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 id="2147484667" r:id="rId2"/>
  </p:sldMasterIdLst>
  <p:notesMasterIdLst>
    <p:notesMasterId r:id="rId28"/>
  </p:notesMasterIdLst>
  <p:handoutMasterIdLst>
    <p:handoutMasterId r:id="rId29"/>
  </p:handoutMasterIdLst>
  <p:sldIdLst>
    <p:sldId id="256" r:id="rId3"/>
    <p:sldId id="304" r:id="rId4"/>
    <p:sldId id="303" r:id="rId5"/>
    <p:sldId id="297" r:id="rId6"/>
    <p:sldId id="329" r:id="rId7"/>
    <p:sldId id="328" r:id="rId8"/>
    <p:sldId id="302" r:id="rId9"/>
    <p:sldId id="314" r:id="rId10"/>
    <p:sldId id="315" r:id="rId11"/>
    <p:sldId id="305" r:id="rId12"/>
    <p:sldId id="317" r:id="rId13"/>
    <p:sldId id="320" r:id="rId14"/>
    <p:sldId id="321" r:id="rId15"/>
    <p:sldId id="322" r:id="rId16"/>
    <p:sldId id="323" r:id="rId17"/>
    <p:sldId id="324" r:id="rId18"/>
    <p:sldId id="325" r:id="rId19"/>
    <p:sldId id="326" r:id="rId20"/>
    <p:sldId id="327" r:id="rId21"/>
    <p:sldId id="309" r:id="rId22"/>
    <p:sldId id="308" r:id="rId23"/>
    <p:sldId id="332" r:id="rId24"/>
    <p:sldId id="298" r:id="rId25"/>
    <p:sldId id="335" r:id="rId26"/>
    <p:sldId id="336" r:id="rId27"/>
  </p:sldIdLst>
  <p:sldSz cx="9144000" cy="6858000" type="screen4x3"/>
  <p:notesSz cx="6797675" cy="9926638"/>
  <p:defaultTextStyle>
    <a:defPPr>
      <a:defRPr lang="de-CH"/>
    </a:defPPr>
    <a:lvl1pPr algn="l" rtl="0" eaLnBrk="0" fontAlgn="base" hangingPunct="0">
      <a:spcBef>
        <a:spcPct val="0"/>
      </a:spcBef>
      <a:spcAft>
        <a:spcPct val="0"/>
      </a:spcAft>
      <a:defRPr sz="1600"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sz="1600"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sz="1600"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sz="1600"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sz="1600" kern="1200">
        <a:solidFill>
          <a:schemeClr val="tx1"/>
        </a:solidFill>
        <a:latin typeface="Arial" pitchFamily="34" charset="0"/>
        <a:ea typeface="MS PGothic" pitchFamily="34" charset="-128"/>
        <a:cs typeface="+mn-cs"/>
      </a:defRPr>
    </a:lvl5pPr>
    <a:lvl6pPr marL="2286000" algn="l" defTabSz="914400" rtl="0" eaLnBrk="1" latinLnBrk="0" hangingPunct="1">
      <a:defRPr sz="1600" kern="1200">
        <a:solidFill>
          <a:schemeClr val="tx1"/>
        </a:solidFill>
        <a:latin typeface="Arial" pitchFamily="34" charset="0"/>
        <a:ea typeface="MS PGothic" pitchFamily="34" charset="-128"/>
        <a:cs typeface="+mn-cs"/>
      </a:defRPr>
    </a:lvl6pPr>
    <a:lvl7pPr marL="2743200" algn="l" defTabSz="914400" rtl="0" eaLnBrk="1" latinLnBrk="0" hangingPunct="1">
      <a:defRPr sz="1600" kern="1200">
        <a:solidFill>
          <a:schemeClr val="tx1"/>
        </a:solidFill>
        <a:latin typeface="Arial" pitchFamily="34" charset="0"/>
        <a:ea typeface="MS PGothic" pitchFamily="34" charset="-128"/>
        <a:cs typeface="+mn-cs"/>
      </a:defRPr>
    </a:lvl7pPr>
    <a:lvl8pPr marL="3200400" algn="l" defTabSz="914400" rtl="0" eaLnBrk="1" latinLnBrk="0" hangingPunct="1">
      <a:defRPr sz="1600" kern="1200">
        <a:solidFill>
          <a:schemeClr val="tx1"/>
        </a:solidFill>
        <a:latin typeface="Arial" pitchFamily="34" charset="0"/>
        <a:ea typeface="MS PGothic" pitchFamily="34" charset="-128"/>
        <a:cs typeface="+mn-cs"/>
      </a:defRPr>
    </a:lvl8pPr>
    <a:lvl9pPr marL="3657600" algn="l" defTabSz="914400" rtl="0" eaLnBrk="1" latinLnBrk="0" hangingPunct="1">
      <a:defRPr sz="1600" kern="1200">
        <a:solidFill>
          <a:schemeClr val="tx1"/>
        </a:solidFill>
        <a:latin typeface="Arial"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esca GAMBAZZI" initials="exfr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31D23"/>
    <a:srgbClr val="009900"/>
    <a:srgbClr val="005380"/>
    <a:srgbClr val="764272"/>
    <a:srgbClr val="332B55"/>
    <a:srgbClr val="FFCC00"/>
    <a:srgbClr val="000000"/>
    <a:srgbClr val="FAB400"/>
    <a:srgbClr val="CDD7D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250" autoAdjust="0"/>
    <p:restoredTop sz="97714" autoAdjust="0"/>
  </p:normalViewPr>
  <p:slideViewPr>
    <p:cSldViewPr>
      <p:cViewPr>
        <p:scale>
          <a:sx n="80" d="100"/>
          <a:sy n="80" d="100"/>
        </p:scale>
        <p:origin x="-2430" y="-744"/>
      </p:cViewPr>
      <p:guideLst>
        <p:guide orient="horz" pos="935"/>
        <p:guide/>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6-09T14:06:01.588" idx="1">
    <p:pos x="5472" y="2888"/>
    <p:text>not sure we wnat to speak about bushat because we should then give the obtained results.. which are not exacts becasue we did not build bushat with the money of the municipality.
How do we want to proceed'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2945873" cy="495692"/>
          </a:xfrm>
          <a:prstGeom prst="rect">
            <a:avLst/>
          </a:prstGeom>
          <a:noFill/>
          <a:ln w="9525">
            <a:noFill/>
            <a:miter lim="800000"/>
            <a:headEnd/>
            <a:tailEnd/>
          </a:ln>
        </p:spPr>
        <p:txBody>
          <a:bodyPr vert="horz" wrap="square" lIns="92249" tIns="46124" rIns="92249" bIns="46124" numCol="1" anchor="t" anchorCtr="0" compatLnSpc="1">
            <a:prstTxWarp prst="textNoShape">
              <a:avLst/>
            </a:prstTxWarp>
          </a:bodyPr>
          <a:lstStyle>
            <a:lvl1pPr eaLnBrk="0" hangingPunct="0">
              <a:spcBef>
                <a:spcPct val="0"/>
              </a:spcBef>
              <a:defRPr sz="1200">
                <a:solidFill>
                  <a:schemeClr val="tx2"/>
                </a:solidFill>
                <a:latin typeface="Arial" charset="0"/>
                <a:ea typeface="ＭＳ Ｐゴシック" pitchFamily="1" charset="-128"/>
                <a:cs typeface="+mn-cs"/>
              </a:defRPr>
            </a:lvl1pPr>
          </a:lstStyle>
          <a:p>
            <a:pPr>
              <a:defRPr/>
            </a:pPr>
            <a:endParaRPr lang="de-DE"/>
          </a:p>
        </p:txBody>
      </p:sp>
      <p:sp>
        <p:nvSpPr>
          <p:cNvPr id="7171" name="Rectangle 3"/>
          <p:cNvSpPr>
            <a:spLocks noGrp="1" noChangeArrowheads="1"/>
          </p:cNvSpPr>
          <p:nvPr>
            <p:ph type="dt" sz="quarter" idx="1"/>
          </p:nvPr>
        </p:nvSpPr>
        <p:spPr bwMode="auto">
          <a:xfrm>
            <a:off x="3851802" y="1"/>
            <a:ext cx="2945873" cy="495692"/>
          </a:xfrm>
          <a:prstGeom prst="rect">
            <a:avLst/>
          </a:prstGeom>
          <a:noFill/>
          <a:ln w="9525">
            <a:noFill/>
            <a:miter lim="800000"/>
            <a:headEnd/>
            <a:tailEnd/>
          </a:ln>
        </p:spPr>
        <p:txBody>
          <a:bodyPr vert="horz" wrap="square" lIns="92249" tIns="46124" rIns="92249" bIns="46124" numCol="1" anchor="t" anchorCtr="0" compatLnSpc="1">
            <a:prstTxWarp prst="textNoShape">
              <a:avLst/>
            </a:prstTxWarp>
          </a:bodyPr>
          <a:lstStyle>
            <a:lvl1pPr algn="r" eaLnBrk="0" hangingPunct="0">
              <a:spcBef>
                <a:spcPct val="0"/>
              </a:spcBef>
              <a:defRPr sz="1200">
                <a:solidFill>
                  <a:schemeClr val="tx2"/>
                </a:solidFill>
                <a:latin typeface="Arial" charset="0"/>
                <a:ea typeface="ＭＳ Ｐゴシック" pitchFamily="1" charset="-128"/>
                <a:cs typeface="+mn-cs"/>
              </a:defRPr>
            </a:lvl1pPr>
          </a:lstStyle>
          <a:p>
            <a:pPr>
              <a:defRPr/>
            </a:pPr>
            <a:endParaRPr lang="de-DE"/>
          </a:p>
        </p:txBody>
      </p:sp>
      <p:sp>
        <p:nvSpPr>
          <p:cNvPr id="7172" name="Rectangle 4"/>
          <p:cNvSpPr>
            <a:spLocks noGrp="1" noChangeArrowheads="1"/>
          </p:cNvSpPr>
          <p:nvPr>
            <p:ph type="ftr" sz="quarter" idx="2"/>
          </p:nvPr>
        </p:nvSpPr>
        <p:spPr bwMode="auto">
          <a:xfrm>
            <a:off x="1" y="9430946"/>
            <a:ext cx="2945873" cy="495692"/>
          </a:xfrm>
          <a:prstGeom prst="rect">
            <a:avLst/>
          </a:prstGeom>
          <a:noFill/>
          <a:ln w="9525">
            <a:noFill/>
            <a:miter lim="800000"/>
            <a:headEnd/>
            <a:tailEnd/>
          </a:ln>
        </p:spPr>
        <p:txBody>
          <a:bodyPr vert="horz" wrap="square" lIns="92249" tIns="46124" rIns="92249" bIns="46124" numCol="1" anchor="b" anchorCtr="0" compatLnSpc="1">
            <a:prstTxWarp prst="textNoShape">
              <a:avLst/>
            </a:prstTxWarp>
          </a:bodyPr>
          <a:lstStyle>
            <a:lvl1pPr eaLnBrk="0" hangingPunct="0">
              <a:spcBef>
                <a:spcPct val="0"/>
              </a:spcBef>
              <a:defRPr sz="1200">
                <a:solidFill>
                  <a:schemeClr val="tx2"/>
                </a:solidFill>
                <a:latin typeface="Arial" charset="0"/>
                <a:ea typeface="ＭＳ Ｐゴシック" pitchFamily="1" charset="-128"/>
                <a:cs typeface="+mn-cs"/>
              </a:defRPr>
            </a:lvl1pPr>
          </a:lstStyle>
          <a:p>
            <a:pPr>
              <a:defRPr/>
            </a:pPr>
            <a:endParaRPr lang="de-DE"/>
          </a:p>
        </p:txBody>
      </p:sp>
      <p:sp>
        <p:nvSpPr>
          <p:cNvPr id="7173" name="Rectangle 5"/>
          <p:cNvSpPr>
            <a:spLocks noGrp="1" noChangeArrowheads="1"/>
          </p:cNvSpPr>
          <p:nvPr>
            <p:ph type="sldNum" sz="quarter" idx="3"/>
          </p:nvPr>
        </p:nvSpPr>
        <p:spPr bwMode="auto">
          <a:xfrm>
            <a:off x="3851802" y="9430946"/>
            <a:ext cx="2945873" cy="495692"/>
          </a:xfrm>
          <a:prstGeom prst="rect">
            <a:avLst/>
          </a:prstGeom>
          <a:noFill/>
          <a:ln w="9525">
            <a:noFill/>
            <a:miter lim="800000"/>
            <a:headEnd/>
            <a:tailEnd/>
          </a:ln>
        </p:spPr>
        <p:txBody>
          <a:bodyPr vert="horz" wrap="square" lIns="92249" tIns="46124" rIns="92249" bIns="46124" numCol="1" anchor="b" anchorCtr="0" compatLnSpc="1">
            <a:prstTxWarp prst="textNoShape">
              <a:avLst/>
            </a:prstTxWarp>
          </a:bodyPr>
          <a:lstStyle>
            <a:lvl1pPr algn="r">
              <a:defRPr sz="1200">
                <a:solidFill>
                  <a:schemeClr val="tx2"/>
                </a:solidFill>
                <a:cs typeface="Arial" pitchFamily="34" charset="0"/>
              </a:defRPr>
            </a:lvl1pPr>
          </a:lstStyle>
          <a:p>
            <a:fld id="{10C67FEC-30AF-4613-8A66-0B370A688293}" type="slidenum">
              <a:rPr lang="de-CH" altLang="en-US"/>
              <a:pPr/>
              <a:t>‹#›</a:t>
            </a:fld>
            <a:endParaRPr lang="de-CH" altLang="en-US"/>
          </a:p>
        </p:txBody>
      </p:sp>
    </p:spTree>
    <p:extLst>
      <p:ext uri="{BB962C8B-B14F-4D97-AF65-F5344CB8AC3E}">
        <p14:creationId xmlns:p14="http://schemas.microsoft.com/office/powerpoint/2010/main" val="64486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45873" cy="495692"/>
          </a:xfrm>
          <a:prstGeom prst="rect">
            <a:avLst/>
          </a:prstGeom>
          <a:noFill/>
          <a:ln w="9525">
            <a:noFill/>
            <a:miter lim="800000"/>
            <a:headEnd/>
            <a:tailEnd/>
          </a:ln>
        </p:spPr>
        <p:txBody>
          <a:bodyPr vert="horz" wrap="square" lIns="92249" tIns="46124" rIns="92249" bIns="46124" numCol="1" anchor="t" anchorCtr="0" compatLnSpc="1">
            <a:prstTxWarp prst="textNoShape">
              <a:avLst/>
            </a:prstTxWarp>
          </a:bodyPr>
          <a:lstStyle>
            <a:lvl1pPr eaLnBrk="0" hangingPunct="0">
              <a:spcBef>
                <a:spcPct val="0"/>
              </a:spcBef>
              <a:defRPr sz="1200">
                <a:solidFill>
                  <a:schemeClr val="tx1"/>
                </a:solidFill>
                <a:latin typeface="Arial" charset="0"/>
                <a:ea typeface="ＭＳ Ｐゴシック" pitchFamily="1" charset="-128"/>
                <a:cs typeface="+mn-cs"/>
              </a:defRPr>
            </a:lvl1pPr>
          </a:lstStyle>
          <a:p>
            <a:pPr>
              <a:defRPr/>
            </a:pPr>
            <a:endParaRPr lang="de-DE"/>
          </a:p>
        </p:txBody>
      </p:sp>
      <p:sp>
        <p:nvSpPr>
          <p:cNvPr id="4099" name="Rectangle 3"/>
          <p:cNvSpPr>
            <a:spLocks noGrp="1" noChangeArrowheads="1"/>
          </p:cNvSpPr>
          <p:nvPr>
            <p:ph type="dt" idx="1"/>
          </p:nvPr>
        </p:nvSpPr>
        <p:spPr bwMode="auto">
          <a:xfrm>
            <a:off x="3851802" y="1"/>
            <a:ext cx="2945873" cy="495692"/>
          </a:xfrm>
          <a:prstGeom prst="rect">
            <a:avLst/>
          </a:prstGeom>
          <a:noFill/>
          <a:ln w="9525">
            <a:noFill/>
            <a:miter lim="800000"/>
            <a:headEnd/>
            <a:tailEnd/>
          </a:ln>
        </p:spPr>
        <p:txBody>
          <a:bodyPr vert="horz" wrap="square" lIns="92249" tIns="46124" rIns="92249" bIns="46124" numCol="1" anchor="t" anchorCtr="0" compatLnSpc="1">
            <a:prstTxWarp prst="textNoShape">
              <a:avLst/>
            </a:prstTxWarp>
          </a:bodyPr>
          <a:lstStyle>
            <a:lvl1pPr algn="r" eaLnBrk="0" hangingPunct="0">
              <a:spcBef>
                <a:spcPct val="0"/>
              </a:spcBef>
              <a:defRPr sz="1200">
                <a:solidFill>
                  <a:schemeClr val="tx1"/>
                </a:solidFill>
                <a:latin typeface="Arial" charset="0"/>
                <a:ea typeface="ＭＳ Ｐゴシック" pitchFamily="1" charset="-128"/>
                <a:cs typeface="+mn-cs"/>
              </a:defRPr>
            </a:lvl1pPr>
          </a:lstStyle>
          <a:p>
            <a:pPr>
              <a:defRPr/>
            </a:pPr>
            <a:endParaRPr lang="de-DE"/>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5929" y="4715474"/>
            <a:ext cx="4985818" cy="4466027"/>
          </a:xfrm>
          <a:prstGeom prst="rect">
            <a:avLst/>
          </a:prstGeom>
          <a:noFill/>
          <a:ln w="9525">
            <a:noFill/>
            <a:miter lim="800000"/>
            <a:headEnd/>
            <a:tailEnd/>
          </a:ln>
        </p:spPr>
        <p:txBody>
          <a:bodyPr vert="horz" wrap="square" lIns="92249" tIns="46124" rIns="92249" bIns="46124" numCol="1" anchor="t" anchorCtr="0" compatLnSpc="1">
            <a:prstTxWarp prst="textNoShape">
              <a:avLst/>
            </a:prstTxWarp>
          </a:bodyPr>
          <a:lstStyle/>
          <a:p>
            <a:pPr lvl="0"/>
            <a:r>
              <a:rPr lang="de-CH" noProof="0" smtClean="0"/>
              <a:t>Mastertextformat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4102" name="Rectangle 6"/>
          <p:cNvSpPr>
            <a:spLocks noGrp="1" noChangeArrowheads="1"/>
          </p:cNvSpPr>
          <p:nvPr>
            <p:ph type="ftr" sz="quarter" idx="4"/>
          </p:nvPr>
        </p:nvSpPr>
        <p:spPr bwMode="auto">
          <a:xfrm>
            <a:off x="1" y="9430946"/>
            <a:ext cx="2945873" cy="495692"/>
          </a:xfrm>
          <a:prstGeom prst="rect">
            <a:avLst/>
          </a:prstGeom>
          <a:noFill/>
          <a:ln w="9525">
            <a:noFill/>
            <a:miter lim="800000"/>
            <a:headEnd/>
            <a:tailEnd/>
          </a:ln>
        </p:spPr>
        <p:txBody>
          <a:bodyPr vert="horz" wrap="square" lIns="92249" tIns="46124" rIns="92249" bIns="46124" numCol="1" anchor="b" anchorCtr="0" compatLnSpc="1">
            <a:prstTxWarp prst="textNoShape">
              <a:avLst/>
            </a:prstTxWarp>
          </a:bodyPr>
          <a:lstStyle>
            <a:lvl1pPr eaLnBrk="0" hangingPunct="0">
              <a:spcBef>
                <a:spcPct val="0"/>
              </a:spcBef>
              <a:defRPr sz="1200">
                <a:solidFill>
                  <a:schemeClr val="tx1"/>
                </a:solidFill>
                <a:latin typeface="Arial" charset="0"/>
                <a:ea typeface="ＭＳ Ｐゴシック" pitchFamily="1" charset="-128"/>
                <a:cs typeface="+mn-cs"/>
              </a:defRPr>
            </a:lvl1pPr>
          </a:lstStyle>
          <a:p>
            <a:pPr>
              <a:defRPr/>
            </a:pPr>
            <a:endParaRPr lang="de-DE"/>
          </a:p>
        </p:txBody>
      </p:sp>
      <p:sp>
        <p:nvSpPr>
          <p:cNvPr id="4103" name="Rectangle 7"/>
          <p:cNvSpPr>
            <a:spLocks noGrp="1" noChangeArrowheads="1"/>
          </p:cNvSpPr>
          <p:nvPr>
            <p:ph type="sldNum" sz="quarter" idx="5"/>
          </p:nvPr>
        </p:nvSpPr>
        <p:spPr bwMode="auto">
          <a:xfrm>
            <a:off x="3851802" y="9430946"/>
            <a:ext cx="2945873" cy="495692"/>
          </a:xfrm>
          <a:prstGeom prst="rect">
            <a:avLst/>
          </a:prstGeom>
          <a:noFill/>
          <a:ln w="9525">
            <a:noFill/>
            <a:miter lim="800000"/>
            <a:headEnd/>
            <a:tailEnd/>
          </a:ln>
        </p:spPr>
        <p:txBody>
          <a:bodyPr vert="horz" wrap="square" lIns="92249" tIns="46124" rIns="92249" bIns="46124" numCol="1" anchor="b" anchorCtr="0" compatLnSpc="1">
            <a:prstTxWarp prst="textNoShape">
              <a:avLst/>
            </a:prstTxWarp>
          </a:bodyPr>
          <a:lstStyle>
            <a:lvl1pPr algn="r">
              <a:defRPr sz="1200">
                <a:cs typeface="Arial" pitchFamily="34" charset="0"/>
              </a:defRPr>
            </a:lvl1pPr>
          </a:lstStyle>
          <a:p>
            <a:fld id="{F0E20732-2552-4E9B-9901-0C3E4E128765}" type="slidenum">
              <a:rPr lang="de-CH" altLang="en-US"/>
              <a:pPr/>
              <a:t>‹#›</a:t>
            </a:fld>
            <a:endParaRPr lang="de-CH" altLang="en-US"/>
          </a:p>
        </p:txBody>
      </p:sp>
    </p:spTree>
    <p:extLst>
      <p:ext uri="{BB962C8B-B14F-4D97-AF65-F5344CB8AC3E}">
        <p14:creationId xmlns:p14="http://schemas.microsoft.com/office/powerpoint/2010/main" val="3781561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F0E20732-2552-4E9B-9901-0C3E4E128765}" type="slidenum">
              <a:rPr lang="de-CH" altLang="en-US" smtClean="0"/>
              <a:pPr/>
              <a:t>1</a:t>
            </a:fld>
            <a:endParaRPr lang="de-CH" altLang="en-US"/>
          </a:p>
        </p:txBody>
      </p:sp>
    </p:spTree>
    <p:extLst>
      <p:ext uri="{BB962C8B-B14F-4D97-AF65-F5344CB8AC3E}">
        <p14:creationId xmlns:p14="http://schemas.microsoft.com/office/powerpoint/2010/main" val="3241531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interesting points </a:t>
            </a:r>
            <a:r>
              <a:rPr lang="en-US" dirty="0" err="1" smtClean="0"/>
              <a:t>shoën</a:t>
            </a:r>
            <a:r>
              <a:rPr lang="en-US" dirty="0" smtClean="0"/>
              <a:t> </a:t>
            </a:r>
            <a:r>
              <a:rPr lang="en-US" dirty="0" smtClean="0"/>
              <a:t>by the cost model :</a:t>
            </a:r>
          </a:p>
          <a:p>
            <a:pPr marL="230657" indent="-230657">
              <a:buAutoNum type="arabicParenR"/>
            </a:pPr>
            <a:r>
              <a:rPr lang="en-US" dirty="0" smtClean="0"/>
              <a:t>The parameters that</a:t>
            </a:r>
            <a:r>
              <a:rPr lang="en-US" baseline="0" dirty="0" smtClean="0"/>
              <a:t> can be changed by the user to simulate the scenario : gate fee and electricity selling price</a:t>
            </a:r>
          </a:p>
          <a:p>
            <a:pPr marL="230657" indent="-230657">
              <a:buAutoNum type="arabicParenR"/>
            </a:pPr>
            <a:r>
              <a:rPr lang="en-US" baseline="0" dirty="0" smtClean="0"/>
              <a:t>The investment distribution. It </a:t>
            </a:r>
            <a:r>
              <a:rPr lang="en-US" baseline="0" dirty="0" err="1" smtClean="0"/>
              <a:t>alloës</a:t>
            </a:r>
            <a:r>
              <a:rPr lang="en-US" baseline="0" dirty="0" smtClean="0"/>
              <a:t> </a:t>
            </a:r>
            <a:r>
              <a:rPr lang="en-US" baseline="0" dirty="0" smtClean="0"/>
              <a:t>planning the amortization strategy</a:t>
            </a:r>
          </a:p>
          <a:p>
            <a:pPr marL="230657" indent="-230657">
              <a:buAutoNum type="arabicParenR"/>
            </a:pPr>
            <a:r>
              <a:rPr lang="en-US" baseline="0" dirty="0" smtClean="0"/>
              <a:t>The non-profitability period, during </a:t>
            </a:r>
            <a:r>
              <a:rPr lang="en-US" baseline="0" dirty="0" err="1" smtClean="0"/>
              <a:t>ëhich</a:t>
            </a:r>
            <a:r>
              <a:rPr lang="en-US" baseline="0" dirty="0" smtClean="0"/>
              <a:t> </a:t>
            </a:r>
            <a:r>
              <a:rPr lang="en-US" baseline="0" dirty="0" smtClean="0"/>
              <a:t>the annual income of the landfill is </a:t>
            </a:r>
            <a:r>
              <a:rPr lang="en-US" baseline="0" dirty="0" err="1" smtClean="0"/>
              <a:t>loëer</a:t>
            </a:r>
            <a:r>
              <a:rPr lang="en-US" baseline="0" dirty="0" smtClean="0"/>
              <a:t> </a:t>
            </a:r>
            <a:r>
              <a:rPr lang="en-US" baseline="0" dirty="0" smtClean="0"/>
              <a:t>than the expenses. This can be foreseen and avoided adjusting investment moments and amortization strategies.</a:t>
            </a:r>
          </a:p>
          <a:p>
            <a:pPr marL="230657" indent="-230657">
              <a:buAutoNum type="arabicParenR"/>
            </a:pPr>
            <a:r>
              <a:rPr lang="en-US" baseline="0" dirty="0" smtClean="0"/>
              <a:t>The additional benefit at the end of the after-closure monitoring period. It needs to be positive! Attention : company benefit </a:t>
            </a:r>
            <a:r>
              <a:rPr lang="en-US" baseline="0" dirty="0" err="1" smtClean="0"/>
              <a:t>ëas</a:t>
            </a:r>
            <a:r>
              <a:rPr lang="en-US" baseline="0" dirty="0" smtClean="0"/>
              <a:t> </a:t>
            </a:r>
            <a:r>
              <a:rPr lang="en-US" baseline="0" dirty="0" smtClean="0"/>
              <a:t>already included in the operation period.</a:t>
            </a:r>
          </a:p>
          <a:p>
            <a:pPr marL="230657" indent="-230657">
              <a:buAutoNum type="arabicParenR"/>
            </a:pPr>
            <a:endParaRPr lang="en-US" baseline="0" dirty="0" smtClean="0"/>
          </a:p>
          <a:p>
            <a:r>
              <a:rPr lang="en-US" baseline="0" dirty="0" smtClean="0"/>
              <a:t>Attention: A BUSHAT le premier </a:t>
            </a:r>
            <a:r>
              <a:rPr lang="en-US" baseline="0" dirty="0" err="1" smtClean="0"/>
              <a:t>investissement</a:t>
            </a:r>
            <a:r>
              <a:rPr lang="en-US" baseline="0" dirty="0" smtClean="0"/>
              <a:t> </a:t>
            </a:r>
            <a:r>
              <a:rPr lang="en-US" baseline="0" dirty="0" err="1" smtClean="0"/>
              <a:t>n’a</a:t>
            </a:r>
            <a:r>
              <a:rPr lang="en-US" baseline="0" dirty="0" smtClean="0"/>
              <a:t> pas </a:t>
            </a:r>
            <a:r>
              <a:rPr lang="en-US" baseline="0" dirty="0" err="1" smtClean="0"/>
              <a:t>été</a:t>
            </a:r>
            <a:r>
              <a:rPr lang="en-US" baseline="0" dirty="0" smtClean="0"/>
              <a:t> fait par la </a:t>
            </a:r>
            <a:r>
              <a:rPr lang="en-US" baseline="0" dirty="0" err="1" smtClean="0"/>
              <a:t>municipalité</a:t>
            </a:r>
            <a:r>
              <a:rPr lang="en-US" baseline="0" dirty="0" smtClean="0"/>
              <a:t> </a:t>
            </a:r>
            <a:r>
              <a:rPr lang="en-US" baseline="0" dirty="0" err="1" smtClean="0"/>
              <a:t>ou</a:t>
            </a:r>
            <a:r>
              <a:rPr lang="en-US" baseline="0" dirty="0" smtClean="0"/>
              <a:t> la </a:t>
            </a:r>
            <a:r>
              <a:rPr lang="en-US" baseline="0" dirty="0" err="1" smtClean="0"/>
              <a:t>compagnie</a:t>
            </a:r>
            <a:r>
              <a:rPr lang="en-US" baseline="0" dirty="0" smtClean="0"/>
              <a:t>. Les </a:t>
            </a:r>
            <a:r>
              <a:rPr lang="en-US" baseline="0" dirty="0" err="1" smtClean="0"/>
              <a:t>dépensese</a:t>
            </a:r>
            <a:r>
              <a:rPr lang="en-US" baseline="0" dirty="0" smtClean="0"/>
              <a:t> </a:t>
            </a:r>
            <a:r>
              <a:rPr lang="en-US" baseline="0" dirty="0" err="1" smtClean="0"/>
              <a:t>sont</a:t>
            </a:r>
            <a:r>
              <a:rPr lang="en-US" baseline="0" dirty="0" smtClean="0"/>
              <a:t> </a:t>
            </a:r>
            <a:r>
              <a:rPr lang="en-US" baseline="0" dirty="0" err="1" smtClean="0"/>
              <a:t>donc</a:t>
            </a:r>
            <a:r>
              <a:rPr lang="en-US" baseline="0" dirty="0" smtClean="0"/>
              <a:t> </a:t>
            </a:r>
            <a:r>
              <a:rPr lang="en-US" baseline="0" dirty="0" err="1" smtClean="0"/>
              <a:t>différentes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0E20732-2552-4E9B-9901-0C3E4E128765}" type="slidenum">
              <a:rPr lang="de-CH" altLang="en-US" smtClean="0"/>
              <a:pPr/>
              <a:t>21</a:t>
            </a:fld>
            <a:endParaRPr lang="de-CH" altLang="en-US"/>
          </a:p>
        </p:txBody>
      </p:sp>
    </p:spTree>
    <p:extLst>
      <p:ext uri="{BB962C8B-B14F-4D97-AF65-F5344CB8AC3E}">
        <p14:creationId xmlns:p14="http://schemas.microsoft.com/office/powerpoint/2010/main" val="1837217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630">
              <a:defRPr/>
            </a:pPr>
            <a:r>
              <a:rPr lang="en-US" altLang="en-US" dirty="0">
                <a:cs typeface="Arial" pitchFamily="34" charset="0"/>
              </a:rPr>
              <a:t>The model </a:t>
            </a:r>
            <a:r>
              <a:rPr lang="en-US" altLang="en-US" dirty="0" err="1">
                <a:cs typeface="Arial" pitchFamily="34" charset="0"/>
              </a:rPr>
              <a:t>alloës</a:t>
            </a:r>
            <a:r>
              <a:rPr lang="en-US" altLang="en-US" dirty="0">
                <a:cs typeface="Arial" pitchFamily="34" charset="0"/>
              </a:rPr>
              <a:t> identifying </a:t>
            </a:r>
            <a:r>
              <a:rPr lang="en-US" altLang="en-US" dirty="0">
                <a:solidFill>
                  <a:srgbClr val="C00000"/>
                </a:solidFill>
                <a:cs typeface="Arial" pitchFamily="34" charset="0"/>
              </a:rPr>
              <a:t>a sustainable gate fee to cover all expenses </a:t>
            </a:r>
            <a:r>
              <a:rPr lang="en-US" dirty="0"/>
              <a:t>during the life time (&gt; operation) of the landfill =  Available funds are = or &gt; 0 after 30 years.</a:t>
            </a:r>
            <a:endParaRPr lang="en-US" altLang="en-US" dirty="0">
              <a:cs typeface="Arial" pitchFamily="34" charset="0"/>
            </a:endParaRPr>
          </a:p>
          <a:p>
            <a:endParaRPr lang="en-US" dirty="0"/>
          </a:p>
        </p:txBody>
      </p:sp>
      <p:sp>
        <p:nvSpPr>
          <p:cNvPr id="4" name="Espace réservé du numéro de diapositive 3"/>
          <p:cNvSpPr>
            <a:spLocks noGrp="1"/>
          </p:cNvSpPr>
          <p:nvPr>
            <p:ph type="sldNum" sz="quarter" idx="10"/>
          </p:nvPr>
        </p:nvSpPr>
        <p:spPr/>
        <p:txBody>
          <a:bodyPr/>
          <a:lstStyle/>
          <a:p>
            <a:fld id="{F0E20732-2552-4E9B-9901-0C3E4E128765}" type="slidenum">
              <a:rPr lang="de-CH" altLang="en-US" smtClean="0"/>
              <a:pPr/>
              <a:t>23</a:t>
            </a:fld>
            <a:endParaRPr lang="de-CH" altLang="en-US"/>
          </a:p>
        </p:txBody>
      </p:sp>
    </p:spTree>
    <p:extLst>
      <p:ext uri="{BB962C8B-B14F-4D97-AF65-F5344CB8AC3E}">
        <p14:creationId xmlns:p14="http://schemas.microsoft.com/office/powerpoint/2010/main" val="2806927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D940D-7849-4E1D-94B8-087CDFC9F1FD}" type="slidenum">
              <a:rPr lang="en-US" altLang="en-US">
                <a:solidFill>
                  <a:prstClr val="black"/>
                </a:solidFill>
              </a:rPr>
              <a:pPr/>
              <a:t>24</a:t>
            </a:fld>
            <a:endParaRPr lang="en-US" altLang="en-US">
              <a:solidFill>
                <a:prstClr val="black"/>
              </a:solidFill>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fr-CH"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D940D-7849-4E1D-94B8-087CDFC9F1FD}" type="slidenum">
              <a:rPr lang="en-US" altLang="en-US">
                <a:solidFill>
                  <a:prstClr val="black"/>
                </a:solidFill>
              </a:rPr>
              <a:pPr/>
              <a:t>25</a:t>
            </a:fld>
            <a:endParaRPr lang="en-US" altLang="en-US">
              <a:solidFill>
                <a:prstClr val="black"/>
              </a:solidFill>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fr-CH"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nSpc>
                <a:spcPct val="130000"/>
              </a:lnSpc>
              <a:spcBef>
                <a:spcPct val="20000"/>
              </a:spcBef>
            </a:pPr>
            <a:r>
              <a:rPr lang="en-US" altLang="en-US" sz="1800" dirty="0" err="1">
                <a:cs typeface="Arial" pitchFamily="34" charset="0"/>
              </a:rPr>
              <a:t>ëhat</a:t>
            </a:r>
            <a:r>
              <a:rPr lang="en-US" altLang="en-US" sz="1800" dirty="0">
                <a:cs typeface="Arial" pitchFamily="34" charset="0"/>
              </a:rPr>
              <a:t> is a landfill ? </a:t>
            </a:r>
          </a:p>
          <a:p>
            <a:pPr marL="0" lvl="1">
              <a:lnSpc>
                <a:spcPct val="130000"/>
              </a:lnSpc>
              <a:spcBef>
                <a:spcPct val="20000"/>
              </a:spcBef>
            </a:pPr>
            <a:r>
              <a:rPr lang="en-US" altLang="en-US" sz="1800" dirty="0">
                <a:cs typeface="Arial" pitchFamily="34" charset="0"/>
              </a:rPr>
              <a:t>infrastructure, </a:t>
            </a:r>
            <a:r>
              <a:rPr lang="en-US" altLang="en-US" sz="1800" dirty="0" err="1">
                <a:cs typeface="Arial" pitchFamily="34" charset="0"/>
              </a:rPr>
              <a:t>ëhere</a:t>
            </a:r>
            <a:r>
              <a:rPr lang="en-US" altLang="en-US" sz="1800" dirty="0">
                <a:cs typeface="Arial" pitchFamily="34" charset="0"/>
              </a:rPr>
              <a:t> </a:t>
            </a:r>
            <a:r>
              <a:rPr lang="en-US" altLang="en-US" sz="1800" dirty="0" err="1">
                <a:cs typeface="Arial" pitchFamily="34" charset="0"/>
              </a:rPr>
              <a:t>ëaste</a:t>
            </a:r>
            <a:r>
              <a:rPr lang="en-US" altLang="en-US" sz="1800" dirty="0">
                <a:cs typeface="Arial" pitchFamily="34" charset="0"/>
              </a:rPr>
              <a:t> can be stored on a long-term Is a </a:t>
            </a:r>
            <a:r>
              <a:rPr lang="en-US" altLang="en-US" sz="1800" b="1" dirty="0">
                <a:cs typeface="Arial" pitchFamily="34" charset="0"/>
              </a:rPr>
              <a:t>managed </a:t>
            </a:r>
            <a:r>
              <a:rPr lang="en-US" altLang="en-US" sz="1800" dirty="0">
                <a:cs typeface="Arial" pitchFamily="34" charset="0"/>
              </a:rPr>
              <a:t>and </a:t>
            </a:r>
            <a:r>
              <a:rPr lang="en-US" altLang="en-US" sz="1800" b="1" dirty="0">
                <a:cs typeface="Arial" pitchFamily="34" charset="0"/>
              </a:rPr>
              <a:t>monitored</a:t>
            </a:r>
            <a:r>
              <a:rPr lang="en-US" altLang="en-US" sz="1800" dirty="0">
                <a:cs typeface="Arial" pitchFamily="34" charset="0"/>
              </a:rPr>
              <a:t> space, </a:t>
            </a:r>
            <a:r>
              <a:rPr lang="en-US" altLang="en-US" sz="1800" b="1" dirty="0">
                <a:cs typeface="Arial" pitchFamily="34" charset="0"/>
              </a:rPr>
              <a:t>equipped </a:t>
            </a:r>
            <a:r>
              <a:rPr lang="en-US" altLang="en-US" sz="1800" dirty="0" err="1">
                <a:cs typeface="Arial" pitchFamily="34" charset="0"/>
              </a:rPr>
              <a:t>ëith</a:t>
            </a:r>
            <a:r>
              <a:rPr lang="en-US" altLang="en-US" sz="1800" dirty="0">
                <a:cs typeface="Arial" pitchFamily="34" charset="0"/>
              </a:rPr>
              <a:t> adapted, </a:t>
            </a:r>
            <a:r>
              <a:rPr lang="en-US" altLang="en-US" sz="1800" dirty="0" err="1">
                <a:cs typeface="Arial" pitchFamily="34" charset="0"/>
              </a:rPr>
              <a:t>ëithout</a:t>
            </a:r>
            <a:r>
              <a:rPr lang="en-US" altLang="en-US" sz="1800" dirty="0">
                <a:cs typeface="Arial" pitchFamily="34" charset="0"/>
              </a:rPr>
              <a:t> harming the environment, the neighboring population and the </a:t>
            </a:r>
            <a:r>
              <a:rPr lang="en-US" altLang="en-US" sz="1800" dirty="0" err="1">
                <a:cs typeface="Arial" pitchFamily="34" charset="0"/>
              </a:rPr>
              <a:t>ëorkers</a:t>
            </a:r>
            <a:r>
              <a:rPr lang="en-US" altLang="en-US" sz="1800" dirty="0">
                <a:cs typeface="Arial" pitchFamily="34" charset="0"/>
              </a:rPr>
              <a:t> health. </a:t>
            </a:r>
          </a:p>
          <a:p>
            <a:pPr marL="0" lvl="1" indent="-179400" defTabSz="922630">
              <a:lnSpc>
                <a:spcPct val="130000"/>
              </a:lnSpc>
              <a:spcBef>
                <a:spcPct val="20000"/>
              </a:spcBef>
            </a:pPr>
            <a:r>
              <a:rPr lang="en-US" sz="1800" b="1" dirty="0">
                <a:cs typeface="Arial" pitchFamily="34" charset="0"/>
              </a:rPr>
              <a:t>Managed </a:t>
            </a:r>
            <a:r>
              <a:rPr lang="en-US" sz="1800" dirty="0">
                <a:cs typeface="Arial" pitchFamily="34" charset="0"/>
              </a:rPr>
              <a:t>: someone is in charge of operation and maintenance, and is paid to do this job.</a:t>
            </a:r>
          </a:p>
          <a:p>
            <a:pPr marL="0" lvl="1" indent="-179400" defTabSz="922630">
              <a:lnSpc>
                <a:spcPct val="130000"/>
              </a:lnSpc>
              <a:spcBef>
                <a:spcPct val="20000"/>
              </a:spcBef>
            </a:pPr>
            <a:r>
              <a:rPr lang="en-US" sz="1800" b="1" dirty="0">
                <a:cs typeface="Arial" pitchFamily="34" charset="0"/>
              </a:rPr>
              <a:t>Monitored</a:t>
            </a:r>
            <a:r>
              <a:rPr lang="en-US" sz="1800" dirty="0">
                <a:cs typeface="Arial" pitchFamily="34" charset="0"/>
              </a:rPr>
              <a:t> : the good functioning is permanently controlled as </a:t>
            </a:r>
            <a:r>
              <a:rPr lang="en-US" sz="1800" dirty="0" err="1">
                <a:cs typeface="Arial" pitchFamily="34" charset="0"/>
              </a:rPr>
              <a:t>ëaste</a:t>
            </a:r>
            <a:r>
              <a:rPr lang="en-US" sz="1800" dirty="0">
                <a:cs typeface="Arial" pitchFamily="34" charset="0"/>
              </a:rPr>
              <a:t> is potentially harmful.</a:t>
            </a:r>
          </a:p>
          <a:p>
            <a:pPr marL="0" lvl="1" indent="-179400" defTabSz="922630">
              <a:lnSpc>
                <a:spcPct val="130000"/>
              </a:lnSpc>
              <a:spcBef>
                <a:spcPct val="20000"/>
              </a:spcBef>
            </a:pPr>
            <a:r>
              <a:rPr lang="en-US" sz="1800" b="1" dirty="0">
                <a:cs typeface="Arial" pitchFamily="34" charset="0"/>
              </a:rPr>
              <a:t>Equipped</a:t>
            </a:r>
            <a:r>
              <a:rPr lang="en-US" sz="1800" dirty="0">
                <a:cs typeface="Arial" pitchFamily="34" charset="0"/>
              </a:rPr>
              <a:t> : facilities are present to guarantee land stability, </a:t>
            </a:r>
            <a:r>
              <a:rPr lang="en-US" sz="1800" dirty="0" err="1">
                <a:cs typeface="Arial" pitchFamily="34" charset="0"/>
              </a:rPr>
              <a:t>ëater</a:t>
            </a:r>
            <a:r>
              <a:rPr lang="en-US" sz="1800" dirty="0">
                <a:cs typeface="Arial" pitchFamily="34" charset="0"/>
              </a:rPr>
              <a:t> protection, air emission control.</a:t>
            </a:r>
          </a:p>
          <a:p>
            <a:endParaRPr lang="en-US" dirty="0"/>
          </a:p>
        </p:txBody>
      </p:sp>
      <p:sp>
        <p:nvSpPr>
          <p:cNvPr id="4" name="Slide Number Placeholder 3"/>
          <p:cNvSpPr>
            <a:spLocks noGrp="1"/>
          </p:cNvSpPr>
          <p:nvPr>
            <p:ph type="sldNum" sz="quarter" idx="10"/>
          </p:nvPr>
        </p:nvSpPr>
        <p:spPr/>
        <p:txBody>
          <a:bodyPr/>
          <a:lstStyle/>
          <a:p>
            <a:fld id="{F0E20732-2552-4E9B-9901-0C3E4E128765}" type="slidenum">
              <a:rPr lang="de-CH" altLang="en-US" smtClean="0"/>
              <a:pPr/>
              <a:t>2</a:t>
            </a:fld>
            <a:endParaRPr lang="de-CH" altLang="en-US"/>
          </a:p>
        </p:txBody>
      </p:sp>
    </p:spTree>
    <p:extLst>
      <p:ext uri="{BB962C8B-B14F-4D97-AF65-F5344CB8AC3E}">
        <p14:creationId xmlns:p14="http://schemas.microsoft.com/office/powerpoint/2010/main" val="301157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nSpc>
                <a:spcPct val="130000"/>
              </a:lnSpc>
              <a:spcBef>
                <a:spcPct val="20000"/>
              </a:spcBef>
            </a:pPr>
            <a:r>
              <a:rPr lang="en-US" altLang="en-US" sz="1800" dirty="0" err="1">
                <a:cs typeface="Arial" pitchFamily="34" charset="0"/>
              </a:rPr>
              <a:t>ëhat</a:t>
            </a:r>
            <a:r>
              <a:rPr lang="en-US" altLang="en-US" sz="1800" dirty="0">
                <a:cs typeface="Arial" pitchFamily="34" charset="0"/>
              </a:rPr>
              <a:t> is a landfill ? </a:t>
            </a:r>
          </a:p>
          <a:p>
            <a:pPr marL="0" lvl="1">
              <a:lnSpc>
                <a:spcPct val="130000"/>
              </a:lnSpc>
              <a:spcBef>
                <a:spcPct val="20000"/>
              </a:spcBef>
            </a:pPr>
            <a:r>
              <a:rPr lang="en-US" altLang="en-US" sz="1800" dirty="0">
                <a:cs typeface="Arial" pitchFamily="34" charset="0"/>
              </a:rPr>
              <a:t>infrastructure, </a:t>
            </a:r>
            <a:r>
              <a:rPr lang="en-US" altLang="en-US" sz="1800" dirty="0" err="1">
                <a:cs typeface="Arial" pitchFamily="34" charset="0"/>
              </a:rPr>
              <a:t>ëhere</a:t>
            </a:r>
            <a:r>
              <a:rPr lang="en-US" altLang="en-US" sz="1800" dirty="0">
                <a:cs typeface="Arial" pitchFamily="34" charset="0"/>
              </a:rPr>
              <a:t> </a:t>
            </a:r>
            <a:r>
              <a:rPr lang="en-US" altLang="en-US" sz="1800" dirty="0" err="1">
                <a:cs typeface="Arial" pitchFamily="34" charset="0"/>
              </a:rPr>
              <a:t>ëaste</a:t>
            </a:r>
            <a:r>
              <a:rPr lang="en-US" altLang="en-US" sz="1800" dirty="0">
                <a:cs typeface="Arial" pitchFamily="34" charset="0"/>
              </a:rPr>
              <a:t> can be stored on a long-term Is a </a:t>
            </a:r>
            <a:r>
              <a:rPr lang="en-US" altLang="en-US" sz="1800" b="1" dirty="0">
                <a:cs typeface="Arial" pitchFamily="34" charset="0"/>
              </a:rPr>
              <a:t>managed </a:t>
            </a:r>
            <a:r>
              <a:rPr lang="en-US" altLang="en-US" sz="1800" dirty="0">
                <a:cs typeface="Arial" pitchFamily="34" charset="0"/>
              </a:rPr>
              <a:t>and </a:t>
            </a:r>
            <a:r>
              <a:rPr lang="en-US" altLang="en-US" sz="1800" b="1" dirty="0">
                <a:cs typeface="Arial" pitchFamily="34" charset="0"/>
              </a:rPr>
              <a:t>monitored</a:t>
            </a:r>
            <a:r>
              <a:rPr lang="en-US" altLang="en-US" sz="1800" dirty="0">
                <a:cs typeface="Arial" pitchFamily="34" charset="0"/>
              </a:rPr>
              <a:t> space, </a:t>
            </a:r>
            <a:r>
              <a:rPr lang="en-US" altLang="en-US" sz="1800" b="1" dirty="0">
                <a:cs typeface="Arial" pitchFamily="34" charset="0"/>
              </a:rPr>
              <a:t>equipped </a:t>
            </a:r>
            <a:r>
              <a:rPr lang="en-US" altLang="en-US" sz="1800" dirty="0" err="1">
                <a:cs typeface="Arial" pitchFamily="34" charset="0"/>
              </a:rPr>
              <a:t>ëith</a:t>
            </a:r>
            <a:r>
              <a:rPr lang="en-US" altLang="en-US" sz="1800" dirty="0">
                <a:cs typeface="Arial" pitchFamily="34" charset="0"/>
              </a:rPr>
              <a:t> adapted, </a:t>
            </a:r>
            <a:r>
              <a:rPr lang="en-US" altLang="en-US" sz="1800" dirty="0" err="1">
                <a:cs typeface="Arial" pitchFamily="34" charset="0"/>
              </a:rPr>
              <a:t>ëithout</a:t>
            </a:r>
            <a:r>
              <a:rPr lang="en-US" altLang="en-US" sz="1800" dirty="0">
                <a:cs typeface="Arial" pitchFamily="34" charset="0"/>
              </a:rPr>
              <a:t> harming the environment, the neighboring population and the </a:t>
            </a:r>
            <a:r>
              <a:rPr lang="en-US" altLang="en-US" sz="1800" dirty="0" err="1">
                <a:cs typeface="Arial" pitchFamily="34" charset="0"/>
              </a:rPr>
              <a:t>ëorkers</a:t>
            </a:r>
            <a:r>
              <a:rPr lang="en-US" altLang="en-US" sz="1800" dirty="0">
                <a:cs typeface="Arial" pitchFamily="34" charset="0"/>
              </a:rPr>
              <a:t> health. </a:t>
            </a:r>
          </a:p>
          <a:p>
            <a:pPr marL="0" lvl="1" indent="-179400" defTabSz="922630">
              <a:lnSpc>
                <a:spcPct val="130000"/>
              </a:lnSpc>
              <a:spcBef>
                <a:spcPct val="20000"/>
              </a:spcBef>
            </a:pPr>
            <a:r>
              <a:rPr lang="en-US" sz="1800" b="1" dirty="0">
                <a:cs typeface="Arial" pitchFamily="34" charset="0"/>
              </a:rPr>
              <a:t>Managed </a:t>
            </a:r>
            <a:r>
              <a:rPr lang="en-US" sz="1800" dirty="0">
                <a:cs typeface="Arial" pitchFamily="34" charset="0"/>
              </a:rPr>
              <a:t>: someone is in charge of operation and maintenance, and is paid to do this job.</a:t>
            </a:r>
          </a:p>
          <a:p>
            <a:pPr marL="0" lvl="1" indent="-179400" defTabSz="922630">
              <a:lnSpc>
                <a:spcPct val="130000"/>
              </a:lnSpc>
              <a:spcBef>
                <a:spcPct val="20000"/>
              </a:spcBef>
            </a:pPr>
            <a:r>
              <a:rPr lang="en-US" sz="1800" b="1" dirty="0">
                <a:cs typeface="Arial" pitchFamily="34" charset="0"/>
              </a:rPr>
              <a:t>Monitored</a:t>
            </a:r>
            <a:r>
              <a:rPr lang="en-US" sz="1800" dirty="0">
                <a:cs typeface="Arial" pitchFamily="34" charset="0"/>
              </a:rPr>
              <a:t> : the good functioning is permanently controlled as </a:t>
            </a:r>
            <a:r>
              <a:rPr lang="en-US" sz="1800" dirty="0" err="1">
                <a:cs typeface="Arial" pitchFamily="34" charset="0"/>
              </a:rPr>
              <a:t>ëaste</a:t>
            </a:r>
            <a:r>
              <a:rPr lang="en-US" sz="1800" dirty="0">
                <a:cs typeface="Arial" pitchFamily="34" charset="0"/>
              </a:rPr>
              <a:t> is potentially harmful.</a:t>
            </a:r>
          </a:p>
          <a:p>
            <a:pPr marL="0" lvl="1" indent="-179400" defTabSz="922630">
              <a:lnSpc>
                <a:spcPct val="130000"/>
              </a:lnSpc>
              <a:spcBef>
                <a:spcPct val="20000"/>
              </a:spcBef>
            </a:pPr>
            <a:r>
              <a:rPr lang="en-US" sz="1800" b="1" dirty="0">
                <a:cs typeface="Arial" pitchFamily="34" charset="0"/>
              </a:rPr>
              <a:t>Equipped</a:t>
            </a:r>
            <a:r>
              <a:rPr lang="en-US" sz="1800" dirty="0">
                <a:cs typeface="Arial" pitchFamily="34" charset="0"/>
              </a:rPr>
              <a:t> : facilities are present to guarantee land stability, </a:t>
            </a:r>
            <a:r>
              <a:rPr lang="en-US" sz="1800" dirty="0" err="1">
                <a:cs typeface="Arial" pitchFamily="34" charset="0"/>
              </a:rPr>
              <a:t>ëater</a:t>
            </a:r>
            <a:r>
              <a:rPr lang="en-US" sz="1800" dirty="0">
                <a:cs typeface="Arial" pitchFamily="34" charset="0"/>
              </a:rPr>
              <a:t> protection, air emission control.</a:t>
            </a:r>
          </a:p>
          <a:p>
            <a:endParaRPr lang="en-US" dirty="0"/>
          </a:p>
        </p:txBody>
      </p:sp>
      <p:sp>
        <p:nvSpPr>
          <p:cNvPr id="4" name="Slide Number Placeholder 3"/>
          <p:cNvSpPr>
            <a:spLocks noGrp="1"/>
          </p:cNvSpPr>
          <p:nvPr>
            <p:ph type="sldNum" sz="quarter" idx="10"/>
          </p:nvPr>
        </p:nvSpPr>
        <p:spPr/>
        <p:txBody>
          <a:bodyPr/>
          <a:lstStyle/>
          <a:p>
            <a:fld id="{F0E20732-2552-4E9B-9901-0C3E4E128765}" type="slidenum">
              <a:rPr lang="de-CH" altLang="en-US" smtClean="0"/>
              <a:pPr/>
              <a:t>3</a:t>
            </a:fld>
            <a:endParaRPr lang="de-CH" altLang="en-US"/>
          </a:p>
        </p:txBody>
      </p:sp>
    </p:spTree>
    <p:extLst>
      <p:ext uri="{BB962C8B-B14F-4D97-AF65-F5344CB8AC3E}">
        <p14:creationId xmlns:p14="http://schemas.microsoft.com/office/powerpoint/2010/main" val="3011574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20732-2552-4E9B-9901-0C3E4E128765}" type="slidenum">
              <a:rPr lang="de-CH" altLang="en-US" smtClean="0"/>
              <a:pPr/>
              <a:t>5</a:t>
            </a:fld>
            <a:endParaRPr lang="de-CH" altLang="en-US"/>
          </a:p>
        </p:txBody>
      </p:sp>
    </p:spTree>
    <p:extLst>
      <p:ext uri="{BB962C8B-B14F-4D97-AF65-F5344CB8AC3E}">
        <p14:creationId xmlns:p14="http://schemas.microsoft.com/office/powerpoint/2010/main" val="1451918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20732-2552-4E9B-9901-0C3E4E128765}" type="slidenum">
              <a:rPr lang="de-CH" altLang="en-US" smtClean="0"/>
              <a:pPr/>
              <a:t>6</a:t>
            </a:fld>
            <a:endParaRPr lang="de-CH" altLang="en-US"/>
          </a:p>
        </p:txBody>
      </p:sp>
    </p:spTree>
    <p:extLst>
      <p:ext uri="{BB962C8B-B14F-4D97-AF65-F5344CB8AC3E}">
        <p14:creationId xmlns:p14="http://schemas.microsoft.com/office/powerpoint/2010/main" val="1451918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the risk and the damage to the population, there is an important lack in the roles and responsibility. </a:t>
            </a:r>
            <a:r>
              <a:rPr lang="en-US" baseline="0" dirty="0" err="1" smtClean="0"/>
              <a:t>ëho</a:t>
            </a:r>
            <a:r>
              <a:rPr lang="en-US" baseline="0" dirty="0" smtClean="0"/>
              <a:t> </a:t>
            </a:r>
            <a:r>
              <a:rPr lang="en-US" baseline="0" dirty="0" smtClean="0"/>
              <a:t>could be persecuted if a landfill occurs?</a:t>
            </a:r>
            <a:endParaRPr lang="en-US" dirty="0"/>
          </a:p>
        </p:txBody>
      </p:sp>
      <p:sp>
        <p:nvSpPr>
          <p:cNvPr id="4" name="Slide Number Placeholder 3"/>
          <p:cNvSpPr>
            <a:spLocks noGrp="1"/>
          </p:cNvSpPr>
          <p:nvPr>
            <p:ph type="sldNum" sz="quarter" idx="10"/>
          </p:nvPr>
        </p:nvSpPr>
        <p:spPr/>
        <p:txBody>
          <a:bodyPr/>
          <a:lstStyle/>
          <a:p>
            <a:fld id="{F0E20732-2552-4E9B-9901-0C3E4E128765}" type="slidenum">
              <a:rPr lang="de-CH" altLang="en-US" smtClean="0"/>
              <a:pPr/>
              <a:t>7</a:t>
            </a:fld>
            <a:endParaRPr lang="de-CH" altLang="en-US"/>
          </a:p>
        </p:txBody>
      </p:sp>
    </p:spTree>
    <p:extLst>
      <p:ext uri="{BB962C8B-B14F-4D97-AF65-F5344CB8AC3E}">
        <p14:creationId xmlns:p14="http://schemas.microsoft.com/office/powerpoint/2010/main" val="1451918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F0E20732-2552-4E9B-9901-0C3E4E128765}" type="slidenum">
              <a:rPr lang="de-CH" altLang="en-US" smtClean="0"/>
              <a:pPr/>
              <a:t>8</a:t>
            </a:fld>
            <a:endParaRPr lang="de-CH" altLang="en-US"/>
          </a:p>
        </p:txBody>
      </p:sp>
    </p:spTree>
    <p:extLst>
      <p:ext uri="{BB962C8B-B14F-4D97-AF65-F5344CB8AC3E}">
        <p14:creationId xmlns:p14="http://schemas.microsoft.com/office/powerpoint/2010/main" val="2806927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investment plan has to be defined</a:t>
            </a:r>
            <a:r>
              <a:rPr lang="en-US" baseline="0" dirty="0" smtClean="0"/>
              <a:t> in financial (amount of money = expenses) and chronogram (moment of the expenditure).</a:t>
            </a:r>
          </a:p>
          <a:p>
            <a:r>
              <a:rPr lang="en-US" dirty="0" smtClean="0"/>
              <a:t>Technical inputs are the decision and the responsibility of the operators</a:t>
            </a:r>
          </a:p>
          <a:p>
            <a:r>
              <a:rPr lang="en-US" dirty="0" smtClean="0"/>
              <a:t>Local input depends on the </a:t>
            </a:r>
            <a:r>
              <a:rPr lang="en-US" dirty="0" err="1" smtClean="0"/>
              <a:t>ëaste</a:t>
            </a:r>
            <a:r>
              <a:rPr lang="en-US" dirty="0" smtClean="0"/>
              <a:t> </a:t>
            </a:r>
            <a:r>
              <a:rPr lang="en-US" dirty="0" smtClean="0"/>
              <a:t>collection system in place, and its evolution</a:t>
            </a:r>
          </a:p>
          <a:p>
            <a:r>
              <a:rPr lang="en-US" dirty="0" smtClean="0"/>
              <a:t>Gate fee need to cover the expenses during the life time (&gt; operation) of the landfill and be acceptable for the population.</a:t>
            </a:r>
          </a:p>
          <a:p>
            <a:endParaRPr lang="en-US" dirty="0"/>
          </a:p>
        </p:txBody>
      </p:sp>
      <p:sp>
        <p:nvSpPr>
          <p:cNvPr id="4" name="Slide Number Placeholder 3"/>
          <p:cNvSpPr>
            <a:spLocks noGrp="1"/>
          </p:cNvSpPr>
          <p:nvPr>
            <p:ph type="sldNum" sz="quarter" idx="10"/>
          </p:nvPr>
        </p:nvSpPr>
        <p:spPr/>
        <p:txBody>
          <a:bodyPr/>
          <a:lstStyle/>
          <a:p>
            <a:fld id="{F0E20732-2552-4E9B-9901-0C3E4E128765}" type="slidenum">
              <a:rPr lang="de-CH" altLang="en-US" smtClean="0"/>
              <a:pPr/>
              <a:t>10</a:t>
            </a:fld>
            <a:endParaRPr lang="de-CH" altLang="en-US"/>
          </a:p>
        </p:txBody>
      </p:sp>
    </p:spTree>
    <p:extLst>
      <p:ext uri="{BB962C8B-B14F-4D97-AF65-F5344CB8AC3E}">
        <p14:creationId xmlns:p14="http://schemas.microsoft.com/office/powerpoint/2010/main" val="133723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20732-2552-4E9B-9901-0C3E4E128765}" type="slidenum">
              <a:rPr lang="de-CH" altLang="en-US" smtClean="0"/>
              <a:pPr/>
              <a:t>20</a:t>
            </a:fld>
            <a:endParaRPr lang="de-CH" altLang="en-US"/>
          </a:p>
        </p:txBody>
      </p:sp>
    </p:spTree>
    <p:extLst>
      <p:ext uri="{BB962C8B-B14F-4D97-AF65-F5344CB8AC3E}">
        <p14:creationId xmlns:p14="http://schemas.microsoft.com/office/powerpoint/2010/main" val="4088917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5" name="Grafik 4" descr="HEL_SI_Logo_normal_CMYK_u.jpg"/>
          <p:cNvPicPr>
            <a:picLocks noChangeAspect="1"/>
          </p:cNvPicPr>
          <p:nvPr userDrawn="1"/>
        </p:nvPicPr>
        <p:blipFill>
          <a:blip r:embed="rId2">
            <a:extLst>
              <a:ext uri="{28A0092B-C50C-407E-A947-70E740481C1C}">
                <a14:useLocalDpi xmlns:a14="http://schemas.microsoft.com/office/drawing/2010/main" val="0"/>
              </a:ext>
            </a:extLst>
          </a:blip>
          <a:srcRect l="1199"/>
          <a:stretch>
            <a:fillRect/>
          </a:stretch>
        </p:blipFill>
        <p:spPr bwMode="auto">
          <a:xfrm>
            <a:off x="0" y="188913"/>
            <a:ext cx="300831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elle 5"/>
          <p:cNvGraphicFramePr>
            <a:graphicFrameLocks noGrp="1"/>
          </p:cNvGraphicFramePr>
          <p:nvPr/>
        </p:nvGraphicFramePr>
        <p:xfrm>
          <a:off x="323850" y="1670050"/>
          <a:ext cx="8531225" cy="679450"/>
        </p:xfrm>
        <a:graphic>
          <a:graphicData uri="http://schemas.openxmlformats.org/drawingml/2006/table">
            <a:tbl>
              <a:tblPr/>
              <a:tblGrid>
                <a:gridCol w="8531225"/>
              </a:tblGrid>
              <a:tr h="679450">
                <a:tc>
                  <a:txBody>
                    <a:bodyPr/>
                    <a:lstStyle/>
                    <a:p>
                      <a:endParaRPr lang="de-CH" sz="1800" dirty="0"/>
                    </a:p>
                  </a:txBody>
                  <a:tcPr marT="45768" marB="45768">
                    <a:lnL w="12700" cmpd="sng">
                      <a:noFill/>
                      <a:prstDash val="dot"/>
                    </a:lnL>
                    <a:lnR w="12700" cmpd="sng">
                      <a:noFill/>
                      <a:prstDash val="dot"/>
                    </a:lnR>
                    <a:lnT w="12700" cmpd="sng">
                      <a:solidFill>
                        <a:schemeClr val="tx1"/>
                      </a:solidFill>
                      <a:prstDash val="dot"/>
                    </a:lnT>
                    <a:lnB w="12700" cmpd="sng">
                      <a:solidFill>
                        <a:schemeClr val="tx1"/>
                      </a:solidFill>
                      <a:prstDash val="dot"/>
                    </a:lnB>
                  </a:tcPr>
                </a:tc>
              </a:tr>
            </a:tbl>
          </a:graphicData>
        </a:graphic>
      </p:graphicFrame>
      <p:sp>
        <p:nvSpPr>
          <p:cNvPr id="1029" name="Rectangle 86"/>
          <p:cNvSpPr>
            <a:spLocks noGrp="1" noChangeArrowheads="1"/>
          </p:cNvSpPr>
          <p:nvPr>
            <p:ph type="ctrTitle"/>
          </p:nvPr>
        </p:nvSpPr>
        <p:spPr>
          <a:xfrm>
            <a:off x="323528" y="1663080"/>
            <a:ext cx="8515672" cy="685800"/>
          </a:xfrm>
          <a:noFill/>
          <a:ln w="12700">
            <a:prstDash val="sysDot"/>
          </a:ln>
        </p:spPr>
        <p:txBody>
          <a:bodyPr lIns="666000" rIns="0"/>
          <a:lstStyle>
            <a:lvl1pPr algn="r">
              <a:defRPr>
                <a:solidFill>
                  <a:srgbClr val="373737"/>
                </a:solidFill>
              </a:defRPr>
            </a:lvl1pPr>
          </a:lstStyle>
          <a:p>
            <a:r>
              <a:rPr lang="en-US" smtClean="0"/>
              <a:t>Click to edit Master title style</a:t>
            </a:r>
            <a:endParaRPr lang="de-DE" dirty="0"/>
          </a:p>
        </p:txBody>
      </p:sp>
      <p:sp>
        <p:nvSpPr>
          <p:cNvPr id="1030" name="Rectangle 91"/>
          <p:cNvSpPr>
            <a:spLocks noGrp="1" noChangeArrowheads="1"/>
          </p:cNvSpPr>
          <p:nvPr>
            <p:ph type="subTitle" idx="1"/>
          </p:nvPr>
        </p:nvSpPr>
        <p:spPr>
          <a:xfrm>
            <a:off x="5981700" y="2514600"/>
            <a:ext cx="2857500" cy="4038600"/>
          </a:xfrm>
          <a:solidFill>
            <a:schemeClr val="accent2"/>
          </a:solidFill>
        </p:spPr>
        <p:txBody>
          <a:bodyPr anchor="b"/>
          <a:lstStyle>
            <a:lvl1pPr marL="0" marR="0" indent="0" algn="r" defTabSz="914400" rtl="0" eaLnBrk="1" fontAlgn="base" latinLnBrk="0" hangingPunct="1">
              <a:lnSpc>
                <a:spcPct val="100000"/>
              </a:lnSpc>
              <a:spcBef>
                <a:spcPct val="20000"/>
              </a:spcBef>
              <a:spcAft>
                <a:spcPct val="0"/>
              </a:spcAft>
              <a:buClrTx/>
              <a:buSzTx/>
              <a:buFontTx/>
              <a:buNone/>
              <a:tabLst/>
              <a:defRPr sz="1600" baseline="0">
                <a:solidFill>
                  <a:schemeClr val="bg1"/>
                </a:solidFill>
              </a:defRPr>
            </a:lvl1pPr>
          </a:lstStyle>
          <a:p>
            <a:r>
              <a:rPr lang="en-US" smtClean="0"/>
              <a:t>Click to edit Master subtitle style</a:t>
            </a:r>
            <a:endParaRPr lang="de-DE" dirty="0" smtClean="0"/>
          </a:p>
        </p:txBody>
      </p:sp>
      <p:sp>
        <p:nvSpPr>
          <p:cNvPr id="13" name="Bildplatzhalter 12"/>
          <p:cNvSpPr>
            <a:spLocks noGrp="1"/>
          </p:cNvSpPr>
          <p:nvPr>
            <p:ph type="pic" sz="quarter" idx="10"/>
          </p:nvPr>
        </p:nvSpPr>
        <p:spPr>
          <a:xfrm>
            <a:off x="323528" y="2564904"/>
            <a:ext cx="5400600" cy="3960242"/>
          </a:xfrm>
        </p:spPr>
        <p:txBody>
          <a:bodyPr/>
          <a:lstStyle>
            <a:lvl1pPr>
              <a:defRPr sz="1600" baseline="0"/>
            </a:lvl1pPr>
          </a:lstStyle>
          <a:p>
            <a:pPr lvl="0"/>
            <a:r>
              <a:rPr lang="en-US" noProof="0" smtClean="0"/>
              <a:t>Click icon to add picture</a:t>
            </a:r>
            <a:endParaRPr lang="de-CH" noProof="0" dirty="0"/>
          </a:p>
        </p:txBody>
      </p:sp>
    </p:spTree>
    <p:extLst>
      <p:ext uri="{BB962C8B-B14F-4D97-AF65-F5344CB8AC3E}">
        <p14:creationId xmlns:p14="http://schemas.microsoft.com/office/powerpoint/2010/main" val="161867314"/>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tzte Seite">
    <p:spTree>
      <p:nvGrpSpPr>
        <p:cNvPr id="1" name=""/>
        <p:cNvGrpSpPr/>
        <p:nvPr/>
      </p:nvGrpSpPr>
      <p:grpSpPr>
        <a:xfrm>
          <a:off x="0" y="0"/>
          <a:ext cx="0" cy="0"/>
          <a:chOff x="0" y="0"/>
          <a:chExt cx="0" cy="0"/>
        </a:xfrm>
      </p:grpSpPr>
      <p:sp>
        <p:nvSpPr>
          <p:cNvPr id="3" name="Titel 1"/>
          <p:cNvSpPr txBox="1">
            <a:spLocks/>
          </p:cNvSpPr>
          <p:nvPr userDrawn="1"/>
        </p:nvSpPr>
        <p:spPr bwMode="auto">
          <a:xfrm>
            <a:off x="323850" y="1628775"/>
            <a:ext cx="8569325" cy="720725"/>
          </a:xfrm>
          <a:prstGeom prst="rect">
            <a:avLst/>
          </a:prstGeom>
          <a:solidFill>
            <a:srgbClr val="A31D23"/>
          </a:solidFill>
          <a:ln>
            <a:noFill/>
          </a:ln>
          <a:extLst/>
        </p:spPr>
        <p:txBody>
          <a:bodyPr lIns="360000" tIns="46800" rIns="360000" bIns="46800"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r" eaLnBrk="1" hangingPunct="1">
              <a:defRPr/>
            </a:pPr>
            <a:r>
              <a:rPr lang="de-DE" altLang="en-US" sz="3200" smtClean="0">
                <a:solidFill>
                  <a:schemeClr val="bg1"/>
                </a:solidFill>
                <a:latin typeface="Arial Narrow" panose="020B0606020202030204" pitchFamily="34" charset="0"/>
              </a:rPr>
              <a:t>Thank you!</a:t>
            </a:r>
            <a:endParaRPr lang="de-CH" altLang="en-US" sz="3200" smtClean="0">
              <a:solidFill>
                <a:schemeClr val="bg1"/>
              </a:solidFill>
              <a:latin typeface="Arial Narrow" panose="020B0606020202030204" pitchFamily="34" charset="0"/>
            </a:endParaRPr>
          </a:p>
        </p:txBody>
      </p:sp>
      <p:pic>
        <p:nvPicPr>
          <p:cNvPr id="4" name="Grafik 5" descr="HEL_SI_Logo_normal_CMYK_u.jpg"/>
          <p:cNvPicPr>
            <a:picLocks noChangeAspect="1"/>
          </p:cNvPicPr>
          <p:nvPr userDrawn="1"/>
        </p:nvPicPr>
        <p:blipFill>
          <a:blip r:embed="rId2">
            <a:extLst>
              <a:ext uri="{28A0092B-C50C-407E-A947-70E740481C1C}">
                <a14:useLocalDpi xmlns:a14="http://schemas.microsoft.com/office/drawing/2010/main" val="0"/>
              </a:ext>
            </a:extLst>
          </a:blip>
          <a:srcRect l="1199"/>
          <a:stretch>
            <a:fillRect/>
          </a:stretch>
        </p:blipFill>
        <p:spPr bwMode="auto">
          <a:xfrm>
            <a:off x="0" y="188913"/>
            <a:ext cx="300831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Bildplatzhalter 12"/>
          <p:cNvSpPr>
            <a:spLocks noGrp="1"/>
          </p:cNvSpPr>
          <p:nvPr>
            <p:ph type="pic" sz="quarter" idx="10"/>
          </p:nvPr>
        </p:nvSpPr>
        <p:spPr>
          <a:xfrm>
            <a:off x="323528" y="2564904"/>
            <a:ext cx="8568952" cy="3960242"/>
          </a:xfrm>
        </p:spPr>
        <p:txBody>
          <a:bodyPr/>
          <a:lstStyle>
            <a:lvl1pPr>
              <a:defRPr/>
            </a:lvl1pPr>
          </a:lstStyle>
          <a:p>
            <a:pPr lvl="0"/>
            <a:r>
              <a:rPr lang="en-US" noProof="0" smtClean="0"/>
              <a:t>Click icon to add picture</a:t>
            </a:r>
            <a:endParaRPr lang="de-CH" noProof="0" dirty="0"/>
          </a:p>
        </p:txBody>
      </p:sp>
      <p:pic>
        <p:nvPicPr>
          <p:cNvPr id="5" name="Picture"/>
          <p:cNvPicPr/>
          <p:nvPr userDrawn="1"/>
        </p:nvPicPr>
        <p:blipFill>
          <a:blip r:embed="rId3"/>
          <a:stretch>
            <a:fillRect/>
          </a:stretch>
        </p:blipFill>
        <p:spPr bwMode="auto">
          <a:xfrm>
            <a:off x="7668344" y="1052736"/>
            <a:ext cx="1206500" cy="231775"/>
          </a:xfrm>
          <a:prstGeom prst="rect">
            <a:avLst/>
          </a:prstGeom>
          <a:noFill/>
          <a:ln w="9525">
            <a:noFill/>
            <a:miter lim="800000"/>
            <a:headEnd/>
            <a:tailEnd/>
          </a:ln>
        </p:spPr>
      </p:pic>
    </p:spTree>
    <p:extLst>
      <p:ext uri="{BB962C8B-B14F-4D97-AF65-F5344CB8AC3E}">
        <p14:creationId xmlns:p14="http://schemas.microsoft.com/office/powerpoint/2010/main" val="2582791378"/>
      </p:ext>
    </p:extLst>
  </p:cSld>
  <p:clrMapOvr>
    <a:masterClrMapping/>
  </p:clrMapOvr>
  <p:timing>
    <p:tnLst>
      <p:par>
        <p:cTn id="1" dur="indefinite" restart="never" nodeType="tmRoot"/>
      </p:par>
    </p:tnLst>
  </p:timing>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CH"/>
          </a:p>
        </p:txBody>
      </p:sp>
      <p:sp>
        <p:nvSpPr>
          <p:cNvPr id="3" name="Rectangle 87"/>
          <p:cNvSpPr>
            <a:spLocks noGrp="1" noChangeArrowheads="1"/>
          </p:cNvSpPr>
          <p:nvPr>
            <p:ph type="sldNum" sz="quarter" idx="10"/>
          </p:nvPr>
        </p:nvSpPr>
        <p:spPr>
          <a:xfrm>
            <a:off x="7956550" y="6597650"/>
            <a:ext cx="836613" cy="215900"/>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a:cs typeface="Arial" pitchFamily="34" charset="0"/>
              </a:defRPr>
            </a:lvl1pPr>
          </a:lstStyle>
          <a:p>
            <a:fld id="{90C178E1-61AB-4843-A634-BC06E62FB37B}" type="slidenum">
              <a:rPr lang="de-CH" altLang="en-US"/>
              <a:pPr/>
              <a:t>‹#›</a:t>
            </a:fld>
            <a:endParaRPr lang="de-CH" altLang="en-US"/>
          </a:p>
        </p:txBody>
      </p:sp>
      <p:sp>
        <p:nvSpPr>
          <p:cNvPr id="4" name="Rectangle 88"/>
          <p:cNvSpPr>
            <a:spLocks noGrp="1" noChangeArrowheads="1"/>
          </p:cNvSpPr>
          <p:nvPr>
            <p:ph type="ftr" sz="quarter" idx="11"/>
          </p:nvPr>
        </p:nvSpPr>
        <p:spPr>
          <a:xfrm>
            <a:off x="4932363" y="6597650"/>
            <a:ext cx="2895600" cy="207963"/>
          </a:xfrm>
          <a:prstGeom prst="rect">
            <a:avLst/>
          </a:prstGeom>
        </p:spPr>
        <p:txBody>
          <a:bodyPr/>
          <a:lstStyle>
            <a:lvl1pPr eaLnBrk="0" hangingPunct="0">
              <a:spcBef>
                <a:spcPct val="20000"/>
              </a:spcBef>
              <a:defRPr>
                <a:latin typeface="Arial" charset="0"/>
                <a:ea typeface="ＭＳ Ｐゴシック" pitchFamily="-64" charset="-128"/>
                <a:cs typeface="+mn-cs"/>
              </a:defRPr>
            </a:lvl1pPr>
          </a:lstStyle>
          <a:p>
            <a:pPr>
              <a:defRPr/>
            </a:pPr>
            <a:endParaRPr lang="de-DE"/>
          </a:p>
        </p:txBody>
      </p:sp>
      <p:sp>
        <p:nvSpPr>
          <p:cNvPr id="5" name="Rectangle 90"/>
          <p:cNvSpPr>
            <a:spLocks noGrp="1" noChangeArrowheads="1"/>
          </p:cNvSpPr>
          <p:nvPr>
            <p:ph type="dt" sz="half" idx="12"/>
          </p:nvPr>
        </p:nvSpPr>
        <p:spPr>
          <a:xfrm>
            <a:off x="323850" y="6597650"/>
            <a:ext cx="1270000" cy="207963"/>
          </a:xfrm>
          <a:prstGeom prst="rect">
            <a:avLst/>
          </a:prstGeom>
        </p:spPr>
        <p:txBody>
          <a:bodyPr/>
          <a:lstStyle>
            <a:lvl1pPr eaLnBrk="0" hangingPunct="0">
              <a:spcBef>
                <a:spcPct val="20000"/>
              </a:spcBef>
              <a:defRPr>
                <a:latin typeface="Arial" charset="0"/>
                <a:ea typeface="ＭＳ Ｐゴシック" pitchFamily="-64" charset="-128"/>
                <a:cs typeface="+mn-cs"/>
              </a:defRPr>
            </a:lvl1pPr>
          </a:lstStyle>
          <a:p>
            <a:pPr>
              <a:defRPr/>
            </a:pPr>
            <a:fld id="{55D5B0A4-2E2C-4F90-906F-BF7824B54145}" type="datetime1">
              <a:rPr lang="en-GB"/>
              <a:pPr>
                <a:defRPr/>
              </a:pPr>
              <a:t>14/06/2016</a:t>
            </a:fld>
            <a:endParaRPr lang="de-CH"/>
          </a:p>
        </p:txBody>
      </p:sp>
      <p:pic>
        <p:nvPicPr>
          <p:cNvPr id="6" name="Picture"/>
          <p:cNvPicPr/>
          <p:nvPr userDrawn="1"/>
        </p:nvPicPr>
        <p:blipFill>
          <a:blip r:embed="rId2"/>
          <a:stretch>
            <a:fillRect/>
          </a:stretch>
        </p:blipFill>
        <p:spPr bwMode="auto">
          <a:xfrm>
            <a:off x="7668344" y="1052736"/>
            <a:ext cx="1206500" cy="231775"/>
          </a:xfrm>
          <a:prstGeom prst="rect">
            <a:avLst/>
          </a:prstGeom>
          <a:noFill/>
          <a:ln w="9525">
            <a:noFill/>
            <a:miter lim="800000"/>
            <a:headEnd/>
            <a:tailEnd/>
          </a:ln>
        </p:spPr>
      </p:pic>
    </p:spTree>
    <p:extLst>
      <p:ext uri="{BB962C8B-B14F-4D97-AF65-F5344CB8AC3E}">
        <p14:creationId xmlns:p14="http://schemas.microsoft.com/office/powerpoint/2010/main" val="16202844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5" name="Grafik 4" descr="HEL_SI_Logo_normal_CMYK_u.jpg"/>
          <p:cNvPicPr>
            <a:picLocks noChangeAspect="1"/>
          </p:cNvPicPr>
          <p:nvPr userDrawn="1"/>
        </p:nvPicPr>
        <p:blipFill>
          <a:blip r:embed="rId2">
            <a:extLst>
              <a:ext uri="{28A0092B-C50C-407E-A947-70E740481C1C}">
                <a14:useLocalDpi xmlns:a14="http://schemas.microsoft.com/office/drawing/2010/main" val="0"/>
              </a:ext>
            </a:extLst>
          </a:blip>
          <a:srcRect l="1199"/>
          <a:stretch>
            <a:fillRect/>
          </a:stretch>
        </p:blipFill>
        <p:spPr bwMode="auto">
          <a:xfrm>
            <a:off x="0" y="188913"/>
            <a:ext cx="300831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elle 5"/>
          <p:cNvGraphicFramePr>
            <a:graphicFrameLocks noGrp="1"/>
          </p:cNvGraphicFramePr>
          <p:nvPr/>
        </p:nvGraphicFramePr>
        <p:xfrm>
          <a:off x="323850" y="1670050"/>
          <a:ext cx="8531225" cy="679450"/>
        </p:xfrm>
        <a:graphic>
          <a:graphicData uri="http://schemas.openxmlformats.org/drawingml/2006/table">
            <a:tbl>
              <a:tblPr/>
              <a:tblGrid>
                <a:gridCol w="8531225"/>
              </a:tblGrid>
              <a:tr h="679450">
                <a:tc>
                  <a:txBody>
                    <a:bodyPr/>
                    <a:lstStyle/>
                    <a:p>
                      <a:endParaRPr lang="de-CH" sz="1800" dirty="0"/>
                    </a:p>
                  </a:txBody>
                  <a:tcPr marT="45768" marB="45768">
                    <a:lnL w="12700" cmpd="sng">
                      <a:noFill/>
                      <a:prstDash val="dot"/>
                    </a:lnL>
                    <a:lnR w="12700" cmpd="sng">
                      <a:noFill/>
                      <a:prstDash val="dot"/>
                    </a:lnR>
                    <a:lnT w="12700" cmpd="sng">
                      <a:solidFill>
                        <a:schemeClr val="tx1"/>
                      </a:solidFill>
                      <a:prstDash val="dot"/>
                    </a:lnT>
                    <a:lnB w="12700" cmpd="sng">
                      <a:solidFill>
                        <a:schemeClr val="tx1"/>
                      </a:solidFill>
                      <a:prstDash val="dot"/>
                    </a:lnB>
                  </a:tcPr>
                </a:tc>
              </a:tr>
            </a:tbl>
          </a:graphicData>
        </a:graphic>
      </p:graphicFrame>
      <p:sp>
        <p:nvSpPr>
          <p:cNvPr id="1029" name="Rectangle 86"/>
          <p:cNvSpPr>
            <a:spLocks noGrp="1" noChangeArrowheads="1"/>
          </p:cNvSpPr>
          <p:nvPr>
            <p:ph type="ctrTitle"/>
          </p:nvPr>
        </p:nvSpPr>
        <p:spPr>
          <a:xfrm>
            <a:off x="323528" y="1663080"/>
            <a:ext cx="8515672" cy="685800"/>
          </a:xfrm>
          <a:noFill/>
          <a:ln w="12700">
            <a:prstDash val="sysDot"/>
          </a:ln>
        </p:spPr>
        <p:txBody>
          <a:bodyPr lIns="666000" rIns="0"/>
          <a:lstStyle>
            <a:lvl1pPr algn="r">
              <a:defRPr>
                <a:solidFill>
                  <a:srgbClr val="373737"/>
                </a:solidFill>
              </a:defRPr>
            </a:lvl1pPr>
          </a:lstStyle>
          <a:p>
            <a:r>
              <a:rPr lang="en-US" smtClean="0"/>
              <a:t>Click to edit Master title style</a:t>
            </a:r>
            <a:endParaRPr lang="de-DE" dirty="0"/>
          </a:p>
        </p:txBody>
      </p:sp>
      <p:sp>
        <p:nvSpPr>
          <p:cNvPr id="1030" name="Rectangle 91"/>
          <p:cNvSpPr>
            <a:spLocks noGrp="1" noChangeArrowheads="1"/>
          </p:cNvSpPr>
          <p:nvPr>
            <p:ph type="subTitle" idx="1"/>
          </p:nvPr>
        </p:nvSpPr>
        <p:spPr>
          <a:xfrm>
            <a:off x="5981700" y="2514600"/>
            <a:ext cx="2857500" cy="4038600"/>
          </a:xfrm>
          <a:solidFill>
            <a:schemeClr val="accent2"/>
          </a:solidFill>
        </p:spPr>
        <p:txBody>
          <a:bodyPr anchor="b"/>
          <a:lstStyle>
            <a:lvl1pPr marL="0" marR="0" indent="0" algn="r" defTabSz="914400" rtl="0" eaLnBrk="1" fontAlgn="base" latinLnBrk="0" hangingPunct="1">
              <a:lnSpc>
                <a:spcPct val="100000"/>
              </a:lnSpc>
              <a:spcBef>
                <a:spcPct val="20000"/>
              </a:spcBef>
              <a:spcAft>
                <a:spcPct val="0"/>
              </a:spcAft>
              <a:buClrTx/>
              <a:buSzTx/>
              <a:buFontTx/>
              <a:buNone/>
              <a:tabLst/>
              <a:defRPr sz="1600" baseline="0">
                <a:solidFill>
                  <a:schemeClr val="bg1"/>
                </a:solidFill>
              </a:defRPr>
            </a:lvl1pPr>
          </a:lstStyle>
          <a:p>
            <a:r>
              <a:rPr lang="en-US" smtClean="0"/>
              <a:t>Click to edit Master subtitle style</a:t>
            </a:r>
            <a:endParaRPr lang="de-DE" dirty="0" smtClean="0"/>
          </a:p>
        </p:txBody>
      </p:sp>
      <p:sp>
        <p:nvSpPr>
          <p:cNvPr id="13" name="Bildplatzhalter 12"/>
          <p:cNvSpPr>
            <a:spLocks noGrp="1"/>
          </p:cNvSpPr>
          <p:nvPr>
            <p:ph type="pic" sz="quarter" idx="10"/>
          </p:nvPr>
        </p:nvSpPr>
        <p:spPr>
          <a:xfrm>
            <a:off x="323528" y="2564904"/>
            <a:ext cx="5400600" cy="3960242"/>
          </a:xfrm>
        </p:spPr>
        <p:txBody>
          <a:bodyPr/>
          <a:lstStyle>
            <a:lvl1pPr>
              <a:defRPr sz="1600" baseline="0"/>
            </a:lvl1pPr>
          </a:lstStyle>
          <a:p>
            <a:pPr lvl="0"/>
            <a:r>
              <a:rPr lang="en-US" noProof="0" smtClean="0"/>
              <a:t>Click icon to add picture</a:t>
            </a:r>
            <a:endParaRPr lang="de-CH" noProof="0" dirty="0"/>
          </a:p>
        </p:txBody>
      </p:sp>
    </p:spTree>
    <p:extLst>
      <p:ext uri="{BB962C8B-B14F-4D97-AF65-F5344CB8AC3E}">
        <p14:creationId xmlns:p14="http://schemas.microsoft.com/office/powerpoint/2010/main" val="63382654"/>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de-CH" dirty="0"/>
          </a:p>
        </p:txBody>
      </p:sp>
      <p:sp>
        <p:nvSpPr>
          <p:cNvPr id="3" name="Inhaltsplatzhalter 2"/>
          <p:cNvSpPr>
            <a:spLocks noGrp="1"/>
          </p:cNvSpPr>
          <p:nvPr>
            <p:ph idx="1"/>
          </p:nvPr>
        </p:nvSpPr>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en-US" smtClean="0"/>
              <a:t>Click to edit Master text styles</a:t>
            </a:r>
          </a:p>
        </p:txBody>
      </p:sp>
    </p:spTree>
    <p:extLst>
      <p:ext uri="{BB962C8B-B14F-4D97-AF65-F5344CB8AC3E}">
        <p14:creationId xmlns:p14="http://schemas.microsoft.com/office/powerpoint/2010/main" val="68842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lvl1pPr>
              <a:defRPr/>
            </a:lvl1pPr>
          </a:lstStyle>
          <a:p>
            <a:r>
              <a:rPr lang="en-US" smtClean="0"/>
              <a:t>Click to edit Master title style</a:t>
            </a:r>
            <a:endParaRPr lang="de-CH" dirty="0"/>
          </a:p>
        </p:txBody>
      </p:sp>
      <p:sp>
        <p:nvSpPr>
          <p:cNvPr id="3" name="Textplatzhalter 2"/>
          <p:cNvSpPr>
            <a:spLocks noGrp="1"/>
          </p:cNvSpPr>
          <p:nvPr>
            <p:ph type="body" sz="half" idx="1"/>
          </p:nvPr>
        </p:nvSpPr>
        <p:spPr>
          <a:xfrm>
            <a:off x="381000" y="1268413"/>
            <a:ext cx="4152900" cy="5284787"/>
          </a:xfrm>
        </p:spPr>
        <p:txBody>
          <a:bodyPr/>
          <a:lstStyle>
            <a:lvl1pPr>
              <a:defRPr>
                <a:solidFill>
                  <a:srgbClr val="373737"/>
                </a:solidFill>
              </a:defRPr>
            </a:lvl1pPr>
          </a:lstStyle>
          <a:p>
            <a:pPr lvl="0"/>
            <a:r>
              <a:rPr lang="en-US" smtClean="0"/>
              <a:t>Click to edit Master text styles</a:t>
            </a:r>
          </a:p>
        </p:txBody>
      </p:sp>
      <p:sp>
        <p:nvSpPr>
          <p:cNvPr id="4" name="Inhaltsplatzhalter 3"/>
          <p:cNvSpPr>
            <a:spLocks noGrp="1"/>
          </p:cNvSpPr>
          <p:nvPr>
            <p:ph sz="half" idx="2"/>
          </p:nvPr>
        </p:nvSpPr>
        <p:spPr>
          <a:xfrm>
            <a:off x="4686300" y="1268413"/>
            <a:ext cx="4152900" cy="5284787"/>
          </a:xfrm>
        </p:spPr>
        <p:txBody>
          <a:bodyPr/>
          <a:lstStyle>
            <a:lvl1pPr>
              <a:defRPr baseline="0"/>
            </a:lvl1pPr>
          </a:lstStyle>
          <a:p>
            <a:pPr lvl="0"/>
            <a:r>
              <a:rPr lang="en-US" smtClean="0"/>
              <a:t>Click to edit Master text styles</a:t>
            </a:r>
          </a:p>
        </p:txBody>
      </p:sp>
    </p:spTree>
    <p:extLst>
      <p:ext uri="{BB962C8B-B14F-4D97-AF65-F5344CB8AC3E}">
        <p14:creationId xmlns:p14="http://schemas.microsoft.com/office/powerpoint/2010/main" val="420602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en-US" smtClean="0"/>
              <a:t>Click to edit Master title style</a:t>
            </a:r>
            <a:endParaRPr lang="de-CH" dirty="0"/>
          </a:p>
        </p:txBody>
      </p:sp>
      <p:sp>
        <p:nvSpPr>
          <p:cNvPr id="3" name="Inhaltsplatzhalter 2"/>
          <p:cNvSpPr>
            <a:spLocks noGrp="1"/>
          </p:cNvSpPr>
          <p:nvPr>
            <p:ph sz="half" idx="1"/>
          </p:nvPr>
        </p:nvSpPr>
        <p:spPr>
          <a:xfrm>
            <a:off x="381000" y="1268413"/>
            <a:ext cx="4152900" cy="5284787"/>
          </a:xfrm>
        </p:spPr>
        <p:txBody>
          <a:bodyPr/>
          <a:lstStyle/>
          <a:p>
            <a:pPr lvl="0"/>
            <a:r>
              <a:rPr lang="en-US" smtClean="0"/>
              <a:t>Click to edit Master text styles</a:t>
            </a:r>
          </a:p>
        </p:txBody>
      </p:sp>
      <p:sp>
        <p:nvSpPr>
          <p:cNvPr id="4" name="Textplatzhalter 3"/>
          <p:cNvSpPr>
            <a:spLocks noGrp="1"/>
          </p:cNvSpPr>
          <p:nvPr>
            <p:ph type="body" sz="half" idx="2"/>
          </p:nvPr>
        </p:nvSpPr>
        <p:spPr>
          <a:xfrm>
            <a:off x="4686300" y="1268413"/>
            <a:ext cx="4152900" cy="52847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en-US" smtClean="0"/>
              <a:t>Click to edit Master text styles</a:t>
            </a:r>
          </a:p>
        </p:txBody>
      </p:sp>
    </p:spTree>
    <p:extLst>
      <p:ext uri="{BB962C8B-B14F-4D97-AF65-F5344CB8AC3E}">
        <p14:creationId xmlns:p14="http://schemas.microsoft.com/office/powerpoint/2010/main" val="3146585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en-US" smtClean="0"/>
              <a:t>Click to edit Master title style</a:t>
            </a:r>
            <a:endParaRPr lang="de-CH" dirty="0"/>
          </a:p>
        </p:txBody>
      </p:sp>
      <p:sp>
        <p:nvSpPr>
          <p:cNvPr id="3" name="Inhaltsplatzhalter 2"/>
          <p:cNvSpPr>
            <a:spLocks noGrp="1"/>
          </p:cNvSpPr>
          <p:nvPr>
            <p:ph sz="half" idx="1"/>
          </p:nvPr>
        </p:nvSpPr>
        <p:spPr>
          <a:xfrm>
            <a:off x="381000" y="1268413"/>
            <a:ext cx="8458200" cy="2565400"/>
          </a:xfrm>
        </p:spPr>
        <p:txBody>
          <a:bodyPr/>
          <a:lstStyle/>
          <a:p>
            <a:pPr lvl="0"/>
            <a:r>
              <a:rPr lang="en-US" smtClean="0"/>
              <a:t>Click to edit Master text styles</a:t>
            </a:r>
          </a:p>
        </p:txBody>
      </p:sp>
      <p:sp>
        <p:nvSpPr>
          <p:cNvPr id="4" name="Textplatzhalter 3"/>
          <p:cNvSpPr>
            <a:spLocks noGrp="1"/>
          </p:cNvSpPr>
          <p:nvPr>
            <p:ph type="body" sz="half" idx="2"/>
          </p:nvPr>
        </p:nvSpPr>
        <p:spPr>
          <a:xfrm>
            <a:off x="381000" y="3986213"/>
            <a:ext cx="8458200" cy="25669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en-US" smtClean="0"/>
              <a:t>Click to edit Master text styles</a:t>
            </a:r>
          </a:p>
        </p:txBody>
      </p:sp>
    </p:spTree>
    <p:extLst>
      <p:ext uri="{BB962C8B-B14F-4D97-AF65-F5344CB8AC3E}">
        <p14:creationId xmlns:p14="http://schemas.microsoft.com/office/powerpoint/2010/main" val="229961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en-US" smtClean="0"/>
              <a:t>Click to edit Master title style</a:t>
            </a:r>
            <a:endParaRPr lang="de-CH" dirty="0"/>
          </a:p>
        </p:txBody>
      </p:sp>
      <p:sp>
        <p:nvSpPr>
          <p:cNvPr id="3" name="Textplatzhalter 2"/>
          <p:cNvSpPr>
            <a:spLocks noGrp="1"/>
          </p:cNvSpPr>
          <p:nvPr>
            <p:ph type="body" sz="half" idx="1"/>
          </p:nvPr>
        </p:nvSpPr>
        <p:spPr>
          <a:xfrm>
            <a:off x="381000" y="1268413"/>
            <a:ext cx="8458200" cy="2565400"/>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en-US" smtClean="0"/>
              <a:t>Click to edit Master text styles</a:t>
            </a:r>
          </a:p>
        </p:txBody>
      </p:sp>
      <p:sp>
        <p:nvSpPr>
          <p:cNvPr id="4" name="Inhaltsplatzhalter 3"/>
          <p:cNvSpPr>
            <a:spLocks noGrp="1"/>
          </p:cNvSpPr>
          <p:nvPr>
            <p:ph sz="half" idx="2"/>
          </p:nvPr>
        </p:nvSpPr>
        <p:spPr>
          <a:xfrm>
            <a:off x="381000" y="3986213"/>
            <a:ext cx="8458200" cy="2566987"/>
          </a:xfrm>
        </p:spPr>
        <p:txBody>
          <a:bodyPr/>
          <a:lstStyle/>
          <a:p>
            <a:pPr lvl="0"/>
            <a:r>
              <a:rPr lang="en-US" smtClean="0"/>
              <a:t>Click to edit Master text styles</a:t>
            </a:r>
          </a:p>
        </p:txBody>
      </p:sp>
    </p:spTree>
    <p:extLst>
      <p:ext uri="{BB962C8B-B14F-4D97-AF65-F5344CB8AC3E}">
        <p14:creationId xmlns:p14="http://schemas.microsoft.com/office/powerpoint/2010/main" val="975304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en-US" smtClean="0"/>
              <a:t>Click to edit Master title style</a:t>
            </a:r>
            <a:endParaRPr lang="de-CH" dirty="0"/>
          </a:p>
        </p:txBody>
      </p:sp>
      <p:sp>
        <p:nvSpPr>
          <p:cNvPr id="3" name="Textplatzhalter 2"/>
          <p:cNvSpPr>
            <a:spLocks noGrp="1"/>
          </p:cNvSpPr>
          <p:nvPr>
            <p:ph type="body" sz="half" idx="1"/>
          </p:nvPr>
        </p:nvSpPr>
        <p:spPr>
          <a:xfrm>
            <a:off x="381000" y="1268413"/>
            <a:ext cx="4152900" cy="52847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en-US" smtClean="0"/>
              <a:t>Click to edit Master text styles</a:t>
            </a:r>
          </a:p>
        </p:txBody>
      </p:sp>
      <p:sp>
        <p:nvSpPr>
          <p:cNvPr id="4" name="Inhaltsplatzhalter 3"/>
          <p:cNvSpPr>
            <a:spLocks noGrp="1"/>
          </p:cNvSpPr>
          <p:nvPr>
            <p:ph sz="quarter" idx="2"/>
          </p:nvPr>
        </p:nvSpPr>
        <p:spPr>
          <a:xfrm>
            <a:off x="4686300" y="1268413"/>
            <a:ext cx="4152900" cy="2565400"/>
          </a:xfrm>
        </p:spPr>
        <p:txBody>
          <a:bodyPr/>
          <a:lstStyle/>
          <a:p>
            <a:pPr lvl="0"/>
            <a:r>
              <a:rPr lang="en-US" smtClean="0"/>
              <a:t>Click to edit Master text styles</a:t>
            </a:r>
          </a:p>
        </p:txBody>
      </p:sp>
      <p:sp>
        <p:nvSpPr>
          <p:cNvPr id="5" name="Inhaltsplatzhalter 4"/>
          <p:cNvSpPr>
            <a:spLocks noGrp="1"/>
          </p:cNvSpPr>
          <p:nvPr>
            <p:ph sz="quarter" idx="3"/>
          </p:nvPr>
        </p:nvSpPr>
        <p:spPr>
          <a:xfrm>
            <a:off x="4686300" y="3986213"/>
            <a:ext cx="4152900" cy="2566987"/>
          </a:xfrm>
        </p:spPr>
        <p:txBody>
          <a:bodyPr/>
          <a:lstStyle/>
          <a:p>
            <a:pPr lvl="0"/>
            <a:r>
              <a:rPr lang="en-US" smtClean="0"/>
              <a:t>Click to edit Master text styles</a:t>
            </a:r>
          </a:p>
        </p:txBody>
      </p:sp>
    </p:spTree>
    <p:extLst>
      <p:ext uri="{BB962C8B-B14F-4D97-AF65-F5344CB8AC3E}">
        <p14:creationId xmlns:p14="http://schemas.microsoft.com/office/powerpoint/2010/main" val="925692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lvl1pPr>
              <a:defRPr baseline="0"/>
            </a:lvl1pPr>
          </a:lstStyle>
          <a:p>
            <a:r>
              <a:rPr lang="en-US" smtClean="0"/>
              <a:t>Click to edit Master title style</a:t>
            </a:r>
            <a:endParaRPr lang="de-CH" dirty="0"/>
          </a:p>
        </p:txBody>
      </p:sp>
      <p:sp>
        <p:nvSpPr>
          <p:cNvPr id="3" name="Inhaltsplatzhalter 2"/>
          <p:cNvSpPr>
            <a:spLocks noGrp="1"/>
          </p:cNvSpPr>
          <p:nvPr>
            <p:ph sz="quarter" idx="1"/>
          </p:nvPr>
        </p:nvSpPr>
        <p:spPr>
          <a:xfrm>
            <a:off x="381000" y="1268413"/>
            <a:ext cx="4152900" cy="2565400"/>
          </a:xfrm>
        </p:spPr>
        <p:txBody>
          <a:bodyPr/>
          <a:lstStyle>
            <a:lvl1pPr>
              <a:defRPr>
                <a:solidFill>
                  <a:srgbClr val="373737"/>
                </a:solidFill>
              </a:defRPr>
            </a:lvl1pPr>
          </a:lstStyle>
          <a:p>
            <a:pPr lvl="0"/>
            <a:r>
              <a:rPr lang="en-US" smtClean="0"/>
              <a:t>Click to edit Master text styles</a:t>
            </a:r>
          </a:p>
        </p:txBody>
      </p:sp>
      <p:sp>
        <p:nvSpPr>
          <p:cNvPr id="4" name="Inhaltsplatzhalter 3"/>
          <p:cNvSpPr>
            <a:spLocks noGrp="1"/>
          </p:cNvSpPr>
          <p:nvPr>
            <p:ph sz="quarter" idx="2"/>
          </p:nvPr>
        </p:nvSpPr>
        <p:spPr>
          <a:xfrm>
            <a:off x="381000" y="3986213"/>
            <a:ext cx="4152900" cy="2566987"/>
          </a:xfrm>
        </p:spPr>
        <p:txBody>
          <a:bodyPr/>
          <a:lstStyle>
            <a:lvl1pPr>
              <a:defRPr>
                <a:solidFill>
                  <a:srgbClr val="373737"/>
                </a:solidFill>
              </a:defRPr>
            </a:lvl1pPr>
          </a:lstStyle>
          <a:p>
            <a:pPr lvl="0"/>
            <a:r>
              <a:rPr lang="en-US" smtClean="0"/>
              <a:t>Click to edit Master text styles</a:t>
            </a:r>
          </a:p>
        </p:txBody>
      </p:sp>
      <p:sp>
        <p:nvSpPr>
          <p:cNvPr id="5" name="Textplatzhalter 4"/>
          <p:cNvSpPr>
            <a:spLocks noGrp="1"/>
          </p:cNvSpPr>
          <p:nvPr>
            <p:ph type="body" sz="half" idx="3"/>
          </p:nvPr>
        </p:nvSpPr>
        <p:spPr>
          <a:xfrm>
            <a:off x="4686300" y="1268413"/>
            <a:ext cx="4152900" cy="52847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en-US" smtClean="0"/>
              <a:t>Click to edit Master text styles</a:t>
            </a:r>
          </a:p>
        </p:txBody>
      </p:sp>
    </p:spTree>
    <p:extLst>
      <p:ext uri="{BB962C8B-B14F-4D97-AF65-F5344CB8AC3E}">
        <p14:creationId xmlns:p14="http://schemas.microsoft.com/office/powerpoint/2010/main" val="51506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de-CH" dirty="0"/>
          </a:p>
        </p:txBody>
      </p:sp>
      <p:sp>
        <p:nvSpPr>
          <p:cNvPr id="3" name="Inhaltsplatzhalter 2"/>
          <p:cNvSpPr>
            <a:spLocks noGrp="1"/>
          </p:cNvSpPr>
          <p:nvPr>
            <p:ph idx="1"/>
          </p:nvPr>
        </p:nvSpPr>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en-US" smtClean="0"/>
              <a:t>Click to edit Master text styles</a:t>
            </a:r>
          </a:p>
        </p:txBody>
      </p:sp>
    </p:spTree>
    <p:extLst>
      <p:ext uri="{BB962C8B-B14F-4D97-AF65-F5344CB8AC3E}">
        <p14:creationId xmlns:p14="http://schemas.microsoft.com/office/powerpoint/2010/main" val="2045227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en-US" smtClean="0"/>
              <a:t>Click to edit Master title style</a:t>
            </a:r>
            <a:endParaRPr lang="de-CH" dirty="0"/>
          </a:p>
        </p:txBody>
      </p:sp>
      <p:sp>
        <p:nvSpPr>
          <p:cNvPr id="3" name="Inhaltsplatzhalter 2"/>
          <p:cNvSpPr>
            <a:spLocks noGrp="1"/>
          </p:cNvSpPr>
          <p:nvPr>
            <p:ph sz="quarter" idx="1"/>
          </p:nvPr>
        </p:nvSpPr>
        <p:spPr>
          <a:xfrm>
            <a:off x="381000" y="1268413"/>
            <a:ext cx="4152900" cy="2565400"/>
          </a:xfrm>
        </p:spPr>
        <p:txBody>
          <a:bodyPr/>
          <a:lstStyle>
            <a:lvl1pPr>
              <a:defRPr>
                <a:solidFill>
                  <a:srgbClr val="373737"/>
                </a:solidFill>
              </a:defRPr>
            </a:lvl1pPr>
          </a:lstStyle>
          <a:p>
            <a:pPr lvl="0"/>
            <a:r>
              <a:rPr lang="en-US" smtClean="0"/>
              <a:t>Click to edit Master text styles</a:t>
            </a:r>
          </a:p>
        </p:txBody>
      </p:sp>
      <p:sp>
        <p:nvSpPr>
          <p:cNvPr id="4" name="Inhaltsplatzhalter 3"/>
          <p:cNvSpPr>
            <a:spLocks noGrp="1"/>
          </p:cNvSpPr>
          <p:nvPr>
            <p:ph sz="quarter" idx="2"/>
          </p:nvPr>
        </p:nvSpPr>
        <p:spPr>
          <a:xfrm>
            <a:off x="4686300" y="1268413"/>
            <a:ext cx="4152900" cy="2565400"/>
          </a:xfrm>
        </p:spPr>
        <p:txBody>
          <a:bodyPr/>
          <a:lstStyle>
            <a:lvl1pPr>
              <a:defRPr baseline="0">
                <a:solidFill>
                  <a:srgbClr val="373737"/>
                </a:solidFill>
              </a:defRPr>
            </a:lvl1pPr>
          </a:lstStyle>
          <a:p>
            <a:pPr lvl="0"/>
            <a:r>
              <a:rPr lang="en-US" smtClean="0"/>
              <a:t>Click to edit Master text styles</a:t>
            </a:r>
          </a:p>
        </p:txBody>
      </p:sp>
      <p:sp>
        <p:nvSpPr>
          <p:cNvPr id="5" name="Textplatzhalter 4"/>
          <p:cNvSpPr>
            <a:spLocks noGrp="1"/>
          </p:cNvSpPr>
          <p:nvPr>
            <p:ph type="body" sz="half" idx="3"/>
          </p:nvPr>
        </p:nvSpPr>
        <p:spPr>
          <a:xfrm>
            <a:off x="381000" y="3986213"/>
            <a:ext cx="8458200" cy="25669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en-US" smtClean="0"/>
              <a:t>Click to edit Master text styles</a:t>
            </a:r>
          </a:p>
        </p:txBody>
      </p:sp>
    </p:spTree>
    <p:extLst>
      <p:ext uri="{BB962C8B-B14F-4D97-AF65-F5344CB8AC3E}">
        <p14:creationId xmlns:p14="http://schemas.microsoft.com/office/powerpoint/2010/main" val="2714519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etzte Seite">
    <p:spTree>
      <p:nvGrpSpPr>
        <p:cNvPr id="1" name=""/>
        <p:cNvGrpSpPr/>
        <p:nvPr/>
      </p:nvGrpSpPr>
      <p:grpSpPr>
        <a:xfrm>
          <a:off x="0" y="0"/>
          <a:ext cx="0" cy="0"/>
          <a:chOff x="0" y="0"/>
          <a:chExt cx="0" cy="0"/>
        </a:xfrm>
      </p:grpSpPr>
      <p:sp>
        <p:nvSpPr>
          <p:cNvPr id="3" name="Titel 1"/>
          <p:cNvSpPr txBox="1">
            <a:spLocks/>
          </p:cNvSpPr>
          <p:nvPr userDrawn="1"/>
        </p:nvSpPr>
        <p:spPr bwMode="auto">
          <a:xfrm>
            <a:off x="323850" y="1628775"/>
            <a:ext cx="8569325" cy="720725"/>
          </a:xfrm>
          <a:prstGeom prst="rect">
            <a:avLst/>
          </a:prstGeom>
          <a:solidFill>
            <a:srgbClr val="A31D23"/>
          </a:solidFill>
          <a:ln>
            <a:noFill/>
          </a:ln>
          <a:extLst/>
        </p:spPr>
        <p:txBody>
          <a:bodyPr lIns="360000" tIns="46800" rIns="360000" bIns="46800"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r" eaLnBrk="1" hangingPunct="1">
              <a:defRPr/>
            </a:pPr>
            <a:r>
              <a:rPr lang="de-DE" altLang="en-US" sz="3200" smtClean="0">
                <a:solidFill>
                  <a:srgbClr val="FFFFFF"/>
                </a:solidFill>
                <a:latin typeface="Arial Narrow" panose="020B0606020202030204" pitchFamily="34" charset="0"/>
              </a:rPr>
              <a:t>Thank you!</a:t>
            </a:r>
            <a:endParaRPr lang="de-CH" altLang="en-US" sz="3200" smtClean="0">
              <a:solidFill>
                <a:srgbClr val="FFFFFF"/>
              </a:solidFill>
              <a:latin typeface="Arial Narrow" panose="020B0606020202030204" pitchFamily="34" charset="0"/>
            </a:endParaRPr>
          </a:p>
        </p:txBody>
      </p:sp>
      <p:pic>
        <p:nvPicPr>
          <p:cNvPr id="4" name="Grafik 5" descr="HEL_SI_Logo_normal_CMYK_u.jpg"/>
          <p:cNvPicPr>
            <a:picLocks noChangeAspect="1"/>
          </p:cNvPicPr>
          <p:nvPr userDrawn="1"/>
        </p:nvPicPr>
        <p:blipFill>
          <a:blip r:embed="rId2">
            <a:extLst>
              <a:ext uri="{28A0092B-C50C-407E-A947-70E740481C1C}">
                <a14:useLocalDpi xmlns:a14="http://schemas.microsoft.com/office/drawing/2010/main" val="0"/>
              </a:ext>
            </a:extLst>
          </a:blip>
          <a:srcRect l="1199"/>
          <a:stretch>
            <a:fillRect/>
          </a:stretch>
        </p:blipFill>
        <p:spPr bwMode="auto">
          <a:xfrm>
            <a:off x="0" y="188913"/>
            <a:ext cx="300831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Bildplatzhalter 12"/>
          <p:cNvSpPr>
            <a:spLocks noGrp="1"/>
          </p:cNvSpPr>
          <p:nvPr>
            <p:ph type="pic" sz="quarter" idx="10"/>
          </p:nvPr>
        </p:nvSpPr>
        <p:spPr>
          <a:xfrm>
            <a:off x="323528" y="2564904"/>
            <a:ext cx="8568952" cy="3960242"/>
          </a:xfrm>
        </p:spPr>
        <p:txBody>
          <a:bodyPr/>
          <a:lstStyle>
            <a:lvl1pPr>
              <a:defRPr/>
            </a:lvl1pPr>
          </a:lstStyle>
          <a:p>
            <a:pPr lvl="0"/>
            <a:r>
              <a:rPr lang="en-US" noProof="0" smtClean="0"/>
              <a:t>Click icon to add picture</a:t>
            </a:r>
            <a:endParaRPr lang="de-CH" noProof="0" dirty="0"/>
          </a:p>
        </p:txBody>
      </p:sp>
    </p:spTree>
    <p:extLst>
      <p:ext uri="{BB962C8B-B14F-4D97-AF65-F5344CB8AC3E}">
        <p14:creationId xmlns:p14="http://schemas.microsoft.com/office/powerpoint/2010/main" val="2723213716"/>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en-US" noProof="0" dirty="0" err="1" smtClean="0"/>
              <a:t>Modifiez</a:t>
            </a:r>
            <a:r>
              <a:rPr lang="en-US" noProof="0" dirty="0" smtClean="0"/>
              <a:t> les styles du </a:t>
            </a:r>
            <a:r>
              <a:rPr lang="en-US" noProof="0" dirty="0" err="1" smtClean="0"/>
              <a:t>texte</a:t>
            </a:r>
            <a:r>
              <a:rPr lang="en-US" noProof="0" dirty="0" smtClean="0"/>
              <a:t> du masque</a:t>
            </a:r>
          </a:p>
          <a:p>
            <a:pPr lvl="1"/>
            <a:r>
              <a:rPr lang="en-US" noProof="0" dirty="0" err="1" smtClean="0"/>
              <a:t>Deuxième</a:t>
            </a:r>
            <a:r>
              <a:rPr lang="en-US" noProof="0" dirty="0" smtClean="0"/>
              <a:t> </a:t>
            </a:r>
            <a:r>
              <a:rPr lang="en-US" noProof="0" dirty="0" err="1" smtClean="0"/>
              <a:t>niveau</a:t>
            </a:r>
            <a:endParaRPr lang="en-US" noProof="0" dirty="0" smtClean="0"/>
          </a:p>
          <a:p>
            <a:pPr lvl="2"/>
            <a:r>
              <a:rPr lang="en-US" noProof="0" dirty="0" err="1" smtClean="0"/>
              <a:t>Troisième</a:t>
            </a:r>
            <a:r>
              <a:rPr lang="en-US" noProof="0" dirty="0" smtClean="0"/>
              <a:t> </a:t>
            </a:r>
            <a:r>
              <a:rPr lang="en-US" noProof="0" dirty="0" err="1" smtClean="0"/>
              <a:t>niveau</a:t>
            </a:r>
            <a:endParaRPr lang="en-US" noProof="0" dirty="0" smtClean="0"/>
          </a:p>
          <a:p>
            <a:pPr lvl="3"/>
            <a:r>
              <a:rPr lang="en-US" noProof="0" dirty="0" err="1" smtClean="0"/>
              <a:t>Quatrième</a:t>
            </a:r>
            <a:r>
              <a:rPr lang="en-US" noProof="0" dirty="0" smtClean="0"/>
              <a:t> </a:t>
            </a:r>
            <a:r>
              <a:rPr lang="en-US" noProof="0" dirty="0" err="1" smtClean="0"/>
              <a:t>niveau</a:t>
            </a:r>
            <a:endParaRPr lang="en-US" noProof="0" dirty="0" smtClean="0"/>
          </a:p>
          <a:p>
            <a:pPr lvl="4"/>
            <a:r>
              <a:rPr lang="en-US" noProof="0" dirty="0" err="1" smtClean="0"/>
              <a:t>Cinquième</a:t>
            </a:r>
            <a:r>
              <a:rPr lang="en-US" noProof="0" dirty="0" smtClean="0"/>
              <a:t> </a:t>
            </a:r>
            <a:r>
              <a:rPr lang="en-US" noProof="0" dirty="0" err="1" smtClean="0"/>
              <a:t>niveau</a:t>
            </a:r>
            <a:endParaRPr lang="en-US" noProof="0" dirty="0"/>
          </a:p>
        </p:txBody>
      </p:sp>
      <p:sp>
        <p:nvSpPr>
          <p:cNvPr id="4" name="Espace réservé du pied de page 3"/>
          <p:cNvSpPr>
            <a:spLocks noGrp="1"/>
          </p:cNvSpPr>
          <p:nvPr>
            <p:ph type="ftr" sz="quarter" idx="10"/>
          </p:nvPr>
        </p:nvSpPr>
        <p:spPr>
          <a:xfrm>
            <a:off x="166688" y="6532563"/>
            <a:ext cx="6276975" cy="255587"/>
          </a:xfrm>
          <a:prstGeom prst="rect">
            <a:avLst/>
          </a:prstGeom>
        </p:spPr>
        <p:txBody>
          <a:bodyPr/>
          <a:lstStyle>
            <a:lvl1pPr>
              <a:defRPr/>
            </a:lvl1pPr>
          </a:lstStyle>
          <a:p>
            <a:fld id="{86F64BC9-002E-4E7C-8F9E-2C07AEFAD1C3}" type="slidenum">
              <a:rPr lang="en-US" altLang="en-US">
                <a:solidFill>
                  <a:srgbClr val="000000"/>
                </a:solidFill>
              </a:rPr>
              <a:pPr/>
              <a:t>‹#›</a:t>
            </a:fld>
            <a:r>
              <a:rPr lang="en-US" altLang="en-US" dirty="0">
                <a:solidFill>
                  <a:srgbClr val="000000"/>
                </a:solidFill>
              </a:rPr>
              <a:t> | </a:t>
            </a:r>
            <a:r>
              <a:rPr lang="en-US" altLang="en-US" dirty="0" smtClean="0">
                <a:solidFill>
                  <a:srgbClr val="000000"/>
                </a:solidFill>
              </a:rPr>
              <a:t>ëëë.csd.ch</a:t>
            </a:r>
            <a:endParaRPr lang="en-US" altLang="en-US" dirty="0">
              <a:solidFill>
                <a:srgbClr val="000000"/>
              </a:solidFill>
            </a:endParaRPr>
          </a:p>
        </p:txBody>
      </p:sp>
    </p:spTree>
    <p:extLst>
      <p:ext uri="{BB962C8B-B14F-4D97-AF65-F5344CB8AC3E}">
        <p14:creationId xmlns:p14="http://schemas.microsoft.com/office/powerpoint/2010/main" val="270595305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lvl1pPr>
              <a:defRPr/>
            </a:lvl1pPr>
          </a:lstStyle>
          <a:p>
            <a:r>
              <a:rPr lang="en-US" smtClean="0"/>
              <a:t>Click to edit Master title style</a:t>
            </a:r>
            <a:endParaRPr lang="de-CH" dirty="0"/>
          </a:p>
        </p:txBody>
      </p:sp>
      <p:sp>
        <p:nvSpPr>
          <p:cNvPr id="3" name="Textplatzhalter 2"/>
          <p:cNvSpPr>
            <a:spLocks noGrp="1"/>
          </p:cNvSpPr>
          <p:nvPr>
            <p:ph type="body" sz="half" idx="1"/>
          </p:nvPr>
        </p:nvSpPr>
        <p:spPr>
          <a:xfrm>
            <a:off x="381000" y="1268413"/>
            <a:ext cx="4152900" cy="5284787"/>
          </a:xfrm>
        </p:spPr>
        <p:txBody>
          <a:bodyPr/>
          <a:lstStyle>
            <a:lvl1pPr>
              <a:defRPr>
                <a:solidFill>
                  <a:srgbClr val="373737"/>
                </a:solidFill>
              </a:defRPr>
            </a:lvl1pPr>
          </a:lstStyle>
          <a:p>
            <a:pPr lvl="0"/>
            <a:r>
              <a:rPr lang="en-US" smtClean="0"/>
              <a:t>Click to edit Master text styles</a:t>
            </a:r>
          </a:p>
        </p:txBody>
      </p:sp>
      <p:sp>
        <p:nvSpPr>
          <p:cNvPr id="4" name="Inhaltsplatzhalter 3"/>
          <p:cNvSpPr>
            <a:spLocks noGrp="1"/>
          </p:cNvSpPr>
          <p:nvPr>
            <p:ph sz="half" idx="2"/>
          </p:nvPr>
        </p:nvSpPr>
        <p:spPr>
          <a:xfrm>
            <a:off x="4686300" y="1268413"/>
            <a:ext cx="4152900" cy="5284787"/>
          </a:xfrm>
        </p:spPr>
        <p:txBody>
          <a:bodyPr/>
          <a:lstStyle>
            <a:lvl1pPr>
              <a:defRPr baseline="0"/>
            </a:lvl1pPr>
          </a:lstStyle>
          <a:p>
            <a:pPr lvl="0"/>
            <a:r>
              <a:rPr lang="en-US" smtClean="0"/>
              <a:t>Click to edit Master text styles</a:t>
            </a:r>
          </a:p>
        </p:txBody>
      </p:sp>
    </p:spTree>
    <p:extLst>
      <p:ext uri="{BB962C8B-B14F-4D97-AF65-F5344CB8AC3E}">
        <p14:creationId xmlns:p14="http://schemas.microsoft.com/office/powerpoint/2010/main" val="316660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en-US" smtClean="0"/>
              <a:t>Click to edit Master title style</a:t>
            </a:r>
            <a:endParaRPr lang="de-CH" dirty="0"/>
          </a:p>
        </p:txBody>
      </p:sp>
      <p:sp>
        <p:nvSpPr>
          <p:cNvPr id="3" name="Inhaltsplatzhalter 2"/>
          <p:cNvSpPr>
            <a:spLocks noGrp="1"/>
          </p:cNvSpPr>
          <p:nvPr>
            <p:ph sz="half" idx="1"/>
          </p:nvPr>
        </p:nvSpPr>
        <p:spPr>
          <a:xfrm>
            <a:off x="381000" y="1268413"/>
            <a:ext cx="4152900" cy="5284787"/>
          </a:xfrm>
        </p:spPr>
        <p:txBody>
          <a:bodyPr/>
          <a:lstStyle/>
          <a:p>
            <a:pPr lvl="0"/>
            <a:r>
              <a:rPr lang="en-US" smtClean="0"/>
              <a:t>Click to edit Master text styles</a:t>
            </a:r>
          </a:p>
        </p:txBody>
      </p:sp>
      <p:sp>
        <p:nvSpPr>
          <p:cNvPr id="4" name="Textplatzhalter 3"/>
          <p:cNvSpPr>
            <a:spLocks noGrp="1"/>
          </p:cNvSpPr>
          <p:nvPr>
            <p:ph type="body" sz="half" idx="2"/>
          </p:nvPr>
        </p:nvSpPr>
        <p:spPr>
          <a:xfrm>
            <a:off x="4686300" y="1268413"/>
            <a:ext cx="4152900" cy="52847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en-US" smtClean="0"/>
              <a:t>Click to edit Master text styles</a:t>
            </a:r>
          </a:p>
        </p:txBody>
      </p:sp>
    </p:spTree>
    <p:extLst>
      <p:ext uri="{BB962C8B-B14F-4D97-AF65-F5344CB8AC3E}">
        <p14:creationId xmlns:p14="http://schemas.microsoft.com/office/powerpoint/2010/main" val="33207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en-US" smtClean="0"/>
              <a:t>Click to edit Master title style</a:t>
            </a:r>
            <a:endParaRPr lang="de-CH" dirty="0"/>
          </a:p>
        </p:txBody>
      </p:sp>
      <p:sp>
        <p:nvSpPr>
          <p:cNvPr id="3" name="Inhaltsplatzhalter 2"/>
          <p:cNvSpPr>
            <a:spLocks noGrp="1"/>
          </p:cNvSpPr>
          <p:nvPr>
            <p:ph sz="half" idx="1"/>
          </p:nvPr>
        </p:nvSpPr>
        <p:spPr>
          <a:xfrm>
            <a:off x="381000" y="1268413"/>
            <a:ext cx="8458200" cy="2565400"/>
          </a:xfrm>
        </p:spPr>
        <p:txBody>
          <a:bodyPr/>
          <a:lstStyle/>
          <a:p>
            <a:pPr lvl="0"/>
            <a:r>
              <a:rPr lang="en-US" smtClean="0"/>
              <a:t>Click to edit Master text styles</a:t>
            </a:r>
          </a:p>
        </p:txBody>
      </p:sp>
      <p:sp>
        <p:nvSpPr>
          <p:cNvPr id="4" name="Textplatzhalter 3"/>
          <p:cNvSpPr>
            <a:spLocks noGrp="1"/>
          </p:cNvSpPr>
          <p:nvPr>
            <p:ph type="body" sz="half" idx="2"/>
          </p:nvPr>
        </p:nvSpPr>
        <p:spPr>
          <a:xfrm>
            <a:off x="381000" y="3986213"/>
            <a:ext cx="8458200" cy="25669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en-US" smtClean="0"/>
              <a:t>Click to edit Master text styles</a:t>
            </a:r>
          </a:p>
        </p:txBody>
      </p:sp>
    </p:spTree>
    <p:extLst>
      <p:ext uri="{BB962C8B-B14F-4D97-AF65-F5344CB8AC3E}">
        <p14:creationId xmlns:p14="http://schemas.microsoft.com/office/powerpoint/2010/main" val="79087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en-US" smtClean="0"/>
              <a:t>Click to edit Master title style</a:t>
            </a:r>
            <a:endParaRPr lang="de-CH" dirty="0"/>
          </a:p>
        </p:txBody>
      </p:sp>
      <p:sp>
        <p:nvSpPr>
          <p:cNvPr id="3" name="Textplatzhalter 2"/>
          <p:cNvSpPr>
            <a:spLocks noGrp="1"/>
          </p:cNvSpPr>
          <p:nvPr>
            <p:ph type="body" sz="half" idx="1"/>
          </p:nvPr>
        </p:nvSpPr>
        <p:spPr>
          <a:xfrm>
            <a:off x="381000" y="1268413"/>
            <a:ext cx="8458200" cy="2565400"/>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en-US" smtClean="0"/>
              <a:t>Click to edit Master text styles</a:t>
            </a:r>
          </a:p>
        </p:txBody>
      </p:sp>
      <p:sp>
        <p:nvSpPr>
          <p:cNvPr id="4" name="Inhaltsplatzhalter 3"/>
          <p:cNvSpPr>
            <a:spLocks noGrp="1"/>
          </p:cNvSpPr>
          <p:nvPr>
            <p:ph sz="half" idx="2"/>
          </p:nvPr>
        </p:nvSpPr>
        <p:spPr>
          <a:xfrm>
            <a:off x="381000" y="3986213"/>
            <a:ext cx="8458200" cy="2566987"/>
          </a:xfrm>
        </p:spPr>
        <p:txBody>
          <a:bodyPr/>
          <a:lstStyle/>
          <a:p>
            <a:pPr lvl="0"/>
            <a:r>
              <a:rPr lang="en-US" smtClean="0"/>
              <a:t>Click to edit Master text styles</a:t>
            </a:r>
          </a:p>
        </p:txBody>
      </p:sp>
    </p:spTree>
    <p:extLst>
      <p:ext uri="{BB962C8B-B14F-4D97-AF65-F5344CB8AC3E}">
        <p14:creationId xmlns:p14="http://schemas.microsoft.com/office/powerpoint/2010/main" val="165340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en-US" smtClean="0"/>
              <a:t>Click to edit Master title style</a:t>
            </a:r>
            <a:endParaRPr lang="de-CH" dirty="0"/>
          </a:p>
        </p:txBody>
      </p:sp>
      <p:sp>
        <p:nvSpPr>
          <p:cNvPr id="3" name="Textplatzhalter 2"/>
          <p:cNvSpPr>
            <a:spLocks noGrp="1"/>
          </p:cNvSpPr>
          <p:nvPr>
            <p:ph type="body" sz="half" idx="1"/>
          </p:nvPr>
        </p:nvSpPr>
        <p:spPr>
          <a:xfrm>
            <a:off x="381000" y="1268413"/>
            <a:ext cx="4152900" cy="52847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en-US" smtClean="0"/>
              <a:t>Click to edit Master text styles</a:t>
            </a:r>
          </a:p>
        </p:txBody>
      </p:sp>
      <p:sp>
        <p:nvSpPr>
          <p:cNvPr id="4" name="Inhaltsplatzhalter 3"/>
          <p:cNvSpPr>
            <a:spLocks noGrp="1"/>
          </p:cNvSpPr>
          <p:nvPr>
            <p:ph sz="quarter" idx="2"/>
          </p:nvPr>
        </p:nvSpPr>
        <p:spPr>
          <a:xfrm>
            <a:off x="4686300" y="1268413"/>
            <a:ext cx="4152900" cy="2565400"/>
          </a:xfrm>
        </p:spPr>
        <p:txBody>
          <a:bodyPr/>
          <a:lstStyle/>
          <a:p>
            <a:pPr lvl="0"/>
            <a:r>
              <a:rPr lang="en-US" smtClean="0"/>
              <a:t>Click to edit Master text styles</a:t>
            </a:r>
          </a:p>
        </p:txBody>
      </p:sp>
      <p:sp>
        <p:nvSpPr>
          <p:cNvPr id="5" name="Inhaltsplatzhalter 4"/>
          <p:cNvSpPr>
            <a:spLocks noGrp="1"/>
          </p:cNvSpPr>
          <p:nvPr>
            <p:ph sz="quarter" idx="3"/>
          </p:nvPr>
        </p:nvSpPr>
        <p:spPr>
          <a:xfrm>
            <a:off x="4686300" y="3986213"/>
            <a:ext cx="4152900" cy="2566987"/>
          </a:xfrm>
        </p:spPr>
        <p:txBody>
          <a:bodyPr/>
          <a:lstStyle/>
          <a:p>
            <a:pPr lvl="0"/>
            <a:r>
              <a:rPr lang="en-US" smtClean="0"/>
              <a:t>Click to edit Master text styles</a:t>
            </a:r>
          </a:p>
        </p:txBody>
      </p:sp>
    </p:spTree>
    <p:extLst>
      <p:ext uri="{BB962C8B-B14F-4D97-AF65-F5344CB8AC3E}">
        <p14:creationId xmlns:p14="http://schemas.microsoft.com/office/powerpoint/2010/main" val="99488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lvl1pPr>
              <a:defRPr baseline="0"/>
            </a:lvl1pPr>
          </a:lstStyle>
          <a:p>
            <a:r>
              <a:rPr lang="en-US" smtClean="0"/>
              <a:t>Click to edit Master title style</a:t>
            </a:r>
            <a:endParaRPr lang="de-CH" dirty="0"/>
          </a:p>
        </p:txBody>
      </p:sp>
      <p:sp>
        <p:nvSpPr>
          <p:cNvPr id="3" name="Inhaltsplatzhalter 2"/>
          <p:cNvSpPr>
            <a:spLocks noGrp="1"/>
          </p:cNvSpPr>
          <p:nvPr>
            <p:ph sz="quarter" idx="1"/>
          </p:nvPr>
        </p:nvSpPr>
        <p:spPr>
          <a:xfrm>
            <a:off x="381000" y="1268413"/>
            <a:ext cx="4152900" cy="2565400"/>
          </a:xfrm>
        </p:spPr>
        <p:txBody>
          <a:bodyPr/>
          <a:lstStyle>
            <a:lvl1pPr>
              <a:defRPr>
                <a:solidFill>
                  <a:srgbClr val="373737"/>
                </a:solidFill>
              </a:defRPr>
            </a:lvl1pPr>
          </a:lstStyle>
          <a:p>
            <a:pPr lvl="0"/>
            <a:r>
              <a:rPr lang="en-US" smtClean="0"/>
              <a:t>Click to edit Master text styles</a:t>
            </a:r>
          </a:p>
        </p:txBody>
      </p:sp>
      <p:sp>
        <p:nvSpPr>
          <p:cNvPr id="4" name="Inhaltsplatzhalter 3"/>
          <p:cNvSpPr>
            <a:spLocks noGrp="1"/>
          </p:cNvSpPr>
          <p:nvPr>
            <p:ph sz="quarter" idx="2"/>
          </p:nvPr>
        </p:nvSpPr>
        <p:spPr>
          <a:xfrm>
            <a:off x="381000" y="3986213"/>
            <a:ext cx="4152900" cy="2566987"/>
          </a:xfrm>
        </p:spPr>
        <p:txBody>
          <a:bodyPr/>
          <a:lstStyle>
            <a:lvl1pPr>
              <a:defRPr>
                <a:solidFill>
                  <a:srgbClr val="373737"/>
                </a:solidFill>
              </a:defRPr>
            </a:lvl1pPr>
          </a:lstStyle>
          <a:p>
            <a:pPr lvl="0"/>
            <a:r>
              <a:rPr lang="en-US" smtClean="0"/>
              <a:t>Click to edit Master text styles</a:t>
            </a:r>
          </a:p>
        </p:txBody>
      </p:sp>
      <p:sp>
        <p:nvSpPr>
          <p:cNvPr id="5" name="Textplatzhalter 4"/>
          <p:cNvSpPr>
            <a:spLocks noGrp="1"/>
          </p:cNvSpPr>
          <p:nvPr>
            <p:ph type="body" sz="half" idx="3"/>
          </p:nvPr>
        </p:nvSpPr>
        <p:spPr>
          <a:xfrm>
            <a:off x="4686300" y="1268413"/>
            <a:ext cx="4152900" cy="52847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en-US" smtClean="0"/>
              <a:t>Click to edit Master text styles</a:t>
            </a:r>
          </a:p>
        </p:txBody>
      </p:sp>
    </p:spTree>
    <p:extLst>
      <p:ext uri="{BB962C8B-B14F-4D97-AF65-F5344CB8AC3E}">
        <p14:creationId xmlns:p14="http://schemas.microsoft.com/office/powerpoint/2010/main" val="292826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en-US" smtClean="0"/>
              <a:t>Click to edit Master title style</a:t>
            </a:r>
            <a:endParaRPr lang="de-CH" dirty="0"/>
          </a:p>
        </p:txBody>
      </p:sp>
      <p:sp>
        <p:nvSpPr>
          <p:cNvPr id="3" name="Inhaltsplatzhalter 2"/>
          <p:cNvSpPr>
            <a:spLocks noGrp="1"/>
          </p:cNvSpPr>
          <p:nvPr>
            <p:ph sz="quarter" idx="1"/>
          </p:nvPr>
        </p:nvSpPr>
        <p:spPr>
          <a:xfrm>
            <a:off x="381000" y="1268413"/>
            <a:ext cx="4152900" cy="2565400"/>
          </a:xfrm>
        </p:spPr>
        <p:txBody>
          <a:bodyPr/>
          <a:lstStyle>
            <a:lvl1pPr>
              <a:defRPr>
                <a:solidFill>
                  <a:srgbClr val="373737"/>
                </a:solidFill>
              </a:defRPr>
            </a:lvl1pPr>
          </a:lstStyle>
          <a:p>
            <a:pPr lvl="0"/>
            <a:r>
              <a:rPr lang="en-US" smtClean="0"/>
              <a:t>Click to edit Master text styles</a:t>
            </a:r>
          </a:p>
        </p:txBody>
      </p:sp>
      <p:sp>
        <p:nvSpPr>
          <p:cNvPr id="4" name="Inhaltsplatzhalter 3"/>
          <p:cNvSpPr>
            <a:spLocks noGrp="1"/>
          </p:cNvSpPr>
          <p:nvPr>
            <p:ph sz="quarter" idx="2"/>
          </p:nvPr>
        </p:nvSpPr>
        <p:spPr>
          <a:xfrm>
            <a:off x="4686300" y="1268413"/>
            <a:ext cx="4152900" cy="2565400"/>
          </a:xfrm>
        </p:spPr>
        <p:txBody>
          <a:bodyPr/>
          <a:lstStyle>
            <a:lvl1pPr>
              <a:defRPr baseline="0">
                <a:solidFill>
                  <a:srgbClr val="373737"/>
                </a:solidFill>
              </a:defRPr>
            </a:lvl1pPr>
          </a:lstStyle>
          <a:p>
            <a:pPr lvl="0"/>
            <a:r>
              <a:rPr lang="en-US" smtClean="0"/>
              <a:t>Click to edit Master text styles</a:t>
            </a:r>
          </a:p>
        </p:txBody>
      </p:sp>
      <p:sp>
        <p:nvSpPr>
          <p:cNvPr id="5" name="Textplatzhalter 4"/>
          <p:cNvSpPr>
            <a:spLocks noGrp="1"/>
          </p:cNvSpPr>
          <p:nvPr>
            <p:ph type="body" sz="half" idx="3"/>
          </p:nvPr>
        </p:nvSpPr>
        <p:spPr>
          <a:xfrm>
            <a:off x="381000" y="3986213"/>
            <a:ext cx="8458200" cy="25669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en-US" smtClean="0"/>
              <a:t>Click to edit Master text styles</a:t>
            </a:r>
          </a:p>
        </p:txBody>
      </p:sp>
    </p:spTree>
    <p:extLst>
      <p:ext uri="{BB962C8B-B14F-4D97-AF65-F5344CB8AC3E}">
        <p14:creationId xmlns:p14="http://schemas.microsoft.com/office/powerpoint/2010/main" val="215409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6"/>
          <p:cNvSpPr>
            <a:spLocks noGrp="1" noChangeArrowheads="1"/>
          </p:cNvSpPr>
          <p:nvPr>
            <p:ph type="title"/>
          </p:nvPr>
        </p:nvSpPr>
        <p:spPr bwMode="auto">
          <a:xfrm>
            <a:off x="0" y="457200"/>
            <a:ext cx="6804025" cy="641350"/>
          </a:xfrm>
          <a:prstGeom prst="rect">
            <a:avLst/>
          </a:prstGeom>
          <a:solidFill>
            <a:srgbClr val="A31D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6800" rIns="360000" bIns="46800" numCol="1" anchor="ctr" anchorCtr="0" compatLnSpc="1">
            <a:prstTxWarp prst="textNoShape">
              <a:avLst/>
            </a:prstTxWarp>
          </a:bodyPr>
          <a:lstStyle/>
          <a:p>
            <a:pPr lvl="0"/>
            <a:r>
              <a:rPr lang="de-CH" altLang="en-US" smtClean="0"/>
              <a:t>Title</a:t>
            </a:r>
          </a:p>
        </p:txBody>
      </p:sp>
      <p:sp>
        <p:nvSpPr>
          <p:cNvPr id="1027" name="Rectangle 91"/>
          <p:cNvSpPr>
            <a:spLocks noGrp="1" noChangeArrowheads="1"/>
          </p:cNvSpPr>
          <p:nvPr>
            <p:ph type="body" idx="1"/>
          </p:nvPr>
        </p:nvSpPr>
        <p:spPr bwMode="auto">
          <a:xfrm>
            <a:off x="381000" y="1268413"/>
            <a:ext cx="845820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de-CH" altLang="en-US" smtClean="0"/>
              <a:t>Add Text</a:t>
            </a:r>
          </a:p>
        </p:txBody>
      </p:sp>
      <p:pic>
        <p:nvPicPr>
          <p:cNvPr id="1028" name="Grafik 6" descr="HEL_SI_Logo_normal_CMYK_u.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804025" y="333375"/>
            <a:ext cx="23050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51" r:id="rId1"/>
    <p:sldLayoutId id="2147484643" r:id="rId2"/>
    <p:sldLayoutId id="2147484644" r:id="rId3"/>
    <p:sldLayoutId id="2147484645" r:id="rId4"/>
    <p:sldLayoutId id="2147484646" r:id="rId5"/>
    <p:sldLayoutId id="2147484647" r:id="rId6"/>
    <p:sldLayoutId id="2147484648" r:id="rId7"/>
    <p:sldLayoutId id="2147484649" r:id="rId8"/>
    <p:sldLayoutId id="2147484650" r:id="rId9"/>
    <p:sldLayoutId id="2147484652" r:id="rId10"/>
    <p:sldLayoutId id="2147484653" r:id="rId11"/>
  </p:sldLayoutIdLst>
  <p:timing>
    <p:tnLst>
      <p:par>
        <p:cTn id="1" dur="indefinite" restart="never" nodeType="tmRoot"/>
      </p:par>
    </p:tnLst>
  </p:timing>
  <p:hf hdr="0" ftr="0"/>
  <p:txStyles>
    <p:titleStyle>
      <a:lvl1pPr algn="l" rtl="0" eaLnBrk="1" fontAlgn="base" hangingPunct="1">
        <a:spcBef>
          <a:spcPct val="0"/>
        </a:spcBef>
        <a:spcAft>
          <a:spcPct val="0"/>
        </a:spcAft>
        <a:defRPr sz="3200">
          <a:solidFill>
            <a:schemeClr val="bg1"/>
          </a:solidFill>
          <a:latin typeface="+mj-lt"/>
          <a:ea typeface="MS PGothic" pitchFamily="34" charset="-128"/>
          <a:cs typeface="+mj-cs"/>
        </a:defRPr>
      </a:lvl1pPr>
      <a:lvl2pPr algn="l" rtl="0" eaLnBrk="1" fontAlgn="base" hangingPunct="1">
        <a:spcBef>
          <a:spcPct val="0"/>
        </a:spcBef>
        <a:spcAft>
          <a:spcPct val="0"/>
        </a:spcAft>
        <a:defRPr sz="3200">
          <a:solidFill>
            <a:schemeClr val="bg1"/>
          </a:solidFill>
          <a:latin typeface="Arial Narrow" pitchFamily="-64" charset="0"/>
          <a:ea typeface="MS PGothic" pitchFamily="34" charset="-128"/>
        </a:defRPr>
      </a:lvl2pPr>
      <a:lvl3pPr algn="l" rtl="0" eaLnBrk="1" fontAlgn="base" hangingPunct="1">
        <a:spcBef>
          <a:spcPct val="0"/>
        </a:spcBef>
        <a:spcAft>
          <a:spcPct val="0"/>
        </a:spcAft>
        <a:defRPr sz="3200">
          <a:solidFill>
            <a:schemeClr val="bg1"/>
          </a:solidFill>
          <a:latin typeface="Arial Narrow" pitchFamily="-64" charset="0"/>
          <a:ea typeface="MS PGothic" pitchFamily="34" charset="-128"/>
        </a:defRPr>
      </a:lvl3pPr>
      <a:lvl4pPr algn="l" rtl="0" eaLnBrk="1" fontAlgn="base" hangingPunct="1">
        <a:spcBef>
          <a:spcPct val="0"/>
        </a:spcBef>
        <a:spcAft>
          <a:spcPct val="0"/>
        </a:spcAft>
        <a:defRPr sz="3200">
          <a:solidFill>
            <a:schemeClr val="bg1"/>
          </a:solidFill>
          <a:latin typeface="Arial Narrow" pitchFamily="-64" charset="0"/>
          <a:ea typeface="MS PGothic" pitchFamily="34" charset="-128"/>
        </a:defRPr>
      </a:lvl4pPr>
      <a:lvl5pPr algn="l" rtl="0" eaLnBrk="1" fontAlgn="base" hangingPunct="1">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p:titleStyle>
    <p:bodyStyle>
      <a:lvl1pPr marL="177800" indent="-177800" algn="l" rtl="0" eaLnBrk="1" fontAlgn="base" hangingPunct="1">
        <a:spcBef>
          <a:spcPct val="20000"/>
        </a:spcBef>
        <a:spcAft>
          <a:spcPct val="0"/>
        </a:spcAft>
        <a:defRPr sz="1600">
          <a:solidFill>
            <a:srgbClr val="373737"/>
          </a:solidFill>
          <a:latin typeface="+mn-lt"/>
          <a:ea typeface="MS PGothic" pitchFamily="34" charset="-128"/>
          <a:cs typeface="+mn-cs"/>
        </a:defRPr>
      </a:lvl1pPr>
      <a:lvl2pPr marL="539750" indent="-182563" algn="l" rtl="0" eaLnBrk="1" fontAlgn="base" hangingPunct="1">
        <a:spcBef>
          <a:spcPct val="20000"/>
        </a:spcBef>
        <a:spcAft>
          <a:spcPct val="0"/>
        </a:spcAft>
        <a:buChar char="•"/>
        <a:defRPr sz="1600">
          <a:solidFill>
            <a:srgbClr val="373737"/>
          </a:solidFill>
          <a:latin typeface="+mn-lt"/>
          <a:ea typeface="MS PGothic" pitchFamily="34" charset="-128"/>
        </a:defRPr>
      </a:lvl2pPr>
      <a:lvl3pPr marL="895350" indent="-176213" algn="l" rtl="0" eaLnBrk="1" fontAlgn="base" hangingPunct="1">
        <a:spcBef>
          <a:spcPct val="20000"/>
        </a:spcBef>
        <a:spcAft>
          <a:spcPct val="0"/>
        </a:spcAft>
        <a:buChar char="-"/>
        <a:defRPr sz="1600">
          <a:solidFill>
            <a:srgbClr val="373737"/>
          </a:solidFill>
          <a:latin typeface="+mn-lt"/>
          <a:ea typeface="MS PGothic" pitchFamily="34" charset="-128"/>
        </a:defRPr>
      </a:lvl3pPr>
      <a:lvl4pPr marL="1257300" indent="-182563" algn="l" rtl="0" eaLnBrk="1" fontAlgn="base" hangingPunct="1">
        <a:spcBef>
          <a:spcPct val="20000"/>
        </a:spcBef>
        <a:spcAft>
          <a:spcPct val="0"/>
        </a:spcAft>
        <a:buChar char="•"/>
        <a:defRPr sz="1600">
          <a:solidFill>
            <a:srgbClr val="373737"/>
          </a:solidFill>
          <a:latin typeface="+mn-lt"/>
          <a:ea typeface="MS PGothic" pitchFamily="34" charset="-128"/>
        </a:defRPr>
      </a:lvl4pPr>
      <a:lvl5pPr marL="1612900" indent="-176213" algn="l" rtl="0" eaLnBrk="1" fontAlgn="base" hangingPunct="1">
        <a:spcBef>
          <a:spcPct val="20000"/>
        </a:spcBef>
        <a:spcAft>
          <a:spcPct val="0"/>
        </a:spcAft>
        <a:buChar char="-"/>
        <a:defRPr sz="1600">
          <a:solidFill>
            <a:srgbClr val="373737"/>
          </a:solidFill>
          <a:latin typeface="+mn-lt"/>
          <a:ea typeface="MS PGothic" pitchFamily="34" charset="-128"/>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6"/>
          <p:cNvSpPr>
            <a:spLocks noGrp="1" noChangeArrowheads="1"/>
          </p:cNvSpPr>
          <p:nvPr>
            <p:ph type="title"/>
          </p:nvPr>
        </p:nvSpPr>
        <p:spPr bwMode="auto">
          <a:xfrm>
            <a:off x="0" y="457200"/>
            <a:ext cx="6804025" cy="641350"/>
          </a:xfrm>
          <a:prstGeom prst="rect">
            <a:avLst/>
          </a:prstGeom>
          <a:solidFill>
            <a:srgbClr val="A31D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6800" rIns="360000" bIns="46800" numCol="1" anchor="ctr" anchorCtr="0" compatLnSpc="1">
            <a:prstTxWarp prst="textNoShape">
              <a:avLst/>
            </a:prstTxWarp>
          </a:bodyPr>
          <a:lstStyle/>
          <a:p>
            <a:pPr lvl="0"/>
            <a:r>
              <a:rPr lang="de-CH" altLang="en-US" smtClean="0"/>
              <a:t>Title</a:t>
            </a:r>
          </a:p>
        </p:txBody>
      </p:sp>
      <p:sp>
        <p:nvSpPr>
          <p:cNvPr id="1027" name="Rectangle 91"/>
          <p:cNvSpPr>
            <a:spLocks noGrp="1" noChangeArrowheads="1"/>
          </p:cNvSpPr>
          <p:nvPr>
            <p:ph type="body" idx="1"/>
          </p:nvPr>
        </p:nvSpPr>
        <p:spPr bwMode="auto">
          <a:xfrm>
            <a:off x="381000" y="1268413"/>
            <a:ext cx="845820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de-CH" altLang="en-US" smtClean="0"/>
              <a:t>Add Text</a:t>
            </a:r>
          </a:p>
        </p:txBody>
      </p:sp>
      <p:pic>
        <p:nvPicPr>
          <p:cNvPr id="1028" name="Grafik 6" descr="HEL_SI_Logo_normal_CMYK_u.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804025" y="333375"/>
            <a:ext cx="23050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598541"/>
      </p:ext>
    </p:extLst>
  </p:cSld>
  <p:clrMap bg1="lt1" tx1="dk1" bg2="lt2" tx2="dk2" accent1="accent1" accent2="accent2" accent3="accent3" accent4="accent4" accent5="accent5" accent6="accent6" hlink="hlink" folHlink="folHlink"/>
  <p:sldLayoutIdLst>
    <p:sldLayoutId id="2147484668" r:id="rId1"/>
    <p:sldLayoutId id="2147484669" r:id="rId2"/>
    <p:sldLayoutId id="2147484670" r:id="rId3"/>
    <p:sldLayoutId id="2147484671" r:id="rId4"/>
    <p:sldLayoutId id="2147484672" r:id="rId5"/>
    <p:sldLayoutId id="2147484673" r:id="rId6"/>
    <p:sldLayoutId id="2147484674" r:id="rId7"/>
    <p:sldLayoutId id="2147484675" r:id="rId8"/>
    <p:sldLayoutId id="2147484676" r:id="rId9"/>
    <p:sldLayoutId id="2147484677" r:id="rId10"/>
    <p:sldLayoutId id="2147484678" r:id="rId11"/>
  </p:sldLayoutIdLst>
  <p:timing>
    <p:tnLst>
      <p:par>
        <p:cTn id="1" dur="indefinite" restart="never" nodeType="tmRoot"/>
      </p:par>
    </p:tnLst>
  </p:timing>
  <p:hf hdr="0" ftr="0"/>
  <p:txStyles>
    <p:titleStyle>
      <a:lvl1pPr algn="l" rtl="0" eaLnBrk="1" fontAlgn="base" hangingPunct="1">
        <a:spcBef>
          <a:spcPct val="0"/>
        </a:spcBef>
        <a:spcAft>
          <a:spcPct val="0"/>
        </a:spcAft>
        <a:defRPr sz="3200">
          <a:solidFill>
            <a:schemeClr val="bg1"/>
          </a:solidFill>
          <a:latin typeface="+mj-lt"/>
          <a:ea typeface="MS PGothic" pitchFamily="34" charset="-128"/>
          <a:cs typeface="+mj-cs"/>
        </a:defRPr>
      </a:lvl1pPr>
      <a:lvl2pPr algn="l" rtl="0" eaLnBrk="1" fontAlgn="base" hangingPunct="1">
        <a:spcBef>
          <a:spcPct val="0"/>
        </a:spcBef>
        <a:spcAft>
          <a:spcPct val="0"/>
        </a:spcAft>
        <a:defRPr sz="3200">
          <a:solidFill>
            <a:schemeClr val="bg1"/>
          </a:solidFill>
          <a:latin typeface="Arial Narrow" pitchFamily="-64" charset="0"/>
          <a:ea typeface="MS PGothic" pitchFamily="34" charset="-128"/>
        </a:defRPr>
      </a:lvl2pPr>
      <a:lvl3pPr algn="l" rtl="0" eaLnBrk="1" fontAlgn="base" hangingPunct="1">
        <a:spcBef>
          <a:spcPct val="0"/>
        </a:spcBef>
        <a:spcAft>
          <a:spcPct val="0"/>
        </a:spcAft>
        <a:defRPr sz="3200">
          <a:solidFill>
            <a:schemeClr val="bg1"/>
          </a:solidFill>
          <a:latin typeface="Arial Narrow" pitchFamily="-64" charset="0"/>
          <a:ea typeface="MS PGothic" pitchFamily="34" charset="-128"/>
        </a:defRPr>
      </a:lvl3pPr>
      <a:lvl4pPr algn="l" rtl="0" eaLnBrk="1" fontAlgn="base" hangingPunct="1">
        <a:spcBef>
          <a:spcPct val="0"/>
        </a:spcBef>
        <a:spcAft>
          <a:spcPct val="0"/>
        </a:spcAft>
        <a:defRPr sz="3200">
          <a:solidFill>
            <a:schemeClr val="bg1"/>
          </a:solidFill>
          <a:latin typeface="Arial Narrow" pitchFamily="-64" charset="0"/>
          <a:ea typeface="MS PGothic" pitchFamily="34" charset="-128"/>
        </a:defRPr>
      </a:lvl4pPr>
      <a:lvl5pPr algn="l" rtl="0" eaLnBrk="1" fontAlgn="base" hangingPunct="1">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p:titleStyle>
    <p:bodyStyle>
      <a:lvl1pPr marL="177800" indent="-177800" algn="l" rtl="0" eaLnBrk="1" fontAlgn="base" hangingPunct="1">
        <a:spcBef>
          <a:spcPct val="20000"/>
        </a:spcBef>
        <a:spcAft>
          <a:spcPct val="0"/>
        </a:spcAft>
        <a:defRPr sz="1600">
          <a:solidFill>
            <a:srgbClr val="373737"/>
          </a:solidFill>
          <a:latin typeface="+mn-lt"/>
          <a:ea typeface="MS PGothic" pitchFamily="34" charset="-128"/>
          <a:cs typeface="+mn-cs"/>
        </a:defRPr>
      </a:lvl1pPr>
      <a:lvl2pPr marL="539750" indent="-182563" algn="l" rtl="0" eaLnBrk="1" fontAlgn="base" hangingPunct="1">
        <a:spcBef>
          <a:spcPct val="20000"/>
        </a:spcBef>
        <a:spcAft>
          <a:spcPct val="0"/>
        </a:spcAft>
        <a:buChar char="•"/>
        <a:defRPr sz="1600">
          <a:solidFill>
            <a:srgbClr val="373737"/>
          </a:solidFill>
          <a:latin typeface="+mn-lt"/>
          <a:ea typeface="MS PGothic" pitchFamily="34" charset="-128"/>
        </a:defRPr>
      </a:lvl2pPr>
      <a:lvl3pPr marL="895350" indent="-176213" algn="l" rtl="0" eaLnBrk="1" fontAlgn="base" hangingPunct="1">
        <a:spcBef>
          <a:spcPct val="20000"/>
        </a:spcBef>
        <a:spcAft>
          <a:spcPct val="0"/>
        </a:spcAft>
        <a:buChar char="-"/>
        <a:defRPr sz="1600">
          <a:solidFill>
            <a:srgbClr val="373737"/>
          </a:solidFill>
          <a:latin typeface="+mn-lt"/>
          <a:ea typeface="MS PGothic" pitchFamily="34" charset="-128"/>
        </a:defRPr>
      </a:lvl3pPr>
      <a:lvl4pPr marL="1257300" indent="-182563" algn="l" rtl="0" eaLnBrk="1" fontAlgn="base" hangingPunct="1">
        <a:spcBef>
          <a:spcPct val="20000"/>
        </a:spcBef>
        <a:spcAft>
          <a:spcPct val="0"/>
        </a:spcAft>
        <a:buChar char="•"/>
        <a:defRPr sz="1600">
          <a:solidFill>
            <a:srgbClr val="373737"/>
          </a:solidFill>
          <a:latin typeface="+mn-lt"/>
          <a:ea typeface="MS PGothic" pitchFamily="34" charset="-128"/>
        </a:defRPr>
      </a:lvl4pPr>
      <a:lvl5pPr marL="1612900" indent="-176213" algn="l" rtl="0" eaLnBrk="1" fontAlgn="base" hangingPunct="1">
        <a:spcBef>
          <a:spcPct val="20000"/>
        </a:spcBef>
        <a:spcAft>
          <a:spcPct val="0"/>
        </a:spcAft>
        <a:buChar char="-"/>
        <a:defRPr sz="1600">
          <a:solidFill>
            <a:srgbClr val="373737"/>
          </a:solidFill>
          <a:latin typeface="+mn-lt"/>
          <a:ea typeface="MS PGothic" pitchFamily="34" charset="-128"/>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ahUKEwjez6L-2oTNAhXBPBQKHWhtBmsQjRwIBw&amp;url=http://web.kalid.com.cn/forminfo31199.asp?//learning-icon&amp;bvm=bv.123325700,d.d24&amp;psig=AFQjCNGXxuQUj2i_bzy5FAtQxCZmTDqTWA&amp;ust=1464797743762460"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ctrTitle"/>
          </p:nvPr>
        </p:nvSpPr>
        <p:spPr>
          <a:xfrm>
            <a:off x="323850" y="1663700"/>
            <a:ext cx="8515350" cy="685800"/>
          </a:xfrm>
          <a:noFill/>
          <a:ln w="9525">
            <a:prstDash val="solid"/>
          </a:ln>
          <a:extLst>
            <a:ext uri="{909E8E84-426E-40DD-AFC4-6F175D3DCCD1}">
              <a14:hiddenFill xmlns:a14="http://schemas.microsoft.com/office/drawing/2010/main">
                <a:solidFill>
                  <a:srgbClr val="A31D23"/>
                </a:solidFill>
              </a14:hiddenFill>
            </a:ext>
          </a:extLst>
        </p:spPr>
        <p:txBody>
          <a:bodyPr/>
          <a:lstStyle/>
          <a:p>
            <a:pPr eaLnBrk="1" hangingPunct="1"/>
            <a:r>
              <a:rPr lang="de-DE" altLang="en-US" dirty="0" smtClean="0"/>
              <a:t>Modeli i Kostos për venddepozitimet</a:t>
            </a:r>
          </a:p>
        </p:txBody>
      </p:sp>
      <p:sp>
        <p:nvSpPr>
          <p:cNvPr id="7171" name="Untertitel 2"/>
          <p:cNvSpPr>
            <a:spLocks noGrp="1"/>
          </p:cNvSpPr>
          <p:nvPr>
            <p:ph type="subTitle" idx="1"/>
          </p:nvPr>
        </p:nvSpPr>
        <p:spPr/>
        <p:txBody>
          <a:bodyPr/>
          <a:lstStyle/>
          <a:p>
            <a:r>
              <a:rPr lang="de-DE" altLang="en-US" dirty="0" smtClean="0"/>
              <a:t> </a:t>
            </a:r>
            <a:r>
              <a:rPr lang="de-DE" altLang="en-US" sz="2000" dirty="0" smtClean="0"/>
              <a:t>Shembulli i </a:t>
            </a:r>
          </a:p>
          <a:p>
            <a:r>
              <a:rPr lang="de-DE" altLang="en-US" sz="2000" dirty="0" smtClean="0"/>
              <a:t>Venddepozitimit Bushat</a:t>
            </a:r>
          </a:p>
          <a:p>
            <a:endParaRPr lang="de-DE" altLang="en-US" sz="2000" dirty="0"/>
          </a:p>
          <a:p>
            <a:endParaRPr lang="de-DE" altLang="en-US" sz="2000" dirty="0" smtClean="0"/>
          </a:p>
          <a:p>
            <a:endParaRPr lang="de-DE" altLang="en-US" sz="2000" dirty="0"/>
          </a:p>
          <a:p>
            <a:endParaRPr lang="de-DE" altLang="en-US" sz="2000" dirty="0" smtClean="0"/>
          </a:p>
          <a:p>
            <a:endParaRPr lang="de-DE" altLang="en-US" sz="2000" dirty="0"/>
          </a:p>
          <a:p>
            <a:endParaRPr lang="de-DE" altLang="en-US" sz="2000" dirty="0" smtClean="0"/>
          </a:p>
          <a:p>
            <a:endParaRPr lang="de-DE" altLang="en-US" sz="2000" dirty="0"/>
          </a:p>
          <a:p>
            <a:r>
              <a:rPr lang="de-DE" altLang="en-US" sz="2000" dirty="0" smtClean="0"/>
              <a:t>Félix Schmidt</a:t>
            </a:r>
          </a:p>
          <a:p>
            <a:r>
              <a:rPr lang="de-DE" altLang="en-US" dirty="0" smtClean="0"/>
              <a:t>15.06.2016</a:t>
            </a:r>
            <a:endParaRPr lang="de-DE" altLang="en-US" dirty="0" smtClean="0"/>
          </a:p>
        </p:txBody>
      </p:sp>
      <p:sp>
        <p:nvSpPr>
          <p:cNvPr id="2" name="Picture Placeholder 1"/>
          <p:cNvSpPr>
            <a:spLocks noGrp="1"/>
          </p:cNvSpPr>
          <p:nvPr>
            <p:ph type="pic" sz="quarter" idx="10"/>
          </p:nvPr>
        </p:nvSpPr>
        <p:spPr/>
      </p:sp>
      <p:pic>
        <p:nvPicPr>
          <p:cNvPr id="7" name="Picture"/>
          <p:cNvPicPr/>
          <p:nvPr/>
        </p:nvPicPr>
        <p:blipFill>
          <a:blip r:embed="rId3"/>
          <a:stretch>
            <a:fillRect/>
          </a:stretch>
        </p:blipFill>
        <p:spPr bwMode="auto">
          <a:xfrm>
            <a:off x="6003106" y="345073"/>
            <a:ext cx="2798276" cy="578887"/>
          </a:xfrm>
          <a:prstGeom prst="rect">
            <a:avLst/>
          </a:prstGeom>
          <a:noFill/>
          <a:ln w="9525">
            <a:noFill/>
            <a:miter lim="800000"/>
            <a:headEnd/>
            <a:tailEnd/>
          </a:ln>
        </p:spPr>
      </p:pic>
      <p:pic>
        <p:nvPicPr>
          <p:cNvPr id="3074" name="Picture 2" descr="W:\Mandats autres succursales\Export\Projects\EX00014 Shkodra waste\2016\03 Disposal\Bushat Cost Model Marmy\Excel cost model\original\Cost model Bushat _ Marmy _ Google Drive\Photos Bushat\Bushat-12.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10821"/>
          <a:stretch/>
        </p:blipFill>
        <p:spPr bwMode="auto">
          <a:xfrm>
            <a:off x="382931" y="2554681"/>
            <a:ext cx="5334212" cy="39727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ltLang="en-US" dirty="0" smtClean="0"/>
              <a:t> Plani i landfillit </a:t>
            </a:r>
            <a:r>
              <a:rPr lang="de-CH" altLang="en-US" dirty="0"/>
              <a:t>- </a:t>
            </a:r>
            <a:r>
              <a:rPr lang="de-CH" altLang="en-US" dirty="0" smtClean="0"/>
              <a:t>kostot dhe investimet</a:t>
            </a:r>
            <a:endParaRPr lang="en-US" dirty="0"/>
          </a:p>
        </p:txBody>
      </p:sp>
      <p:sp>
        <p:nvSpPr>
          <p:cNvPr id="3" name="Slide Number Placeholder 2"/>
          <p:cNvSpPr>
            <a:spLocks noGrp="1"/>
          </p:cNvSpPr>
          <p:nvPr>
            <p:ph type="sldNum" sz="quarter" idx="10"/>
          </p:nvPr>
        </p:nvSpPr>
        <p:spPr/>
        <p:txBody>
          <a:bodyPr/>
          <a:lstStyle/>
          <a:p>
            <a:fld id="{90C178E1-61AB-4843-A634-BC06E62FB37B}" type="slidenum">
              <a:rPr lang="de-CH" altLang="en-US" sz="1200" smtClean="0"/>
              <a:pPr/>
              <a:t>10</a:t>
            </a:fld>
            <a:endParaRPr lang="de-CH" altLang="en-US" sz="1200" dirty="0"/>
          </a:p>
        </p:txBody>
      </p:sp>
      <p:sp>
        <p:nvSpPr>
          <p:cNvPr id="13" name="Rectangle 12"/>
          <p:cNvSpPr/>
          <p:nvPr/>
        </p:nvSpPr>
        <p:spPr bwMode="auto">
          <a:xfrm>
            <a:off x="827584" y="1916832"/>
            <a:ext cx="2664296" cy="3672408"/>
          </a:xfrm>
          <a:prstGeom prst="rect">
            <a:avLst/>
          </a:prstGeom>
          <a:solidFill>
            <a:srgbClr val="CDD7D7"/>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87313" marR="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pitchFamily="-64" charset="-128"/>
            </a:endParaRPr>
          </a:p>
          <a:p>
            <a:pPr marL="269875" marR="0" indent="-182563"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b="1" dirty="0" err="1" smtClean="0">
                <a:latin typeface="Arial" charset="0"/>
                <a:ea typeface="ＭＳ Ｐゴシック" pitchFamily="-64" charset="-128"/>
              </a:rPr>
              <a:t>Gjeometria</a:t>
            </a:r>
            <a:r>
              <a:rPr lang="en-US" b="1" dirty="0" smtClean="0">
                <a:latin typeface="Arial" charset="0"/>
                <a:ea typeface="ＭＳ Ｐゴシック" pitchFamily="-64" charset="-128"/>
              </a:rPr>
              <a:t> e </a:t>
            </a:r>
            <a:r>
              <a:rPr lang="en-US" b="1" dirty="0" err="1" smtClean="0">
                <a:latin typeface="Arial" charset="0"/>
                <a:ea typeface="ＭＳ Ｐゴシック" pitchFamily="-64" charset="-128"/>
              </a:rPr>
              <a:t>landfillit</a:t>
            </a:r>
            <a:r>
              <a:rPr lang="en-US" b="1" dirty="0" smtClean="0">
                <a:latin typeface="Arial" charset="0"/>
                <a:ea typeface="ＭＳ Ｐゴシック" pitchFamily="-64" charset="-128"/>
              </a:rPr>
              <a:t> </a:t>
            </a:r>
            <a:r>
              <a:rPr lang="en-US" dirty="0" smtClean="0">
                <a:latin typeface="Arial" charset="0"/>
                <a:ea typeface="ＭＳ Ｐゴシック" pitchFamily="-64" charset="-128"/>
              </a:rPr>
              <a:t>(</a:t>
            </a:r>
            <a:r>
              <a:rPr lang="en-US" dirty="0" err="1" smtClean="0">
                <a:latin typeface="Arial" charset="0"/>
                <a:ea typeface="ＭＳ Ｐゴシック" pitchFamily="-64" charset="-128"/>
              </a:rPr>
              <a:t>shpenzime</a:t>
            </a:r>
            <a:r>
              <a:rPr lang="en-US" dirty="0" smtClean="0">
                <a:latin typeface="Arial" charset="0"/>
                <a:ea typeface="ＭＳ Ｐゴシック" pitchFamily="-64" charset="-128"/>
              </a:rPr>
              <a:t> </a:t>
            </a:r>
            <a:r>
              <a:rPr lang="en-US" dirty="0" err="1" smtClean="0">
                <a:latin typeface="Arial" charset="0"/>
                <a:ea typeface="ＭＳ Ｐゴシック" pitchFamily="-64" charset="-128"/>
              </a:rPr>
              <a:t>hardëare</a:t>
            </a:r>
            <a:r>
              <a:rPr lang="en-US" dirty="0" smtClean="0">
                <a:latin typeface="Arial" charset="0"/>
                <a:ea typeface="ＭＳ Ｐゴシック" pitchFamily="-64" charset="-128"/>
              </a:rPr>
              <a:t>)</a:t>
            </a:r>
          </a:p>
          <a:p>
            <a:pPr marL="269875" indent="-182563">
              <a:spcBef>
                <a:spcPct val="20000"/>
              </a:spcBef>
              <a:buFont typeface="Arial" panose="020B0604020202020204" pitchFamily="34" charset="0"/>
              <a:buChar char="•"/>
            </a:pPr>
            <a:r>
              <a:rPr kumimoji="0" lang="en-US" sz="1600" b="1" i="0" u="none" strike="noStrike" cap="none" normalizeH="0" baseline="0" dirty="0" err="1" smtClean="0">
                <a:ln>
                  <a:noFill/>
                </a:ln>
                <a:solidFill>
                  <a:schemeClr val="tx1"/>
                </a:solidFill>
                <a:effectLst/>
                <a:latin typeface="Arial" charset="0"/>
                <a:ea typeface="ＭＳ Ｐゴシック" pitchFamily="-64" charset="-128"/>
              </a:rPr>
              <a:t>Investimet</a:t>
            </a:r>
            <a:r>
              <a:rPr kumimoji="0" lang="en-US" sz="1600" b="1" i="0" u="none" strike="noStrike" cap="none" normalizeH="0" dirty="0" smtClean="0">
                <a:ln>
                  <a:noFill/>
                </a:ln>
                <a:solidFill>
                  <a:schemeClr val="tx1"/>
                </a:solidFill>
                <a:effectLst/>
                <a:latin typeface="Arial" charset="0"/>
                <a:ea typeface="ＭＳ Ｐゴシック" pitchFamily="-64" charset="-128"/>
              </a:rPr>
              <a:t> </a:t>
            </a:r>
            <a:r>
              <a:rPr kumimoji="0" lang="en-US" sz="1600" b="0" i="0" u="none" strike="noStrike" cap="none" normalizeH="0" baseline="0" dirty="0" smtClean="0">
                <a:ln>
                  <a:noFill/>
                </a:ln>
                <a:solidFill>
                  <a:schemeClr val="tx1"/>
                </a:solidFill>
                <a:effectLst/>
                <a:latin typeface="Arial" charset="0"/>
                <a:ea typeface="ＭＳ Ｐゴシック" pitchFamily="-64" charset="-128"/>
              </a:rPr>
              <a:t>(</a:t>
            </a:r>
            <a:r>
              <a:rPr kumimoji="0" lang="en-US" sz="1600" b="0" i="0" u="none" strike="noStrike" cap="none" normalizeH="0" baseline="0" dirty="0" err="1" smtClean="0">
                <a:ln>
                  <a:noFill/>
                </a:ln>
                <a:solidFill>
                  <a:schemeClr val="tx1"/>
                </a:solidFill>
                <a:effectLst/>
                <a:latin typeface="Arial" charset="0"/>
                <a:ea typeface="ＭＳ Ｐゴシック" pitchFamily="-64" charset="-128"/>
              </a:rPr>
              <a:t>amortizim</a:t>
            </a:r>
            <a:r>
              <a:rPr kumimoji="0" lang="en-US" sz="1600" b="0" i="0" u="none" strike="noStrike" cap="none" normalizeH="0" baseline="0" dirty="0" smtClean="0">
                <a:ln>
                  <a:noFill/>
                </a:ln>
                <a:solidFill>
                  <a:schemeClr val="tx1"/>
                </a:solidFill>
                <a:effectLst/>
                <a:latin typeface="Arial" charset="0"/>
                <a:ea typeface="ＭＳ Ｐゴシック" pitchFamily="-64" charset="-128"/>
              </a:rPr>
              <a:t> i </a:t>
            </a:r>
            <a:r>
              <a:rPr kumimoji="0" lang="en-US" sz="1600" b="0" i="0" u="none" strike="noStrike" cap="none" normalizeH="0" baseline="0" dirty="0" err="1" smtClean="0">
                <a:ln>
                  <a:noFill/>
                </a:ln>
                <a:solidFill>
                  <a:schemeClr val="tx1"/>
                </a:solidFill>
                <a:effectLst/>
                <a:latin typeface="Arial" charset="0"/>
                <a:ea typeface="ＭＳ Ｐゴシック" pitchFamily="-64" charset="-128"/>
              </a:rPr>
              <a:t>kredisë</a:t>
            </a:r>
            <a:r>
              <a:rPr kumimoji="0" lang="en-US" sz="1600" b="0" i="0" u="none" strike="noStrike" cap="none" normalizeH="0" baseline="0" dirty="0" smtClean="0">
                <a:ln>
                  <a:noFill/>
                </a:ln>
                <a:solidFill>
                  <a:schemeClr val="tx1"/>
                </a:solidFill>
                <a:effectLst/>
                <a:latin typeface="Arial" charset="0"/>
                <a:ea typeface="ＭＳ Ｐゴシック" pitchFamily="-64" charset="-128"/>
              </a:rPr>
              <a:t> </a:t>
            </a:r>
            <a:r>
              <a:rPr kumimoji="0" lang="en-US" sz="1600" b="0" i="0" u="none" strike="noStrike" cap="none" normalizeH="0" baseline="0" dirty="0" err="1" smtClean="0">
                <a:ln>
                  <a:noFill/>
                </a:ln>
                <a:solidFill>
                  <a:schemeClr val="tx1"/>
                </a:solidFill>
                <a:effectLst/>
                <a:latin typeface="Arial" charset="0"/>
                <a:ea typeface="ＭＳ Ｐゴシック" pitchFamily="-64" charset="-128"/>
              </a:rPr>
              <a:t>përgjatë</a:t>
            </a:r>
            <a:r>
              <a:rPr kumimoji="0" lang="en-US" sz="1600" b="0" i="0" u="none" strike="noStrike" cap="none" normalizeH="0" baseline="0" dirty="0" smtClean="0">
                <a:ln>
                  <a:noFill/>
                </a:ln>
                <a:solidFill>
                  <a:schemeClr val="tx1"/>
                </a:solidFill>
                <a:effectLst/>
                <a:latin typeface="Arial" charset="0"/>
                <a:ea typeface="ＭＳ Ｐゴシック" pitchFamily="-64" charset="-128"/>
              </a:rPr>
              <a:t> </a:t>
            </a:r>
            <a:r>
              <a:rPr kumimoji="0" lang="en-US" sz="1600" b="0" i="0" u="none" strike="noStrike" cap="none" normalizeH="0" baseline="0" dirty="0" err="1" smtClean="0">
                <a:ln>
                  <a:noFill/>
                </a:ln>
                <a:solidFill>
                  <a:schemeClr val="tx1"/>
                </a:solidFill>
                <a:effectLst/>
                <a:latin typeface="Arial" charset="0"/>
                <a:ea typeface="ＭＳ Ｐゴシック" pitchFamily="-64" charset="-128"/>
              </a:rPr>
              <a:t>viteve</a:t>
            </a:r>
            <a:r>
              <a:rPr lang="en-US" dirty="0" smtClean="0">
                <a:latin typeface="Arial" charset="0"/>
                <a:ea typeface="ＭＳ Ｐゴシック" pitchFamily="-64" charset="-128"/>
              </a:rPr>
              <a:t>, </a:t>
            </a:r>
            <a:r>
              <a:rPr lang="en-US" dirty="0" err="1" smtClean="0">
                <a:latin typeface="Arial" charset="0"/>
                <a:ea typeface="ＭＳ Ｐゴシック" pitchFamily="-64" charset="-128"/>
              </a:rPr>
              <a:t>Interesat</a:t>
            </a:r>
            <a:r>
              <a:rPr lang="en-US" dirty="0">
                <a:latin typeface="Arial" charset="0"/>
                <a:ea typeface="ＭＳ Ｐゴシック" pitchFamily="-64" charset="-128"/>
              </a:rPr>
              <a:t>, </a:t>
            </a:r>
            <a:r>
              <a:rPr lang="en-US" dirty="0" err="1" smtClean="0">
                <a:latin typeface="Arial" charset="0"/>
                <a:ea typeface="ＭＳ Ｐゴシック" pitchFamily="-64" charset="-128"/>
              </a:rPr>
              <a:t>tarifat</a:t>
            </a:r>
            <a:r>
              <a:rPr lang="en-US" dirty="0" smtClean="0">
                <a:latin typeface="Arial" charset="0"/>
                <a:ea typeface="ＭＳ Ｐゴシック" pitchFamily="-64" charset="-128"/>
              </a:rPr>
              <a:t> e </a:t>
            </a:r>
            <a:r>
              <a:rPr lang="en-US" dirty="0" err="1" smtClean="0">
                <a:latin typeface="Arial" charset="0"/>
                <a:ea typeface="ＭＳ Ｐゴシック" pitchFamily="-64" charset="-128"/>
              </a:rPr>
              <a:t>kompanosë</a:t>
            </a:r>
            <a:r>
              <a:rPr lang="en-US" dirty="0" smtClean="0">
                <a:latin typeface="Arial" charset="0"/>
                <a:ea typeface="ＭＳ Ｐゴシック" pitchFamily="-64" charset="-128"/>
              </a:rPr>
              <a:t>, </a:t>
            </a:r>
            <a:r>
              <a:rPr lang="en-US" dirty="0" err="1" smtClean="0">
                <a:latin typeface="Arial" charset="0"/>
                <a:ea typeface="ＭＳ Ｐゴシック" pitchFamily="-64" charset="-128"/>
              </a:rPr>
              <a:t>hostimi</a:t>
            </a:r>
            <a:r>
              <a:rPr lang="en-US" dirty="0" smtClean="0">
                <a:latin typeface="Arial" charset="0"/>
                <a:ea typeface="ＭＳ Ｐゴシック" pitchFamily="-64" charset="-128"/>
              </a:rPr>
              <a:t>)</a:t>
            </a:r>
            <a:endParaRPr kumimoji="0" lang="en-US" sz="1600" b="0" i="0" u="none" strike="noStrike" cap="none" normalizeH="0" baseline="0" dirty="0" smtClean="0">
              <a:ln>
                <a:noFill/>
              </a:ln>
              <a:solidFill>
                <a:schemeClr val="tx1"/>
              </a:solidFill>
              <a:effectLst/>
              <a:latin typeface="Arial" charset="0"/>
              <a:ea typeface="ＭＳ Ｐゴシック" pitchFamily="-64" charset="-128"/>
            </a:endParaRPr>
          </a:p>
          <a:p>
            <a:pPr marL="269875" indent="-182563">
              <a:spcBef>
                <a:spcPct val="20000"/>
              </a:spcBef>
              <a:buFont typeface="Arial" panose="020B0604020202020204" pitchFamily="34" charset="0"/>
              <a:buChar char="•"/>
            </a:pPr>
            <a:r>
              <a:rPr lang="en-US" b="1" dirty="0" err="1" smtClean="0">
                <a:latin typeface="Arial" charset="0"/>
                <a:ea typeface="ＭＳ Ｐゴシック" pitchFamily="-64" charset="-128"/>
              </a:rPr>
              <a:t>Kostot</a:t>
            </a:r>
            <a:r>
              <a:rPr lang="en-US" b="1" dirty="0" smtClean="0">
                <a:latin typeface="Arial" charset="0"/>
                <a:ea typeface="ＭＳ Ｐゴシック" pitchFamily="-64" charset="-128"/>
              </a:rPr>
              <a:t> e </a:t>
            </a:r>
            <a:r>
              <a:rPr lang="en-US" b="1" dirty="0" err="1" smtClean="0">
                <a:latin typeface="Arial" charset="0"/>
                <a:ea typeface="ＭＳ Ｐゴシック" pitchFamily="-64" charset="-128"/>
              </a:rPr>
              <a:t>veprimit</a:t>
            </a:r>
            <a:r>
              <a:rPr lang="en-US" b="1" dirty="0" smtClean="0">
                <a:latin typeface="Arial" charset="0"/>
                <a:ea typeface="ＭＳ Ｐゴシック" pitchFamily="-64" charset="-128"/>
              </a:rPr>
              <a:t> </a:t>
            </a:r>
            <a:r>
              <a:rPr lang="en-US" b="1" dirty="0" err="1" smtClean="0">
                <a:latin typeface="Arial" charset="0"/>
                <a:ea typeface="ＭＳ Ｐゴシック" pitchFamily="-64" charset="-128"/>
              </a:rPr>
              <a:t>dhe</a:t>
            </a:r>
            <a:r>
              <a:rPr lang="en-US" b="1" dirty="0" smtClean="0">
                <a:latin typeface="Arial" charset="0"/>
                <a:ea typeface="ＭＳ Ｐゴシック" pitchFamily="-64" charset="-128"/>
              </a:rPr>
              <a:t> </a:t>
            </a:r>
            <a:r>
              <a:rPr lang="en-US" b="1" dirty="0" err="1" smtClean="0">
                <a:latin typeface="Arial" charset="0"/>
                <a:ea typeface="ＭＳ Ｐゴシック" pitchFamily="-64" charset="-128"/>
              </a:rPr>
              <a:t>mirëmbajtjes</a:t>
            </a:r>
            <a:r>
              <a:rPr lang="en-US" b="1" dirty="0" smtClean="0">
                <a:latin typeface="Arial" charset="0"/>
                <a:ea typeface="ＭＳ Ｐゴシック" pitchFamily="-64" charset="-128"/>
              </a:rPr>
              <a:t> </a:t>
            </a:r>
            <a:r>
              <a:rPr lang="en-US" dirty="0" smtClean="0">
                <a:latin typeface="Arial" charset="0"/>
                <a:ea typeface="ＭＳ Ｐゴシック" pitchFamily="-64" charset="-128"/>
              </a:rPr>
              <a:t>(</a:t>
            </a:r>
            <a:r>
              <a:rPr lang="en-US" dirty="0" err="1" smtClean="0">
                <a:latin typeface="Arial" charset="0"/>
                <a:ea typeface="ＭＳ Ｐゴシック" pitchFamily="-64" charset="-128"/>
              </a:rPr>
              <a:t>përdorimi</a:t>
            </a:r>
            <a:r>
              <a:rPr lang="en-US" dirty="0" smtClean="0">
                <a:latin typeface="Arial" charset="0"/>
                <a:ea typeface="ＭＳ Ｐゴシック" pitchFamily="-64" charset="-128"/>
              </a:rPr>
              <a:t>, </a:t>
            </a:r>
            <a:r>
              <a:rPr lang="en-US" dirty="0" err="1" smtClean="0">
                <a:latin typeface="Arial" charset="0"/>
                <a:ea typeface="ＭＳ Ｐゴシック" pitchFamily="-64" charset="-128"/>
              </a:rPr>
              <a:t>stafi</a:t>
            </a:r>
            <a:r>
              <a:rPr lang="en-US" dirty="0" smtClean="0">
                <a:latin typeface="Arial" charset="0"/>
                <a:ea typeface="ＭＳ Ｐゴシック" pitchFamily="-64" charset="-128"/>
              </a:rPr>
              <a:t>, </a:t>
            </a:r>
            <a:r>
              <a:rPr lang="en-US" dirty="0" err="1" smtClean="0">
                <a:latin typeface="Arial" charset="0"/>
                <a:ea typeface="ＭＳ Ｐゴシック" pitchFamily="-64" charset="-128"/>
              </a:rPr>
              <a:t>kosto</a:t>
            </a:r>
            <a:r>
              <a:rPr lang="en-US" dirty="0" smtClean="0">
                <a:latin typeface="Arial" charset="0"/>
                <a:ea typeface="ＭＳ Ｐゴシック" pitchFamily="-64" charset="-128"/>
              </a:rPr>
              <a:t> </a:t>
            </a:r>
            <a:r>
              <a:rPr lang="en-US" dirty="0" err="1" smtClean="0">
                <a:latin typeface="Arial" charset="0"/>
                <a:ea typeface="ＭＳ Ｐゴシック" pitchFamily="-64" charset="-128"/>
              </a:rPr>
              <a:t>energjie</a:t>
            </a:r>
            <a:r>
              <a:rPr lang="en-US" dirty="0" smtClean="0">
                <a:latin typeface="Arial" charset="0"/>
                <a:ea typeface="ＭＳ Ｐゴシック" pitchFamily="-64" charset="-128"/>
              </a:rPr>
              <a:t>)</a:t>
            </a:r>
            <a:endParaRPr kumimoji="0" lang="en-US" sz="1600" b="0" i="0" u="none" strike="noStrike" cap="none" normalizeH="0" baseline="0" dirty="0" smtClean="0">
              <a:ln>
                <a:noFill/>
              </a:ln>
              <a:solidFill>
                <a:schemeClr val="tx1"/>
              </a:solidFill>
              <a:effectLst/>
              <a:latin typeface="Arial" charset="0"/>
              <a:ea typeface="ＭＳ Ｐゴシック" pitchFamily="-64" charset="-128"/>
            </a:endParaRPr>
          </a:p>
        </p:txBody>
      </p:sp>
      <p:sp>
        <p:nvSpPr>
          <p:cNvPr id="16" name="Rectangle 15"/>
          <p:cNvSpPr/>
          <p:nvPr/>
        </p:nvSpPr>
        <p:spPr bwMode="auto">
          <a:xfrm>
            <a:off x="4211960" y="1925889"/>
            <a:ext cx="1843695" cy="1967094"/>
          </a:xfrm>
          <a:prstGeom prst="rect">
            <a:avLst/>
          </a:prstGeom>
          <a:solidFill>
            <a:srgbClr val="FAB4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82563" marR="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dirty="0" smtClean="0">
              <a:ln>
                <a:noFill/>
              </a:ln>
              <a:solidFill>
                <a:schemeClr val="tx1"/>
              </a:solidFill>
              <a:effectLst/>
              <a:latin typeface="Arial" charset="0"/>
              <a:ea typeface="ＭＳ Ｐゴシック" pitchFamily="-64" charset="-128"/>
            </a:endParaRPr>
          </a:p>
          <a:p>
            <a:pPr marL="182563" marR="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charset="0"/>
                <a:ea typeface="ＭＳ Ｐゴシック" pitchFamily="-64" charset="-128"/>
              </a:rPr>
              <a:t>Shuma</a:t>
            </a:r>
            <a:r>
              <a:rPr kumimoji="0" lang="en-US" sz="1600" b="0" i="0" u="none" strike="noStrike" cap="none" normalizeH="0" baseline="0" dirty="0" smtClean="0">
                <a:ln>
                  <a:noFill/>
                </a:ln>
                <a:solidFill>
                  <a:schemeClr val="tx1"/>
                </a:solidFill>
                <a:effectLst/>
                <a:latin typeface="Arial" charset="0"/>
                <a:ea typeface="ＭＳ Ｐゴシック" pitchFamily="-64" charset="-128"/>
              </a:rPr>
              <a:t> e </a:t>
            </a:r>
            <a:r>
              <a:rPr kumimoji="0" lang="en-US" sz="1600" b="1" i="0" u="none" strike="noStrike" cap="none" normalizeH="0" baseline="0" dirty="0" err="1" smtClean="0">
                <a:ln>
                  <a:noFill/>
                </a:ln>
                <a:solidFill>
                  <a:schemeClr val="tx1"/>
                </a:solidFill>
                <a:effectLst/>
                <a:latin typeface="Arial" charset="0"/>
                <a:ea typeface="ＭＳ Ｐゴシック" pitchFamily="-64" charset="-128"/>
              </a:rPr>
              <a:t>mbetjeve</a:t>
            </a:r>
            <a:r>
              <a:rPr kumimoji="0" lang="en-US" sz="1600" b="1" i="0" u="none" strike="noStrike" cap="none" normalizeH="0" baseline="0" dirty="0" smtClean="0">
                <a:ln>
                  <a:noFill/>
                </a:ln>
                <a:solidFill>
                  <a:schemeClr val="tx1"/>
                </a:solidFill>
                <a:effectLst/>
                <a:latin typeface="Arial" charset="0"/>
                <a:ea typeface="ＭＳ Ｐゴシック" pitchFamily="-64" charset="-128"/>
              </a:rPr>
              <a:t> </a:t>
            </a:r>
            <a:r>
              <a:rPr lang="en-US" b="1" dirty="0" err="1" smtClean="0">
                <a:latin typeface="Arial" charset="0"/>
                <a:ea typeface="ＭＳ Ｐゴシック" pitchFamily="-64" charset="-128"/>
              </a:rPr>
              <a:t>në</a:t>
            </a:r>
            <a:r>
              <a:rPr lang="en-US" b="1" dirty="0" smtClean="0">
                <a:latin typeface="Arial" charset="0"/>
                <a:ea typeface="ＭＳ Ｐゴシック" pitchFamily="-64" charset="-128"/>
              </a:rPr>
              <a:t> </a:t>
            </a:r>
            <a:r>
              <a:rPr lang="en-US" b="1" dirty="0" err="1" smtClean="0">
                <a:latin typeface="Arial" charset="0"/>
                <a:ea typeface="ＭＳ Ｐゴシック" pitchFamily="-64" charset="-128"/>
              </a:rPr>
              <a:t>dispozicion</a:t>
            </a:r>
            <a:r>
              <a:rPr lang="en-US" b="1" dirty="0" smtClean="0">
                <a:latin typeface="Arial" charset="0"/>
                <a:ea typeface="ＭＳ Ｐゴシック" pitchFamily="-64" charset="-128"/>
              </a:rPr>
              <a:t> </a:t>
            </a:r>
            <a:r>
              <a:rPr lang="en-US" dirty="0" err="1" smtClean="0">
                <a:latin typeface="Arial" charset="0"/>
                <a:ea typeface="ＭＳ Ｐゴシック" pitchFamily="-64" charset="-128"/>
              </a:rPr>
              <a:t>në</a:t>
            </a:r>
            <a:r>
              <a:rPr kumimoji="0" lang="en-US" sz="1600" b="0" i="0" u="none" strike="noStrike" cap="none" normalizeH="0" dirty="0" smtClean="0">
                <a:ln>
                  <a:noFill/>
                </a:ln>
                <a:solidFill>
                  <a:schemeClr val="tx1"/>
                </a:solidFill>
                <a:effectLst/>
                <a:latin typeface="Arial" charset="0"/>
                <a:ea typeface="ＭＳ Ｐゴシック" pitchFamily="-64" charset="-128"/>
              </a:rPr>
              <a:t> </a:t>
            </a:r>
            <a:r>
              <a:rPr kumimoji="0" lang="en-US" sz="1600" b="0" i="0" u="none" strike="noStrike" cap="none" normalizeH="0" dirty="0" err="1" smtClean="0">
                <a:ln>
                  <a:noFill/>
                </a:ln>
                <a:solidFill>
                  <a:schemeClr val="tx1"/>
                </a:solidFill>
                <a:effectLst/>
                <a:latin typeface="Arial" charset="0"/>
                <a:ea typeface="ＭＳ Ｐゴシック" pitchFamily="-64" charset="-128"/>
              </a:rPr>
              <a:t>zonat</a:t>
            </a:r>
            <a:r>
              <a:rPr kumimoji="0" lang="en-US" sz="1600" b="0" i="0" u="none" strike="noStrike" cap="none" normalizeH="0" dirty="0" smtClean="0">
                <a:ln>
                  <a:noFill/>
                </a:ln>
                <a:solidFill>
                  <a:schemeClr val="tx1"/>
                </a:solidFill>
                <a:effectLst/>
                <a:latin typeface="Arial" charset="0"/>
                <a:ea typeface="ＭＳ Ｐゴシック" pitchFamily="-64" charset="-128"/>
              </a:rPr>
              <a:t> </a:t>
            </a:r>
            <a:r>
              <a:rPr kumimoji="0" lang="en-US" sz="1600" b="0" i="0" u="none" strike="noStrike" cap="none" normalizeH="0" dirty="0" err="1" smtClean="0">
                <a:ln>
                  <a:noFill/>
                </a:ln>
                <a:solidFill>
                  <a:schemeClr val="tx1"/>
                </a:solidFill>
                <a:effectLst/>
                <a:latin typeface="Arial" charset="0"/>
                <a:ea typeface="ＭＳ Ｐゴシック" pitchFamily="-64" charset="-128"/>
              </a:rPr>
              <a:t>ujëmbledhëse</a:t>
            </a:r>
            <a:r>
              <a:rPr kumimoji="0" lang="en-US" sz="1600" b="0" i="0" u="none" strike="noStrike" cap="none" normalizeH="0" dirty="0" smtClean="0">
                <a:ln>
                  <a:noFill/>
                </a:ln>
                <a:solidFill>
                  <a:schemeClr val="tx1"/>
                </a:solidFill>
                <a:effectLst/>
                <a:latin typeface="Arial" charset="0"/>
                <a:ea typeface="ＭＳ Ｐゴシック" pitchFamily="-64" charset="-128"/>
              </a:rPr>
              <a:t> </a:t>
            </a:r>
            <a:r>
              <a:rPr kumimoji="0" lang="en-US" sz="1600" b="0" i="0" u="none" strike="noStrike" cap="none" normalizeH="0" dirty="0" err="1" smtClean="0">
                <a:ln>
                  <a:noFill/>
                </a:ln>
                <a:solidFill>
                  <a:schemeClr val="tx1"/>
                </a:solidFill>
                <a:effectLst/>
                <a:latin typeface="Arial" charset="0"/>
                <a:ea typeface="ＭＳ Ｐゴシック" pitchFamily="-64" charset="-128"/>
              </a:rPr>
              <a:t>për</a:t>
            </a:r>
            <a:r>
              <a:rPr kumimoji="0" lang="en-US" sz="1600" b="0" i="0" u="none" strike="noStrike" cap="none" normalizeH="0" dirty="0" smtClean="0">
                <a:ln>
                  <a:noFill/>
                </a:ln>
                <a:solidFill>
                  <a:schemeClr val="tx1"/>
                </a:solidFill>
                <a:effectLst/>
                <a:latin typeface="Arial" charset="0"/>
                <a:ea typeface="ＭＳ Ｐゴシック" pitchFamily="-64" charset="-128"/>
              </a:rPr>
              <a:t> </a:t>
            </a:r>
            <a:r>
              <a:rPr kumimoji="0" lang="en-US" sz="1600" b="0" i="0" u="none" strike="noStrike" cap="none" normalizeH="0" dirty="0" err="1" smtClean="0">
                <a:ln>
                  <a:noFill/>
                </a:ln>
                <a:solidFill>
                  <a:schemeClr val="tx1"/>
                </a:solidFill>
                <a:effectLst/>
                <a:latin typeface="Arial" charset="0"/>
                <a:ea typeface="ＭＳ Ｐゴシック" pitchFamily="-64" charset="-128"/>
              </a:rPr>
              <a:t>t’u</a:t>
            </a:r>
            <a:r>
              <a:rPr kumimoji="0" lang="en-US" sz="1600" b="0" i="0" u="none" strike="noStrike" cap="none" normalizeH="0" dirty="0" smtClean="0">
                <a:ln>
                  <a:noFill/>
                </a:ln>
                <a:solidFill>
                  <a:schemeClr val="tx1"/>
                </a:solidFill>
                <a:effectLst/>
                <a:latin typeface="Arial" charset="0"/>
                <a:ea typeface="ＭＳ Ｐゴシック" pitchFamily="-64" charset="-128"/>
              </a:rPr>
              <a:t> </a:t>
            </a:r>
            <a:r>
              <a:rPr kumimoji="0" lang="en-US" sz="1600" b="0" i="0" u="none" strike="noStrike" cap="none" normalizeH="0" dirty="0" err="1" smtClean="0">
                <a:ln>
                  <a:noFill/>
                </a:ln>
                <a:solidFill>
                  <a:schemeClr val="tx1"/>
                </a:solidFill>
                <a:effectLst/>
                <a:latin typeface="Arial" charset="0"/>
                <a:ea typeface="ＭＳ Ｐゴシック" pitchFamily="-64" charset="-128"/>
              </a:rPr>
              <a:t>hedhur</a:t>
            </a:r>
            <a:r>
              <a:rPr lang="en-US" dirty="0" smtClean="0">
                <a:latin typeface="Arial" charset="0"/>
                <a:ea typeface="ＭＳ Ｐゴシック" pitchFamily="-64" charset="-128"/>
              </a:rPr>
              <a:t>.</a:t>
            </a:r>
            <a:endParaRPr kumimoji="0" lang="en-US" sz="1600" b="0" i="0" u="none" strike="noStrike" cap="none" normalizeH="0" dirty="0" smtClean="0">
              <a:ln>
                <a:noFill/>
              </a:ln>
              <a:solidFill>
                <a:schemeClr val="tx1"/>
              </a:solidFill>
              <a:effectLst/>
              <a:latin typeface="Arial" charset="0"/>
              <a:ea typeface="ＭＳ Ｐゴシック" pitchFamily="-64" charset="-128"/>
            </a:endParaRPr>
          </a:p>
          <a:p>
            <a:pPr marL="182563" marR="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dirty="0" smtClean="0">
              <a:ln>
                <a:noFill/>
              </a:ln>
              <a:solidFill>
                <a:schemeClr val="tx1"/>
              </a:solidFill>
              <a:effectLst/>
              <a:latin typeface="Arial" charset="0"/>
              <a:ea typeface="ＭＳ Ｐゴシック" pitchFamily="-64" charset="-128"/>
            </a:endParaRPr>
          </a:p>
          <a:p>
            <a:pPr marR="0" algn="l" defTabSz="914400" rtl="0" eaLnBrk="0" fontAlgn="base" latinLnBrk="0" hangingPunct="0">
              <a:lnSpc>
                <a:spcPct val="100000"/>
              </a:lnSpc>
              <a:spcBef>
                <a:spcPct val="20000"/>
              </a:spcBef>
              <a:spcAft>
                <a:spcPct val="0"/>
              </a:spcAft>
              <a:buClrTx/>
              <a:buSzTx/>
              <a:buFontTx/>
              <a:buNone/>
              <a:tabLst/>
            </a:pPr>
            <a:endParaRPr lang="en-US" baseline="0" dirty="0">
              <a:latin typeface="Arial" charset="0"/>
              <a:ea typeface="ＭＳ Ｐゴシック" pitchFamily="-64" charset="-128"/>
            </a:endParaRPr>
          </a:p>
          <a:p>
            <a:pPr marR="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pitchFamily="-64" charset="-128"/>
            </a:endParaRPr>
          </a:p>
        </p:txBody>
      </p:sp>
      <p:sp>
        <p:nvSpPr>
          <p:cNvPr id="15" name="Plus 14"/>
          <p:cNvSpPr/>
          <p:nvPr/>
        </p:nvSpPr>
        <p:spPr bwMode="auto">
          <a:xfrm>
            <a:off x="3491880" y="3284984"/>
            <a:ext cx="720080" cy="595568"/>
          </a:xfrm>
          <a:prstGeom prst="mathPlus">
            <a:avLst/>
          </a:prstGeom>
          <a:solidFill>
            <a:srgbClr val="000000"/>
          </a:solidFill>
          <a:ln w="9525" cap="flat" cmpd="sng" algn="ctr">
            <a:solidFill>
              <a:srgbClr val="005380"/>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9" name="Rectangle 18"/>
          <p:cNvSpPr/>
          <p:nvPr/>
        </p:nvSpPr>
        <p:spPr bwMode="auto">
          <a:xfrm>
            <a:off x="6745633" y="1906613"/>
            <a:ext cx="1843695" cy="707886"/>
          </a:xfrm>
          <a:prstGeom prst="rect">
            <a:avLst/>
          </a:prstGeom>
          <a:solidFill>
            <a:srgbClr val="005380"/>
          </a:solidFill>
          <a:ln w="9525" cap="flat" cmpd="sng" algn="ctr">
            <a:solidFill>
              <a:srgbClr val="005380"/>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spAutoFit/>
          </a:bodyPr>
          <a:lstStyle/>
          <a:p>
            <a:pPr marL="182563" marR="0" algn="ctr" defTabSz="914400" rtl="0" eaLnBrk="0" fontAlgn="base" latinLnBrk="0" hangingPunct="0">
              <a:lnSpc>
                <a:spcPct val="100000"/>
              </a:lnSpc>
              <a:spcBef>
                <a:spcPct val="20000"/>
              </a:spcBef>
              <a:spcAft>
                <a:spcPct val="0"/>
              </a:spcAft>
              <a:buClrTx/>
              <a:buSzTx/>
              <a:buFontTx/>
              <a:buNone/>
              <a:tabLst/>
            </a:pPr>
            <a:r>
              <a:rPr lang="en-US" sz="2000" b="1" dirty="0" err="1" smtClean="0">
                <a:solidFill>
                  <a:schemeClr val="bg1"/>
                </a:solidFill>
                <a:latin typeface="Arial" charset="0"/>
                <a:ea typeface="ＭＳ Ｐゴシック" pitchFamily="-64" charset="-128"/>
              </a:rPr>
              <a:t>Kostot</a:t>
            </a:r>
            <a:r>
              <a:rPr lang="en-US" sz="2000" b="1" dirty="0" smtClean="0">
                <a:solidFill>
                  <a:schemeClr val="bg1"/>
                </a:solidFill>
                <a:latin typeface="Arial" charset="0"/>
                <a:ea typeface="ＭＳ Ｐゴシック" pitchFamily="-64" charset="-128"/>
              </a:rPr>
              <a:t> </a:t>
            </a:r>
            <a:r>
              <a:rPr lang="en-US" sz="2000" b="1" dirty="0" err="1" smtClean="0">
                <a:solidFill>
                  <a:schemeClr val="bg1"/>
                </a:solidFill>
                <a:latin typeface="Arial" charset="0"/>
                <a:ea typeface="ＭＳ Ｐゴシック" pitchFamily="-64" charset="-128"/>
              </a:rPr>
              <a:t>vjetore</a:t>
            </a:r>
            <a:endParaRPr kumimoji="0" lang="en-US" sz="2000" b="1" i="0" u="none" strike="noStrike" cap="none" normalizeH="0" dirty="0" smtClean="0">
              <a:ln>
                <a:noFill/>
              </a:ln>
              <a:solidFill>
                <a:schemeClr val="bg1"/>
              </a:solidFill>
              <a:effectLst/>
              <a:latin typeface="Arial" charset="0"/>
              <a:ea typeface="ＭＳ Ｐゴシック" pitchFamily="-64" charset="-128"/>
            </a:endParaRPr>
          </a:p>
        </p:txBody>
      </p:sp>
      <p:sp>
        <p:nvSpPr>
          <p:cNvPr id="11" name="Rectangle 10"/>
          <p:cNvSpPr/>
          <p:nvPr/>
        </p:nvSpPr>
        <p:spPr bwMode="auto">
          <a:xfrm>
            <a:off x="4211960" y="4050323"/>
            <a:ext cx="1843695" cy="386789"/>
          </a:xfrm>
          <a:prstGeom prst="rect">
            <a:avLst/>
          </a:prstGeom>
          <a:solidFill>
            <a:srgbClr val="FAB4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82563" marR="0" algn="ctr" defTabSz="914400" rtl="0" eaLnBrk="0" fontAlgn="base" latinLnBrk="0" hangingPunct="0">
              <a:lnSpc>
                <a:spcPct val="100000"/>
              </a:lnSpc>
              <a:spcBef>
                <a:spcPct val="20000"/>
              </a:spcBef>
              <a:spcAft>
                <a:spcPct val="0"/>
              </a:spcAft>
              <a:buClrTx/>
              <a:buSzTx/>
              <a:buFontTx/>
              <a:buNone/>
              <a:tabLst/>
            </a:pPr>
            <a:r>
              <a:rPr lang="en-US" sz="1800" b="1" dirty="0">
                <a:latin typeface="Arial" charset="0"/>
                <a:ea typeface="ＭＳ Ｐゴシック" pitchFamily="-64" charset="-128"/>
              </a:rPr>
              <a:t>Gate fee</a:t>
            </a:r>
          </a:p>
          <a:p>
            <a:pPr marR="0" algn="l" defTabSz="914400" rtl="0" eaLnBrk="0" fontAlgn="base" latinLnBrk="0" hangingPunct="0">
              <a:lnSpc>
                <a:spcPct val="100000"/>
              </a:lnSpc>
              <a:spcBef>
                <a:spcPct val="20000"/>
              </a:spcBef>
              <a:spcAft>
                <a:spcPct val="0"/>
              </a:spcAft>
              <a:buClrTx/>
              <a:buSzTx/>
              <a:buFontTx/>
              <a:buNone/>
              <a:tabLst/>
            </a:pPr>
            <a:endParaRPr lang="en-US" baseline="0" dirty="0">
              <a:latin typeface="Arial" charset="0"/>
              <a:ea typeface="ＭＳ Ｐゴシック" pitchFamily="-64" charset="-128"/>
            </a:endParaRPr>
          </a:p>
          <a:p>
            <a:pPr marR="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pitchFamily="-64" charset="-128"/>
            </a:endParaRPr>
          </a:p>
        </p:txBody>
      </p:sp>
      <p:sp>
        <p:nvSpPr>
          <p:cNvPr id="12" name="Rectangle 11"/>
          <p:cNvSpPr/>
          <p:nvPr/>
        </p:nvSpPr>
        <p:spPr bwMode="auto">
          <a:xfrm>
            <a:off x="6787719" y="3062735"/>
            <a:ext cx="1843695" cy="707886"/>
          </a:xfrm>
          <a:prstGeom prst="rect">
            <a:avLst/>
          </a:prstGeom>
          <a:solidFill>
            <a:srgbClr val="005380"/>
          </a:solidFill>
          <a:ln w="9525" cap="flat" cmpd="sng" algn="ctr">
            <a:solidFill>
              <a:srgbClr val="005380"/>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spAutoFit/>
          </a:bodyPr>
          <a:lstStyle/>
          <a:p>
            <a:pPr marL="182563" marR="0" algn="ctr" defTabSz="914400" rtl="0" eaLnBrk="0" fontAlgn="base" latinLnBrk="0" hangingPunct="0">
              <a:lnSpc>
                <a:spcPct val="100000"/>
              </a:lnSpc>
              <a:spcBef>
                <a:spcPct val="20000"/>
              </a:spcBef>
              <a:spcAft>
                <a:spcPct val="0"/>
              </a:spcAft>
              <a:buClrTx/>
              <a:buSzTx/>
              <a:buFontTx/>
              <a:buNone/>
              <a:tabLst/>
            </a:pPr>
            <a:r>
              <a:rPr lang="en-US" sz="2000" b="1" dirty="0" err="1" smtClean="0">
                <a:solidFill>
                  <a:schemeClr val="bg1"/>
                </a:solidFill>
                <a:latin typeface="Arial" charset="0"/>
                <a:ea typeface="ＭＳ Ｐゴシック" pitchFamily="-64" charset="-128"/>
              </a:rPr>
              <a:t>Të</a:t>
            </a:r>
            <a:r>
              <a:rPr lang="en-US" sz="2000" b="1" dirty="0" smtClean="0">
                <a:solidFill>
                  <a:schemeClr val="bg1"/>
                </a:solidFill>
                <a:latin typeface="Arial" charset="0"/>
                <a:ea typeface="ＭＳ Ｐゴシック" pitchFamily="-64" charset="-128"/>
              </a:rPr>
              <a:t> </a:t>
            </a:r>
            <a:r>
              <a:rPr lang="en-US" sz="2000" b="1" dirty="0" err="1" smtClean="0">
                <a:solidFill>
                  <a:schemeClr val="bg1"/>
                </a:solidFill>
                <a:latin typeface="Arial" charset="0"/>
                <a:ea typeface="ＭＳ Ｐゴシック" pitchFamily="-64" charset="-128"/>
              </a:rPr>
              <a:t>ardhurat</a:t>
            </a:r>
            <a:r>
              <a:rPr lang="en-US" sz="2000" b="1" dirty="0" smtClean="0">
                <a:solidFill>
                  <a:schemeClr val="bg1"/>
                </a:solidFill>
                <a:latin typeface="Arial" charset="0"/>
                <a:ea typeface="ＭＳ Ｐゴシック" pitchFamily="-64" charset="-128"/>
              </a:rPr>
              <a:t> </a:t>
            </a:r>
            <a:r>
              <a:rPr lang="en-US" sz="2000" b="1" dirty="0" err="1" smtClean="0">
                <a:solidFill>
                  <a:schemeClr val="bg1"/>
                </a:solidFill>
                <a:latin typeface="Arial" charset="0"/>
                <a:ea typeface="ＭＳ Ｐゴシック" pitchFamily="-64" charset="-128"/>
              </a:rPr>
              <a:t>vjetore</a:t>
            </a:r>
            <a:endParaRPr kumimoji="0" lang="en-US" sz="2000" b="1" i="0" u="none" strike="noStrike" cap="none" normalizeH="0" dirty="0" smtClean="0">
              <a:ln>
                <a:noFill/>
              </a:ln>
              <a:solidFill>
                <a:schemeClr val="bg1"/>
              </a:solidFill>
              <a:effectLst/>
              <a:latin typeface="Arial" charset="0"/>
              <a:ea typeface="ＭＳ Ｐゴシック" pitchFamily="-64" charset="-128"/>
            </a:endParaRPr>
          </a:p>
        </p:txBody>
      </p:sp>
      <p:sp>
        <p:nvSpPr>
          <p:cNvPr id="14" name="Rectangle 13"/>
          <p:cNvSpPr/>
          <p:nvPr/>
        </p:nvSpPr>
        <p:spPr bwMode="auto">
          <a:xfrm>
            <a:off x="6822888" y="4881354"/>
            <a:ext cx="1843695" cy="707886"/>
          </a:xfrm>
          <a:prstGeom prst="rect">
            <a:avLst/>
          </a:prstGeom>
          <a:solidFill>
            <a:srgbClr val="005380"/>
          </a:solidFill>
          <a:ln w="9525" cap="flat" cmpd="sng" algn="ctr">
            <a:solidFill>
              <a:srgbClr val="005380"/>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spAutoFit/>
          </a:bodyPr>
          <a:lstStyle/>
          <a:p>
            <a:pPr marL="182563" marR="0" algn="ctr" defTabSz="914400" rtl="0" eaLnBrk="0" fontAlgn="base" latinLnBrk="0" hangingPunct="0">
              <a:lnSpc>
                <a:spcPct val="100000"/>
              </a:lnSpc>
              <a:spcBef>
                <a:spcPct val="20000"/>
              </a:spcBef>
              <a:spcAft>
                <a:spcPct val="0"/>
              </a:spcAft>
              <a:buClrTx/>
              <a:buSzTx/>
              <a:buFontTx/>
              <a:buNone/>
              <a:tabLst/>
            </a:pPr>
            <a:r>
              <a:rPr lang="en-US" sz="2000" b="1" dirty="0" err="1" smtClean="0">
                <a:solidFill>
                  <a:schemeClr val="bg1"/>
                </a:solidFill>
                <a:latin typeface="Arial" charset="0"/>
                <a:ea typeface="ＭＳ Ｐゴシック" pitchFamily="-64" charset="-128"/>
              </a:rPr>
              <a:t>Bilanci</a:t>
            </a:r>
            <a:r>
              <a:rPr lang="en-US" sz="2000" b="1" dirty="0" smtClean="0">
                <a:solidFill>
                  <a:schemeClr val="bg1"/>
                </a:solidFill>
                <a:latin typeface="Arial" charset="0"/>
                <a:ea typeface="ＭＳ Ｐゴシック" pitchFamily="-64" charset="-128"/>
              </a:rPr>
              <a:t> </a:t>
            </a:r>
            <a:r>
              <a:rPr lang="en-US" sz="2000" b="1" dirty="0" err="1" smtClean="0">
                <a:solidFill>
                  <a:schemeClr val="bg1"/>
                </a:solidFill>
                <a:latin typeface="Arial" charset="0"/>
                <a:ea typeface="ＭＳ Ｐゴシック" pitchFamily="-64" charset="-128"/>
              </a:rPr>
              <a:t>vjetor</a:t>
            </a:r>
            <a:endParaRPr kumimoji="0" lang="en-US" sz="2000" b="1" i="0" u="none" strike="noStrike" cap="none" normalizeH="0" dirty="0" smtClean="0">
              <a:ln>
                <a:noFill/>
              </a:ln>
              <a:solidFill>
                <a:schemeClr val="bg1"/>
              </a:solidFill>
              <a:effectLst/>
              <a:latin typeface="Arial" charset="0"/>
              <a:ea typeface="ＭＳ Ｐゴシック" pitchFamily="-64" charset="-128"/>
            </a:endParaRPr>
          </a:p>
        </p:txBody>
      </p:sp>
      <p:sp>
        <p:nvSpPr>
          <p:cNvPr id="4" name="Equal 3"/>
          <p:cNvSpPr/>
          <p:nvPr/>
        </p:nvSpPr>
        <p:spPr bwMode="auto">
          <a:xfrm>
            <a:off x="6084168" y="3284984"/>
            <a:ext cx="614754" cy="765339"/>
          </a:xfrm>
          <a:prstGeom prst="mathEqual">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7" name="Plus 16"/>
          <p:cNvSpPr/>
          <p:nvPr/>
        </p:nvSpPr>
        <p:spPr bwMode="auto">
          <a:xfrm>
            <a:off x="7452320" y="2636912"/>
            <a:ext cx="437295" cy="426292"/>
          </a:xfrm>
          <a:prstGeom prst="mathPlus">
            <a:avLst/>
          </a:prstGeom>
          <a:solidFill>
            <a:srgbClr val="000000"/>
          </a:solidFill>
          <a:ln w="9525" cap="flat" cmpd="sng" algn="ctr">
            <a:solidFill>
              <a:srgbClr val="005380"/>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5" name="Down Arrow 4"/>
          <p:cNvSpPr/>
          <p:nvPr/>
        </p:nvSpPr>
        <p:spPr bwMode="auto">
          <a:xfrm>
            <a:off x="7452320" y="3904706"/>
            <a:ext cx="437295" cy="832161"/>
          </a:xfrm>
          <a:prstGeom prst="downArrow">
            <a:avLst>
              <a:gd name="adj1" fmla="val 50000"/>
              <a:gd name="adj2" fmla="val 61991"/>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pic>
        <p:nvPicPr>
          <p:cNvPr id="18" name="Picture"/>
          <p:cNvPicPr/>
          <p:nvPr/>
        </p:nvPicPr>
        <p:blipFill>
          <a:blip r:embed="rId3"/>
          <a:stretch>
            <a:fillRect/>
          </a:stretch>
        </p:blipFill>
        <p:spPr bwMode="auto">
          <a:xfrm>
            <a:off x="7668344" y="1052736"/>
            <a:ext cx="1206500" cy="231775"/>
          </a:xfrm>
          <a:prstGeom prst="rect">
            <a:avLst/>
          </a:prstGeom>
          <a:noFill/>
          <a:ln w="9525">
            <a:noFill/>
            <a:miter lim="800000"/>
            <a:headEnd/>
            <a:tailEnd/>
          </a:ln>
        </p:spPr>
      </p:pic>
    </p:spTree>
    <p:extLst>
      <p:ext uri="{BB962C8B-B14F-4D97-AF65-F5344CB8AC3E}">
        <p14:creationId xmlns:p14="http://schemas.microsoft.com/office/powerpoint/2010/main" val="2419022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p:cNvSpPr/>
          <p:nvPr/>
        </p:nvSpPr>
        <p:spPr bwMode="auto">
          <a:xfrm>
            <a:off x="297806" y="1766173"/>
            <a:ext cx="5256583" cy="550493"/>
          </a:xfrm>
          <a:custGeom>
            <a:avLst/>
            <a:gdLst>
              <a:gd name="connsiteX0" fmla="*/ 0 w 2181340"/>
              <a:gd name="connsiteY0" fmla="*/ 817561 h 817561"/>
              <a:gd name="connsiteX1" fmla="*/ 638979 w 2181340"/>
              <a:gd name="connsiteY1" fmla="*/ 619257 h 817561"/>
              <a:gd name="connsiteX2" fmla="*/ 1079653 w 2181340"/>
              <a:gd name="connsiteY2" fmla="*/ 663325 h 817561"/>
              <a:gd name="connsiteX3" fmla="*/ 2071171 w 2181340"/>
              <a:gd name="connsiteY3" fmla="*/ 564173 h 817561"/>
              <a:gd name="connsiteX4" fmla="*/ 2159306 w 2181340"/>
              <a:gd name="connsiteY4" fmla="*/ 24346 h 817561"/>
              <a:gd name="connsiteX5" fmla="*/ 2170323 w 2181340"/>
              <a:gd name="connsiteY5" fmla="*/ 90448 h 817561"/>
              <a:gd name="connsiteX6" fmla="*/ 2181340 w 2181340"/>
              <a:gd name="connsiteY6" fmla="*/ 68414 h 817561"/>
              <a:gd name="connsiteX0" fmla="*/ 0 w 2181340"/>
              <a:gd name="connsiteY0" fmla="*/ 822498 h 822498"/>
              <a:gd name="connsiteX1" fmla="*/ 638979 w 2181340"/>
              <a:gd name="connsiteY1" fmla="*/ 624194 h 822498"/>
              <a:gd name="connsiteX2" fmla="*/ 1079653 w 2181340"/>
              <a:gd name="connsiteY2" fmla="*/ 668262 h 822498"/>
              <a:gd name="connsiteX3" fmla="*/ 2071171 w 2181340"/>
              <a:gd name="connsiteY3" fmla="*/ 569110 h 822498"/>
              <a:gd name="connsiteX4" fmla="*/ 2159306 w 2181340"/>
              <a:gd name="connsiteY4" fmla="*/ 29283 h 822498"/>
              <a:gd name="connsiteX5" fmla="*/ 2181340 w 2181340"/>
              <a:gd name="connsiteY5" fmla="*/ 73351 h 822498"/>
              <a:gd name="connsiteX0" fmla="*/ 0 w 2501684"/>
              <a:gd name="connsiteY0" fmla="*/ 928970 h 928970"/>
              <a:gd name="connsiteX1" fmla="*/ 638979 w 2501684"/>
              <a:gd name="connsiteY1" fmla="*/ 730666 h 928970"/>
              <a:gd name="connsiteX2" fmla="*/ 1079653 w 2501684"/>
              <a:gd name="connsiteY2" fmla="*/ 774734 h 928970"/>
              <a:gd name="connsiteX3" fmla="*/ 2071171 w 2501684"/>
              <a:gd name="connsiteY3" fmla="*/ 675582 h 928970"/>
              <a:gd name="connsiteX4" fmla="*/ 2500972 w 2501684"/>
              <a:gd name="connsiteY4" fmla="*/ 17532 h 928970"/>
              <a:gd name="connsiteX5" fmla="*/ 2181340 w 2501684"/>
              <a:gd name="connsiteY5" fmla="*/ 179823 h 928970"/>
              <a:gd name="connsiteX0" fmla="*/ 0 w 2509899"/>
              <a:gd name="connsiteY0" fmla="*/ 1269633 h 1269633"/>
              <a:gd name="connsiteX1" fmla="*/ 638979 w 2509899"/>
              <a:gd name="connsiteY1" fmla="*/ 1071329 h 1269633"/>
              <a:gd name="connsiteX2" fmla="*/ 1079653 w 2509899"/>
              <a:gd name="connsiteY2" fmla="*/ 1115397 h 1269633"/>
              <a:gd name="connsiteX3" fmla="*/ 2071171 w 2509899"/>
              <a:gd name="connsiteY3" fmla="*/ 1016245 h 1269633"/>
              <a:gd name="connsiteX4" fmla="*/ 2500972 w 2509899"/>
              <a:gd name="connsiteY4" fmla="*/ 358195 h 1269633"/>
              <a:gd name="connsiteX5" fmla="*/ 1711549 w 2509899"/>
              <a:gd name="connsiteY5" fmla="*/ 308 h 1269633"/>
              <a:gd name="connsiteX0" fmla="*/ 0 w 2080767"/>
              <a:gd name="connsiteY0" fmla="*/ 1269471 h 1269471"/>
              <a:gd name="connsiteX1" fmla="*/ 638979 w 2080767"/>
              <a:gd name="connsiteY1" fmla="*/ 1071167 h 1269471"/>
              <a:gd name="connsiteX2" fmla="*/ 1079653 w 2080767"/>
              <a:gd name="connsiteY2" fmla="*/ 1115235 h 1269471"/>
              <a:gd name="connsiteX3" fmla="*/ 2071171 w 2080767"/>
              <a:gd name="connsiteY3" fmla="*/ 1016083 h 1269471"/>
              <a:gd name="connsiteX4" fmla="*/ 1589862 w 2080767"/>
              <a:gd name="connsiteY4" fmla="*/ 586596 h 1269471"/>
              <a:gd name="connsiteX5" fmla="*/ 1711549 w 2080767"/>
              <a:gd name="connsiteY5" fmla="*/ 146 h 1269471"/>
              <a:gd name="connsiteX0" fmla="*/ 0 w 5078388"/>
              <a:gd name="connsiteY0" fmla="*/ 1316747 h 1316747"/>
              <a:gd name="connsiteX1" fmla="*/ 638979 w 5078388"/>
              <a:gd name="connsiteY1" fmla="*/ 1118443 h 1316747"/>
              <a:gd name="connsiteX2" fmla="*/ 1079653 w 5078388"/>
              <a:gd name="connsiteY2" fmla="*/ 1162511 h 1316747"/>
              <a:gd name="connsiteX3" fmla="*/ 2071171 w 5078388"/>
              <a:gd name="connsiteY3" fmla="*/ 1063359 h 1316747"/>
              <a:gd name="connsiteX4" fmla="*/ 1589862 w 5078388"/>
              <a:gd name="connsiteY4" fmla="*/ 633872 h 1316747"/>
              <a:gd name="connsiteX5" fmla="*/ 5078388 w 5078388"/>
              <a:gd name="connsiteY5" fmla="*/ 133 h 1316747"/>
              <a:gd name="connsiteX0" fmla="*/ 0 w 5078388"/>
              <a:gd name="connsiteY0" fmla="*/ 1316667 h 1408188"/>
              <a:gd name="connsiteX1" fmla="*/ 638979 w 5078388"/>
              <a:gd name="connsiteY1" fmla="*/ 1118363 h 1408188"/>
              <a:gd name="connsiteX2" fmla="*/ 1079653 w 5078388"/>
              <a:gd name="connsiteY2" fmla="*/ 1162431 h 1408188"/>
              <a:gd name="connsiteX3" fmla="*/ 2071171 w 5078388"/>
              <a:gd name="connsiteY3" fmla="*/ 1063279 h 1408188"/>
              <a:gd name="connsiteX4" fmla="*/ 3056181 w 5078388"/>
              <a:gd name="connsiteY4" fmla="*/ 1366769 h 1408188"/>
              <a:gd name="connsiteX5" fmla="*/ 5078388 w 5078388"/>
              <a:gd name="connsiteY5" fmla="*/ 53 h 1408188"/>
              <a:gd name="connsiteX0" fmla="*/ 0 w 5078388"/>
              <a:gd name="connsiteY0" fmla="*/ 1316614 h 1371046"/>
              <a:gd name="connsiteX1" fmla="*/ 638979 w 5078388"/>
              <a:gd name="connsiteY1" fmla="*/ 1118310 h 1371046"/>
              <a:gd name="connsiteX2" fmla="*/ 1079653 w 5078388"/>
              <a:gd name="connsiteY2" fmla="*/ 1162378 h 1371046"/>
              <a:gd name="connsiteX3" fmla="*/ 2071171 w 5078388"/>
              <a:gd name="connsiteY3" fmla="*/ 1063226 h 1371046"/>
              <a:gd name="connsiteX4" fmla="*/ 3056181 w 5078388"/>
              <a:gd name="connsiteY4" fmla="*/ 1366716 h 1371046"/>
              <a:gd name="connsiteX5" fmla="*/ 3732243 w 5078388"/>
              <a:gd name="connsiteY5" fmla="*/ 795516 h 1371046"/>
              <a:gd name="connsiteX6" fmla="*/ 5078388 w 5078388"/>
              <a:gd name="connsiteY6" fmla="*/ 0 h 1371046"/>
              <a:gd name="connsiteX0" fmla="*/ 0 w 4416409"/>
              <a:gd name="connsiteY0" fmla="*/ 542787 h 1432987"/>
              <a:gd name="connsiteX1" fmla="*/ 638979 w 4416409"/>
              <a:gd name="connsiteY1" fmla="*/ 344483 h 1432987"/>
              <a:gd name="connsiteX2" fmla="*/ 1079653 w 4416409"/>
              <a:gd name="connsiteY2" fmla="*/ 388551 h 1432987"/>
              <a:gd name="connsiteX3" fmla="*/ 2071171 w 4416409"/>
              <a:gd name="connsiteY3" fmla="*/ 289399 h 1432987"/>
              <a:gd name="connsiteX4" fmla="*/ 3056181 w 4416409"/>
              <a:gd name="connsiteY4" fmla="*/ 592889 h 1432987"/>
              <a:gd name="connsiteX5" fmla="*/ 3732243 w 4416409"/>
              <a:gd name="connsiteY5" fmla="*/ 21689 h 1432987"/>
              <a:gd name="connsiteX6" fmla="*/ 4416409 w 4416409"/>
              <a:gd name="connsiteY6" fmla="*/ 1432984 h 1432987"/>
              <a:gd name="connsiteX0" fmla="*/ 0 w 4416409"/>
              <a:gd name="connsiteY0" fmla="*/ 259291 h 1149492"/>
              <a:gd name="connsiteX1" fmla="*/ 638979 w 4416409"/>
              <a:gd name="connsiteY1" fmla="*/ 60987 h 1149492"/>
              <a:gd name="connsiteX2" fmla="*/ 1079653 w 4416409"/>
              <a:gd name="connsiteY2" fmla="*/ 105055 h 1149492"/>
              <a:gd name="connsiteX3" fmla="*/ 2071171 w 4416409"/>
              <a:gd name="connsiteY3" fmla="*/ 5903 h 1149492"/>
              <a:gd name="connsiteX4" fmla="*/ 3056181 w 4416409"/>
              <a:gd name="connsiteY4" fmla="*/ 309393 h 1149492"/>
              <a:gd name="connsiteX5" fmla="*/ 3718007 w 4416409"/>
              <a:gd name="connsiteY5" fmla="*/ 234726 h 1149492"/>
              <a:gd name="connsiteX6" fmla="*/ 4416409 w 4416409"/>
              <a:gd name="connsiteY6" fmla="*/ 1149488 h 1149492"/>
              <a:gd name="connsiteX0" fmla="*/ 0 w 4914673"/>
              <a:gd name="connsiteY0" fmla="*/ 259291 h 589912"/>
              <a:gd name="connsiteX1" fmla="*/ 638979 w 4914673"/>
              <a:gd name="connsiteY1" fmla="*/ 60987 h 589912"/>
              <a:gd name="connsiteX2" fmla="*/ 1079653 w 4914673"/>
              <a:gd name="connsiteY2" fmla="*/ 105055 h 589912"/>
              <a:gd name="connsiteX3" fmla="*/ 2071171 w 4914673"/>
              <a:gd name="connsiteY3" fmla="*/ 5903 h 589912"/>
              <a:gd name="connsiteX4" fmla="*/ 3056181 w 4914673"/>
              <a:gd name="connsiteY4" fmla="*/ 309393 h 589912"/>
              <a:gd name="connsiteX5" fmla="*/ 3718007 w 4914673"/>
              <a:gd name="connsiteY5" fmla="*/ 234726 h 589912"/>
              <a:gd name="connsiteX6" fmla="*/ 4914673 w 4914673"/>
              <a:gd name="connsiteY6" fmla="*/ 589904 h 589912"/>
              <a:gd name="connsiteX0" fmla="*/ 0 w 5213631"/>
              <a:gd name="connsiteY0" fmla="*/ 259291 h 377117"/>
              <a:gd name="connsiteX1" fmla="*/ 638979 w 5213631"/>
              <a:gd name="connsiteY1" fmla="*/ 60987 h 377117"/>
              <a:gd name="connsiteX2" fmla="*/ 1079653 w 5213631"/>
              <a:gd name="connsiteY2" fmla="*/ 105055 h 377117"/>
              <a:gd name="connsiteX3" fmla="*/ 2071171 w 5213631"/>
              <a:gd name="connsiteY3" fmla="*/ 5903 h 377117"/>
              <a:gd name="connsiteX4" fmla="*/ 3056181 w 5213631"/>
              <a:gd name="connsiteY4" fmla="*/ 309393 h 377117"/>
              <a:gd name="connsiteX5" fmla="*/ 3718007 w 5213631"/>
              <a:gd name="connsiteY5" fmla="*/ 234726 h 377117"/>
              <a:gd name="connsiteX6" fmla="*/ 5213631 w 5213631"/>
              <a:gd name="connsiteY6" fmla="*/ 377105 h 377117"/>
              <a:gd name="connsiteX0" fmla="*/ 0 w 5213631"/>
              <a:gd name="connsiteY0" fmla="*/ 264009 h 500549"/>
              <a:gd name="connsiteX1" fmla="*/ 638979 w 5213631"/>
              <a:gd name="connsiteY1" fmla="*/ 499186 h 500549"/>
              <a:gd name="connsiteX2" fmla="*/ 1079653 w 5213631"/>
              <a:gd name="connsiteY2" fmla="*/ 109773 h 500549"/>
              <a:gd name="connsiteX3" fmla="*/ 2071171 w 5213631"/>
              <a:gd name="connsiteY3" fmla="*/ 10621 h 500549"/>
              <a:gd name="connsiteX4" fmla="*/ 3056181 w 5213631"/>
              <a:gd name="connsiteY4" fmla="*/ 314111 h 500549"/>
              <a:gd name="connsiteX5" fmla="*/ 3718007 w 5213631"/>
              <a:gd name="connsiteY5" fmla="*/ 239444 h 500549"/>
              <a:gd name="connsiteX6" fmla="*/ 5213631 w 5213631"/>
              <a:gd name="connsiteY6" fmla="*/ 381823 h 500549"/>
              <a:gd name="connsiteX0" fmla="*/ 0 w 5213631"/>
              <a:gd name="connsiteY0" fmla="*/ 253488 h 488719"/>
              <a:gd name="connsiteX1" fmla="*/ 638979 w 5213631"/>
              <a:gd name="connsiteY1" fmla="*/ 488665 h 488719"/>
              <a:gd name="connsiteX2" fmla="*/ 1387832 w 5213631"/>
              <a:gd name="connsiteY2" fmla="*/ 272644 h 488719"/>
              <a:gd name="connsiteX3" fmla="*/ 2071171 w 5213631"/>
              <a:gd name="connsiteY3" fmla="*/ 100 h 488719"/>
              <a:gd name="connsiteX4" fmla="*/ 3056181 w 5213631"/>
              <a:gd name="connsiteY4" fmla="*/ 303590 h 488719"/>
              <a:gd name="connsiteX5" fmla="*/ 3718007 w 5213631"/>
              <a:gd name="connsiteY5" fmla="*/ 228923 h 488719"/>
              <a:gd name="connsiteX6" fmla="*/ 5213631 w 5213631"/>
              <a:gd name="connsiteY6" fmla="*/ 371302 h 48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3631" h="488719">
                <a:moveTo>
                  <a:pt x="0" y="253488"/>
                </a:moveTo>
                <a:cubicBezTo>
                  <a:pt x="229518" y="167189"/>
                  <a:pt x="407674" y="485472"/>
                  <a:pt x="638979" y="488665"/>
                </a:cubicBezTo>
                <a:cubicBezTo>
                  <a:pt x="870284" y="491858"/>
                  <a:pt x="1149133" y="354072"/>
                  <a:pt x="1387832" y="272644"/>
                </a:cubicBezTo>
                <a:cubicBezTo>
                  <a:pt x="1626531" y="191217"/>
                  <a:pt x="1793113" y="-5058"/>
                  <a:pt x="2071171" y="100"/>
                </a:cubicBezTo>
                <a:cubicBezTo>
                  <a:pt x="2349229" y="5258"/>
                  <a:pt x="2781708" y="265453"/>
                  <a:pt x="3056181" y="303590"/>
                </a:cubicBezTo>
                <a:cubicBezTo>
                  <a:pt x="3330654" y="341727"/>
                  <a:pt x="3380973" y="456709"/>
                  <a:pt x="3718007" y="228923"/>
                </a:cubicBezTo>
                <a:cubicBezTo>
                  <a:pt x="4055041" y="1137"/>
                  <a:pt x="5208747" y="373844"/>
                  <a:pt x="5213631" y="371302"/>
                </a:cubicBezTo>
              </a:path>
            </a:pathLst>
          </a:custGeom>
          <a:noFill/>
          <a:ln w="63500" cap="flat" cmpd="sng" algn="ctr">
            <a:solidFill>
              <a:schemeClr val="bg2">
                <a:lumMod val="50000"/>
              </a:scheme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 name="Title 1"/>
          <p:cNvSpPr>
            <a:spLocks noGrp="1"/>
          </p:cNvSpPr>
          <p:nvPr>
            <p:ph type="title"/>
          </p:nvPr>
        </p:nvSpPr>
        <p:spPr/>
        <p:txBody>
          <a:bodyPr/>
          <a:lstStyle/>
          <a:p>
            <a:r>
              <a:rPr lang="en-US" dirty="0" err="1" smtClean="0"/>
              <a:t>Ndërtimi</a:t>
            </a:r>
            <a:r>
              <a:rPr lang="en-US" dirty="0" smtClean="0"/>
              <a:t> i </a:t>
            </a:r>
            <a:r>
              <a:rPr lang="en-US" dirty="0" err="1" smtClean="0"/>
              <a:t>landfillit</a:t>
            </a:r>
            <a:r>
              <a:rPr lang="en-US" dirty="0" smtClean="0"/>
              <a:t> </a:t>
            </a:r>
            <a:r>
              <a:rPr lang="en-US" dirty="0" err="1" smtClean="0"/>
              <a:t>dhe</a:t>
            </a:r>
            <a:r>
              <a:rPr lang="en-US" dirty="0" smtClean="0"/>
              <a:t> </a:t>
            </a:r>
            <a:r>
              <a:rPr lang="en-US" dirty="0" err="1" smtClean="0"/>
              <a:t>veprimi</a:t>
            </a:r>
            <a:r>
              <a:rPr lang="en-US" dirty="0" smtClean="0"/>
              <a:t> 1</a:t>
            </a:r>
            <a:endParaRPr lang="en-US" dirty="0"/>
          </a:p>
        </p:txBody>
      </p:sp>
      <p:sp>
        <p:nvSpPr>
          <p:cNvPr id="3" name="Slide Number Placeholder 2"/>
          <p:cNvSpPr>
            <a:spLocks noGrp="1"/>
          </p:cNvSpPr>
          <p:nvPr>
            <p:ph type="sldNum" sz="quarter" idx="10"/>
          </p:nvPr>
        </p:nvSpPr>
        <p:spPr/>
        <p:txBody>
          <a:bodyPr/>
          <a:lstStyle/>
          <a:p>
            <a:fld id="{90C178E1-61AB-4843-A634-BC06E62FB37B}" type="slidenum">
              <a:rPr lang="de-CH" altLang="en-US" smtClean="0"/>
              <a:pPr/>
              <a:t>11</a:t>
            </a:fld>
            <a:endParaRPr lang="de-CH" altLang="en-US"/>
          </a:p>
        </p:txBody>
      </p:sp>
      <p:pic>
        <p:nvPicPr>
          <p:cNvPr id="5" name="Picture"/>
          <p:cNvPicPr/>
          <p:nvPr/>
        </p:nvPicPr>
        <p:blipFill>
          <a:blip r:embed="rId2"/>
          <a:stretch>
            <a:fillRect/>
          </a:stretch>
        </p:blipFill>
        <p:spPr bwMode="auto">
          <a:xfrm>
            <a:off x="7668344" y="1052736"/>
            <a:ext cx="1206500" cy="231775"/>
          </a:xfrm>
          <a:prstGeom prst="rect">
            <a:avLst/>
          </a:prstGeom>
          <a:noFill/>
          <a:ln w="9525">
            <a:noFill/>
            <a:miter lim="800000"/>
            <a:headEnd/>
            <a:tailEnd/>
          </a:ln>
        </p:spPr>
      </p:pic>
      <p:grpSp>
        <p:nvGrpSpPr>
          <p:cNvPr id="16" name="Group 15"/>
          <p:cNvGrpSpPr/>
          <p:nvPr/>
        </p:nvGrpSpPr>
        <p:grpSpPr>
          <a:xfrm>
            <a:off x="6372200" y="1647992"/>
            <a:ext cx="1520392" cy="648072"/>
            <a:chOff x="899592" y="5445224"/>
            <a:chExt cx="1520392" cy="648072"/>
          </a:xfrm>
        </p:grpSpPr>
        <p:sp>
          <p:nvSpPr>
            <p:cNvPr id="11" name="Rectangle 10"/>
            <p:cNvSpPr/>
            <p:nvPr/>
          </p:nvSpPr>
          <p:spPr bwMode="auto">
            <a:xfrm>
              <a:off x="899592" y="5445224"/>
              <a:ext cx="1520392" cy="648072"/>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2" name="Rectangle 11"/>
            <p:cNvSpPr/>
            <p:nvPr/>
          </p:nvSpPr>
          <p:spPr bwMode="auto">
            <a:xfrm>
              <a:off x="1824679" y="5634556"/>
              <a:ext cx="218602" cy="447723"/>
            </a:xfrm>
            <a:prstGeom prst="rect">
              <a:avLst/>
            </a:prstGeom>
            <a:solidFill>
              <a:srgbClr val="92D050"/>
            </a:solidFill>
            <a:ln w="9525" cap="flat" cmpd="sng" algn="ctr">
              <a:solidFill>
                <a:schemeClr val="tx2"/>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3" name="Rectangle 12"/>
            <p:cNvSpPr/>
            <p:nvPr/>
          </p:nvSpPr>
          <p:spPr bwMode="auto">
            <a:xfrm>
              <a:off x="1259632" y="5644551"/>
              <a:ext cx="218602" cy="223861"/>
            </a:xfrm>
            <a:prstGeom prst="rect">
              <a:avLst/>
            </a:prstGeom>
            <a:solidFill>
              <a:srgbClr val="92D050"/>
            </a:solidFill>
            <a:ln w="9525" cap="flat" cmpd="sng" algn="ctr">
              <a:solidFill>
                <a:schemeClr val="tx2"/>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17" name="Rectangle 16"/>
          <p:cNvSpPr/>
          <p:nvPr/>
        </p:nvSpPr>
        <p:spPr bwMode="auto">
          <a:xfrm rot="952387">
            <a:off x="5175343" y="2064591"/>
            <a:ext cx="1058373" cy="346193"/>
          </a:xfrm>
          <a:prstGeom prst="rect">
            <a:avLst/>
          </a:prstGeom>
          <a:solidFill>
            <a:schemeClr val="bg1">
              <a:lumMod val="85000"/>
            </a:schemeClr>
          </a:solidFill>
          <a:ln w="9525" cap="flat" cmpd="sng" algn="ctr">
            <a:solidFill>
              <a:schemeClr val="bg2">
                <a:lumMod val="50000"/>
              </a:scheme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nvGrpSpPr>
          <p:cNvPr id="21" name="Group 20"/>
          <p:cNvGrpSpPr/>
          <p:nvPr/>
        </p:nvGrpSpPr>
        <p:grpSpPr>
          <a:xfrm>
            <a:off x="1869036" y="3735526"/>
            <a:ext cx="1368152" cy="456844"/>
            <a:chOff x="611560" y="3497031"/>
            <a:chExt cx="1368152" cy="456844"/>
          </a:xfrm>
        </p:grpSpPr>
        <p:grpSp>
          <p:nvGrpSpPr>
            <p:cNvPr id="20" name="Group 19"/>
            <p:cNvGrpSpPr/>
            <p:nvPr/>
          </p:nvGrpSpPr>
          <p:grpSpPr>
            <a:xfrm>
              <a:off x="611560" y="3497031"/>
              <a:ext cx="1368152" cy="364017"/>
              <a:chOff x="611560" y="3497031"/>
              <a:chExt cx="1368152" cy="364017"/>
            </a:xfrm>
          </p:grpSpPr>
          <p:sp>
            <p:nvSpPr>
              <p:cNvPr id="4" name="Rectangle 3"/>
              <p:cNvSpPr/>
              <p:nvPr/>
            </p:nvSpPr>
            <p:spPr bwMode="auto">
              <a:xfrm>
                <a:off x="611560" y="3501008"/>
                <a:ext cx="936104" cy="360040"/>
              </a:xfrm>
              <a:prstGeom prst="rect">
                <a:avLst/>
              </a:prstGeom>
              <a:solidFill>
                <a:srgbClr val="0099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4" name="Rectangle 13"/>
              <p:cNvSpPr/>
              <p:nvPr/>
            </p:nvSpPr>
            <p:spPr bwMode="auto">
              <a:xfrm>
                <a:off x="1619672" y="3497031"/>
                <a:ext cx="360040" cy="288032"/>
              </a:xfrm>
              <a:prstGeom prst="rect">
                <a:avLst/>
              </a:prstGeom>
              <a:solidFill>
                <a:srgbClr val="0099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8" name="Oval 7"/>
            <p:cNvSpPr/>
            <p:nvPr/>
          </p:nvSpPr>
          <p:spPr bwMode="auto">
            <a:xfrm>
              <a:off x="827584" y="3809859"/>
              <a:ext cx="180020" cy="144016"/>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9" name="Oval 18"/>
            <p:cNvSpPr/>
            <p:nvPr/>
          </p:nvSpPr>
          <p:spPr bwMode="auto">
            <a:xfrm>
              <a:off x="1187624" y="3809859"/>
              <a:ext cx="180020" cy="144016"/>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10" name="Rectangle 9"/>
          <p:cNvSpPr/>
          <p:nvPr/>
        </p:nvSpPr>
        <p:spPr bwMode="auto">
          <a:xfrm>
            <a:off x="5154928" y="4422822"/>
            <a:ext cx="46436" cy="1238426"/>
          </a:xfrm>
          <a:prstGeom prst="rect">
            <a:avLst/>
          </a:prstGeom>
          <a:ln>
            <a:solidFill>
              <a:srgbClr val="0070C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2" name="Freeform 31"/>
          <p:cNvSpPr/>
          <p:nvPr/>
        </p:nvSpPr>
        <p:spPr bwMode="auto">
          <a:xfrm>
            <a:off x="3051937" y="4430218"/>
            <a:ext cx="3571479" cy="1239490"/>
          </a:xfrm>
          <a:custGeom>
            <a:avLst/>
            <a:gdLst>
              <a:gd name="connsiteX0" fmla="*/ 0 w 3947284"/>
              <a:gd name="connsiteY0" fmla="*/ 690672 h 2002736"/>
              <a:gd name="connsiteX1" fmla="*/ 1195754 w 3947284"/>
              <a:gd name="connsiteY1" fmla="*/ 1511287 h 2002736"/>
              <a:gd name="connsiteX2" fmla="*/ 2180492 w 3947284"/>
              <a:gd name="connsiteY2" fmla="*/ 1945041 h 2002736"/>
              <a:gd name="connsiteX3" fmla="*/ 3774831 w 3947284"/>
              <a:gd name="connsiteY3" fmla="*/ 221749 h 2002736"/>
              <a:gd name="connsiteX4" fmla="*/ 3903784 w 3947284"/>
              <a:gd name="connsiteY4" fmla="*/ 22456 h 2002736"/>
              <a:gd name="connsiteX0" fmla="*/ 0 w 4005900"/>
              <a:gd name="connsiteY0" fmla="*/ 585165 h 2004287"/>
              <a:gd name="connsiteX1" fmla="*/ 1254370 w 4005900"/>
              <a:gd name="connsiteY1" fmla="*/ 1511287 h 2004287"/>
              <a:gd name="connsiteX2" fmla="*/ 2239108 w 4005900"/>
              <a:gd name="connsiteY2" fmla="*/ 1945041 h 2004287"/>
              <a:gd name="connsiteX3" fmla="*/ 3833447 w 4005900"/>
              <a:gd name="connsiteY3" fmla="*/ 221749 h 2004287"/>
              <a:gd name="connsiteX4" fmla="*/ 3962400 w 4005900"/>
              <a:gd name="connsiteY4" fmla="*/ 22456 h 2004287"/>
              <a:gd name="connsiteX0" fmla="*/ 109687 w 4115587"/>
              <a:gd name="connsiteY0" fmla="*/ 585165 h 2005280"/>
              <a:gd name="connsiteX1" fmla="*/ 88423 w 4115587"/>
              <a:gd name="connsiteY1" fmla="*/ 520087 h 2005280"/>
              <a:gd name="connsiteX2" fmla="*/ 1364057 w 4115587"/>
              <a:gd name="connsiteY2" fmla="*/ 1511287 h 2005280"/>
              <a:gd name="connsiteX3" fmla="*/ 2348795 w 4115587"/>
              <a:gd name="connsiteY3" fmla="*/ 1945041 h 2005280"/>
              <a:gd name="connsiteX4" fmla="*/ 3943134 w 4115587"/>
              <a:gd name="connsiteY4" fmla="*/ 221749 h 2005280"/>
              <a:gd name="connsiteX5" fmla="*/ 4072087 w 4115587"/>
              <a:gd name="connsiteY5" fmla="*/ 22456 h 2005280"/>
              <a:gd name="connsiteX0" fmla="*/ 529358 w 4535258"/>
              <a:gd name="connsiteY0" fmla="*/ 585165 h 2003512"/>
              <a:gd name="connsiteX1" fmla="*/ 39171 w 4535258"/>
              <a:gd name="connsiteY1" fmla="*/ 637318 h 2003512"/>
              <a:gd name="connsiteX2" fmla="*/ 1783728 w 4535258"/>
              <a:gd name="connsiteY2" fmla="*/ 1511287 h 2003512"/>
              <a:gd name="connsiteX3" fmla="*/ 2768466 w 4535258"/>
              <a:gd name="connsiteY3" fmla="*/ 1945041 h 2003512"/>
              <a:gd name="connsiteX4" fmla="*/ 4362805 w 4535258"/>
              <a:gd name="connsiteY4" fmla="*/ 221749 h 2003512"/>
              <a:gd name="connsiteX5" fmla="*/ 4491758 w 4535258"/>
              <a:gd name="connsiteY5" fmla="*/ 22456 h 2003512"/>
              <a:gd name="connsiteX0" fmla="*/ 12 w 5424404"/>
              <a:gd name="connsiteY0" fmla="*/ 936857 h 2003512"/>
              <a:gd name="connsiteX1" fmla="*/ 928317 w 5424404"/>
              <a:gd name="connsiteY1" fmla="*/ 637318 h 2003512"/>
              <a:gd name="connsiteX2" fmla="*/ 2672874 w 5424404"/>
              <a:gd name="connsiteY2" fmla="*/ 1511287 h 2003512"/>
              <a:gd name="connsiteX3" fmla="*/ 3657612 w 5424404"/>
              <a:gd name="connsiteY3" fmla="*/ 1945041 h 2003512"/>
              <a:gd name="connsiteX4" fmla="*/ 5251951 w 5424404"/>
              <a:gd name="connsiteY4" fmla="*/ 221749 h 2003512"/>
              <a:gd name="connsiteX5" fmla="*/ 5380904 w 5424404"/>
              <a:gd name="connsiteY5" fmla="*/ 22456 h 2003512"/>
              <a:gd name="connsiteX0" fmla="*/ 33 w 4990672"/>
              <a:gd name="connsiteY0" fmla="*/ 608611 h 2003512"/>
              <a:gd name="connsiteX1" fmla="*/ 494585 w 4990672"/>
              <a:gd name="connsiteY1" fmla="*/ 637318 h 2003512"/>
              <a:gd name="connsiteX2" fmla="*/ 2239142 w 4990672"/>
              <a:gd name="connsiteY2" fmla="*/ 1511287 h 2003512"/>
              <a:gd name="connsiteX3" fmla="*/ 3223880 w 4990672"/>
              <a:gd name="connsiteY3" fmla="*/ 1945041 h 2003512"/>
              <a:gd name="connsiteX4" fmla="*/ 4818219 w 4990672"/>
              <a:gd name="connsiteY4" fmla="*/ 221749 h 2003512"/>
              <a:gd name="connsiteX5" fmla="*/ 4947172 w 4990672"/>
              <a:gd name="connsiteY5" fmla="*/ 22456 h 2003512"/>
              <a:gd name="connsiteX0" fmla="*/ 18 w 4990657"/>
              <a:gd name="connsiteY0" fmla="*/ 608611 h 2003512"/>
              <a:gd name="connsiteX1" fmla="*/ 752477 w 4990657"/>
              <a:gd name="connsiteY1" fmla="*/ 637318 h 2003512"/>
              <a:gd name="connsiteX2" fmla="*/ 2239127 w 4990657"/>
              <a:gd name="connsiteY2" fmla="*/ 1511287 h 2003512"/>
              <a:gd name="connsiteX3" fmla="*/ 3223865 w 4990657"/>
              <a:gd name="connsiteY3" fmla="*/ 1945041 h 2003512"/>
              <a:gd name="connsiteX4" fmla="*/ 4818204 w 4990657"/>
              <a:gd name="connsiteY4" fmla="*/ 221749 h 2003512"/>
              <a:gd name="connsiteX5" fmla="*/ 4947157 w 4990657"/>
              <a:gd name="connsiteY5" fmla="*/ 22456 h 2003512"/>
              <a:gd name="connsiteX0" fmla="*/ 18 w 4990657"/>
              <a:gd name="connsiteY0" fmla="*/ 608611 h 1994804"/>
              <a:gd name="connsiteX1" fmla="*/ 752477 w 4990657"/>
              <a:gd name="connsiteY1" fmla="*/ 637318 h 1994804"/>
              <a:gd name="connsiteX2" fmla="*/ 2239127 w 4990657"/>
              <a:gd name="connsiteY2" fmla="*/ 1511287 h 1994804"/>
              <a:gd name="connsiteX3" fmla="*/ 2055073 w 4990657"/>
              <a:gd name="connsiteY3" fmla="*/ 1527816 h 1994804"/>
              <a:gd name="connsiteX4" fmla="*/ 3223865 w 4990657"/>
              <a:gd name="connsiteY4" fmla="*/ 1945041 h 1994804"/>
              <a:gd name="connsiteX5" fmla="*/ 4818204 w 4990657"/>
              <a:gd name="connsiteY5" fmla="*/ 221749 h 1994804"/>
              <a:gd name="connsiteX6" fmla="*/ 4947157 w 4990657"/>
              <a:gd name="connsiteY6" fmla="*/ 22456 h 1994804"/>
              <a:gd name="connsiteX0" fmla="*/ 22 w 4990661"/>
              <a:gd name="connsiteY0" fmla="*/ 608611 h 2006174"/>
              <a:gd name="connsiteX1" fmla="*/ 752481 w 4990661"/>
              <a:gd name="connsiteY1" fmla="*/ 637318 h 2006174"/>
              <a:gd name="connsiteX2" fmla="*/ 2055077 w 4990661"/>
              <a:gd name="connsiteY2" fmla="*/ 1527816 h 2006174"/>
              <a:gd name="connsiteX3" fmla="*/ 3223869 w 4990661"/>
              <a:gd name="connsiteY3" fmla="*/ 1945041 h 2006174"/>
              <a:gd name="connsiteX4" fmla="*/ 4818208 w 4990661"/>
              <a:gd name="connsiteY4" fmla="*/ 221749 h 2006174"/>
              <a:gd name="connsiteX5" fmla="*/ 4947161 w 4990661"/>
              <a:gd name="connsiteY5" fmla="*/ 22456 h 2006174"/>
              <a:gd name="connsiteX0" fmla="*/ 22 w 4960033"/>
              <a:gd name="connsiteY0" fmla="*/ 618597 h 2017639"/>
              <a:gd name="connsiteX1" fmla="*/ 752481 w 4960033"/>
              <a:gd name="connsiteY1" fmla="*/ 647304 h 2017639"/>
              <a:gd name="connsiteX2" fmla="*/ 2055077 w 4960033"/>
              <a:gd name="connsiteY2" fmla="*/ 1537802 h 2017639"/>
              <a:gd name="connsiteX3" fmla="*/ 3223869 w 4960033"/>
              <a:gd name="connsiteY3" fmla="*/ 1955027 h 2017639"/>
              <a:gd name="connsiteX4" fmla="*/ 4748465 w 4960033"/>
              <a:gd name="connsiteY4" fmla="*/ 208487 h 2017639"/>
              <a:gd name="connsiteX5" fmla="*/ 4947161 w 4960033"/>
              <a:gd name="connsiteY5" fmla="*/ 32442 h 2017639"/>
              <a:gd name="connsiteX0" fmla="*/ 22 w 4912264"/>
              <a:gd name="connsiteY0" fmla="*/ 633094 h 2032136"/>
              <a:gd name="connsiteX1" fmla="*/ 752481 w 4912264"/>
              <a:gd name="connsiteY1" fmla="*/ 661801 h 2032136"/>
              <a:gd name="connsiteX2" fmla="*/ 2055077 w 4912264"/>
              <a:gd name="connsiteY2" fmla="*/ 1552299 h 2032136"/>
              <a:gd name="connsiteX3" fmla="*/ 3223869 w 4912264"/>
              <a:gd name="connsiteY3" fmla="*/ 1969524 h 2032136"/>
              <a:gd name="connsiteX4" fmla="*/ 4748465 w 4912264"/>
              <a:gd name="connsiteY4" fmla="*/ 222984 h 2032136"/>
              <a:gd name="connsiteX5" fmla="*/ 4869670 w 4912264"/>
              <a:gd name="connsiteY5" fmla="*/ 23691 h 2032136"/>
              <a:gd name="connsiteX0" fmla="*/ 22 w 4906712"/>
              <a:gd name="connsiteY0" fmla="*/ 632682 h 2024778"/>
              <a:gd name="connsiteX1" fmla="*/ 752481 w 4906712"/>
              <a:gd name="connsiteY1" fmla="*/ 661389 h 2024778"/>
              <a:gd name="connsiteX2" fmla="*/ 2055077 w 4906712"/>
              <a:gd name="connsiteY2" fmla="*/ 1551887 h 2024778"/>
              <a:gd name="connsiteX3" fmla="*/ 3309109 w 4906712"/>
              <a:gd name="connsiteY3" fmla="*/ 1961363 h 2024778"/>
              <a:gd name="connsiteX4" fmla="*/ 4748465 w 4906712"/>
              <a:gd name="connsiteY4" fmla="*/ 222572 h 2024778"/>
              <a:gd name="connsiteX5" fmla="*/ 4869670 w 4906712"/>
              <a:gd name="connsiteY5" fmla="*/ 23279 h 2024778"/>
              <a:gd name="connsiteX0" fmla="*/ 22 w 4906712"/>
              <a:gd name="connsiteY0" fmla="*/ 632682 h 2042637"/>
              <a:gd name="connsiteX1" fmla="*/ 752481 w 4906712"/>
              <a:gd name="connsiteY1" fmla="*/ 661389 h 2042637"/>
              <a:gd name="connsiteX2" fmla="*/ 2132569 w 4906712"/>
              <a:gd name="connsiteY2" fmla="*/ 1644877 h 2042637"/>
              <a:gd name="connsiteX3" fmla="*/ 3309109 w 4906712"/>
              <a:gd name="connsiteY3" fmla="*/ 1961363 h 2042637"/>
              <a:gd name="connsiteX4" fmla="*/ 4748465 w 4906712"/>
              <a:gd name="connsiteY4" fmla="*/ 222572 h 2042637"/>
              <a:gd name="connsiteX5" fmla="*/ 4869670 w 4906712"/>
              <a:gd name="connsiteY5" fmla="*/ 23279 h 2042637"/>
              <a:gd name="connsiteX0" fmla="*/ 22 w 4906712"/>
              <a:gd name="connsiteY0" fmla="*/ 632682 h 2061424"/>
              <a:gd name="connsiteX1" fmla="*/ 752481 w 4906712"/>
              <a:gd name="connsiteY1" fmla="*/ 661389 h 2061424"/>
              <a:gd name="connsiteX2" fmla="*/ 2303050 w 4906712"/>
              <a:gd name="connsiteY2" fmla="*/ 1722369 h 2061424"/>
              <a:gd name="connsiteX3" fmla="*/ 3309109 w 4906712"/>
              <a:gd name="connsiteY3" fmla="*/ 1961363 h 2061424"/>
              <a:gd name="connsiteX4" fmla="*/ 4748465 w 4906712"/>
              <a:gd name="connsiteY4" fmla="*/ 222572 h 2061424"/>
              <a:gd name="connsiteX5" fmla="*/ 4869670 w 4906712"/>
              <a:gd name="connsiteY5" fmla="*/ 23279 h 2061424"/>
              <a:gd name="connsiteX0" fmla="*/ 22 w 4906712"/>
              <a:gd name="connsiteY0" fmla="*/ 632682 h 2060364"/>
              <a:gd name="connsiteX1" fmla="*/ 752481 w 4906712"/>
              <a:gd name="connsiteY1" fmla="*/ 661389 h 2060364"/>
              <a:gd name="connsiteX2" fmla="*/ 759975 w 4906712"/>
              <a:gd name="connsiteY2" fmla="*/ 721534 h 2060364"/>
              <a:gd name="connsiteX3" fmla="*/ 2303050 w 4906712"/>
              <a:gd name="connsiteY3" fmla="*/ 1722369 h 2060364"/>
              <a:gd name="connsiteX4" fmla="*/ 3309109 w 4906712"/>
              <a:gd name="connsiteY4" fmla="*/ 1961363 h 2060364"/>
              <a:gd name="connsiteX5" fmla="*/ 4748465 w 4906712"/>
              <a:gd name="connsiteY5" fmla="*/ 222572 h 2060364"/>
              <a:gd name="connsiteX6" fmla="*/ 4869670 w 4906712"/>
              <a:gd name="connsiteY6" fmla="*/ 23279 h 2060364"/>
              <a:gd name="connsiteX0" fmla="*/ 22 w 4906712"/>
              <a:gd name="connsiteY0" fmla="*/ 632682 h 2060364"/>
              <a:gd name="connsiteX1" fmla="*/ 752481 w 4906712"/>
              <a:gd name="connsiteY1" fmla="*/ 661389 h 2060364"/>
              <a:gd name="connsiteX2" fmla="*/ 759975 w 4906712"/>
              <a:gd name="connsiteY2" fmla="*/ 721534 h 2060364"/>
              <a:gd name="connsiteX3" fmla="*/ 2303050 w 4906712"/>
              <a:gd name="connsiteY3" fmla="*/ 1722369 h 2060364"/>
              <a:gd name="connsiteX4" fmla="*/ 3309109 w 4906712"/>
              <a:gd name="connsiteY4" fmla="*/ 1961363 h 2060364"/>
              <a:gd name="connsiteX5" fmla="*/ 4748465 w 4906712"/>
              <a:gd name="connsiteY5" fmla="*/ 222572 h 2060364"/>
              <a:gd name="connsiteX6" fmla="*/ 4869670 w 4906712"/>
              <a:gd name="connsiteY6" fmla="*/ 23279 h 2060364"/>
              <a:gd name="connsiteX0" fmla="*/ 0 w 4906690"/>
              <a:gd name="connsiteY0" fmla="*/ 632682 h 2060364"/>
              <a:gd name="connsiteX1" fmla="*/ 759953 w 4906690"/>
              <a:gd name="connsiteY1" fmla="*/ 721534 h 2060364"/>
              <a:gd name="connsiteX2" fmla="*/ 2303028 w 4906690"/>
              <a:gd name="connsiteY2" fmla="*/ 1722369 h 2060364"/>
              <a:gd name="connsiteX3" fmla="*/ 3309087 w 4906690"/>
              <a:gd name="connsiteY3" fmla="*/ 1961363 h 2060364"/>
              <a:gd name="connsiteX4" fmla="*/ 4748443 w 4906690"/>
              <a:gd name="connsiteY4" fmla="*/ 222572 h 2060364"/>
              <a:gd name="connsiteX5" fmla="*/ 4869648 w 4906690"/>
              <a:gd name="connsiteY5" fmla="*/ 23279 h 2060364"/>
              <a:gd name="connsiteX0" fmla="*/ 0 w 4748443"/>
              <a:gd name="connsiteY0" fmla="*/ 410110 h 1837792"/>
              <a:gd name="connsiteX1" fmla="*/ 759953 w 4748443"/>
              <a:gd name="connsiteY1" fmla="*/ 498962 h 1837792"/>
              <a:gd name="connsiteX2" fmla="*/ 2303028 w 4748443"/>
              <a:gd name="connsiteY2" fmla="*/ 1499797 h 1837792"/>
              <a:gd name="connsiteX3" fmla="*/ 3309087 w 4748443"/>
              <a:gd name="connsiteY3" fmla="*/ 1738791 h 1837792"/>
              <a:gd name="connsiteX4" fmla="*/ 4748443 w 4748443"/>
              <a:gd name="connsiteY4" fmla="*/ 0 h 1837792"/>
              <a:gd name="connsiteX0" fmla="*/ 0 w 4966608"/>
              <a:gd name="connsiteY0" fmla="*/ 644302 h 2089038"/>
              <a:gd name="connsiteX1" fmla="*/ 759953 w 4966608"/>
              <a:gd name="connsiteY1" fmla="*/ 733154 h 2089038"/>
              <a:gd name="connsiteX2" fmla="*/ 2303028 w 4966608"/>
              <a:gd name="connsiteY2" fmla="*/ 1733989 h 2089038"/>
              <a:gd name="connsiteX3" fmla="*/ 3309087 w 4966608"/>
              <a:gd name="connsiteY3" fmla="*/ 1972983 h 2089038"/>
              <a:gd name="connsiteX4" fmla="*/ 4966608 w 4966608"/>
              <a:gd name="connsiteY4" fmla="*/ 0 h 2089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608" h="2089038">
                <a:moveTo>
                  <a:pt x="0" y="644302"/>
                </a:moveTo>
                <a:cubicBezTo>
                  <a:pt x="158324" y="662813"/>
                  <a:pt x="376115" y="551540"/>
                  <a:pt x="759953" y="733154"/>
                </a:cubicBezTo>
                <a:cubicBezTo>
                  <a:pt x="1143791" y="914768"/>
                  <a:pt x="1882047" y="1522185"/>
                  <a:pt x="2303028" y="1733989"/>
                </a:cubicBezTo>
                <a:cubicBezTo>
                  <a:pt x="2724009" y="1945793"/>
                  <a:pt x="2865157" y="2261981"/>
                  <a:pt x="3309087" y="1972983"/>
                </a:cubicBezTo>
                <a:cubicBezTo>
                  <a:pt x="3753017" y="1683985"/>
                  <a:pt x="4706515" y="323014"/>
                  <a:pt x="4966608" y="0"/>
                </a:cubicBezTo>
              </a:path>
            </a:pathLst>
          </a:custGeom>
          <a:noFill/>
          <a:ln w="76200" cap="flat" cmpd="sng" algn="ctr">
            <a:solidFill>
              <a:srgbClr val="005380"/>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7" name="Trapezoid 6"/>
          <p:cNvSpPr/>
          <p:nvPr/>
        </p:nvSpPr>
        <p:spPr bwMode="auto">
          <a:xfrm>
            <a:off x="3016423" y="4422822"/>
            <a:ext cx="515756" cy="600255"/>
          </a:xfrm>
          <a:prstGeom prst="trapezoid">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normalizeH="0" baseline="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33" name="Freeform 32"/>
          <p:cNvSpPr/>
          <p:nvPr/>
        </p:nvSpPr>
        <p:spPr bwMode="auto">
          <a:xfrm>
            <a:off x="2339752" y="3279187"/>
            <a:ext cx="6643571" cy="2429008"/>
          </a:xfrm>
          <a:custGeom>
            <a:avLst/>
            <a:gdLst>
              <a:gd name="connsiteX0" fmla="*/ 0 w 7519481"/>
              <a:gd name="connsiteY0" fmla="*/ 2114536 h 2960844"/>
              <a:gd name="connsiteX1" fmla="*/ 1517515 w 7519481"/>
              <a:gd name="connsiteY1" fmla="*/ 1472511 h 2960844"/>
              <a:gd name="connsiteX2" fmla="*/ 3219855 w 7519481"/>
              <a:gd name="connsiteY2" fmla="*/ 2610647 h 2960844"/>
              <a:gd name="connsiteX3" fmla="*/ 4367719 w 7519481"/>
              <a:gd name="connsiteY3" fmla="*/ 2776017 h 2960844"/>
              <a:gd name="connsiteX4" fmla="*/ 6303523 w 7519481"/>
              <a:gd name="connsiteY4" fmla="*/ 188460 h 2960844"/>
              <a:gd name="connsiteX5" fmla="*/ 7519481 w 7519481"/>
              <a:gd name="connsiteY5" fmla="*/ 198188 h 2960844"/>
              <a:gd name="connsiteX6" fmla="*/ 7519481 w 7519481"/>
              <a:gd name="connsiteY6" fmla="*/ 198188 h 2960844"/>
              <a:gd name="connsiteX7" fmla="*/ 7519481 w 7519481"/>
              <a:gd name="connsiteY7" fmla="*/ 198188 h 2960844"/>
              <a:gd name="connsiteX0" fmla="*/ 0 w 7654714"/>
              <a:gd name="connsiteY0" fmla="*/ 3581479 h 4545996"/>
              <a:gd name="connsiteX1" fmla="*/ 1517515 w 7654714"/>
              <a:gd name="connsiteY1" fmla="*/ 2939454 h 4545996"/>
              <a:gd name="connsiteX2" fmla="*/ 3219855 w 7654714"/>
              <a:gd name="connsiteY2" fmla="*/ 4077590 h 4545996"/>
              <a:gd name="connsiteX3" fmla="*/ 4367719 w 7654714"/>
              <a:gd name="connsiteY3" fmla="*/ 4242960 h 4545996"/>
              <a:gd name="connsiteX4" fmla="*/ 7377907 w 7654714"/>
              <a:gd name="connsiteY4" fmla="*/ 59570 h 4545996"/>
              <a:gd name="connsiteX5" fmla="*/ 7519481 w 7654714"/>
              <a:gd name="connsiteY5" fmla="*/ 1665131 h 4545996"/>
              <a:gd name="connsiteX6" fmla="*/ 7519481 w 7654714"/>
              <a:gd name="connsiteY6" fmla="*/ 1665131 h 4545996"/>
              <a:gd name="connsiteX7" fmla="*/ 7519481 w 7654714"/>
              <a:gd name="connsiteY7" fmla="*/ 1665131 h 4545996"/>
              <a:gd name="connsiteX0" fmla="*/ 0 w 9092879"/>
              <a:gd name="connsiteY0" fmla="*/ 3620698 h 4585215"/>
              <a:gd name="connsiteX1" fmla="*/ 1517515 w 9092879"/>
              <a:gd name="connsiteY1" fmla="*/ 2978673 h 4585215"/>
              <a:gd name="connsiteX2" fmla="*/ 3219855 w 9092879"/>
              <a:gd name="connsiteY2" fmla="*/ 4116809 h 4585215"/>
              <a:gd name="connsiteX3" fmla="*/ 4367719 w 9092879"/>
              <a:gd name="connsiteY3" fmla="*/ 4282179 h 4585215"/>
              <a:gd name="connsiteX4" fmla="*/ 7377907 w 9092879"/>
              <a:gd name="connsiteY4" fmla="*/ 98789 h 4585215"/>
              <a:gd name="connsiteX5" fmla="*/ 9092621 w 9092879"/>
              <a:gd name="connsiteY5" fmla="*/ 1348519 h 4585215"/>
              <a:gd name="connsiteX6" fmla="*/ 7519481 w 9092879"/>
              <a:gd name="connsiteY6" fmla="*/ 1704350 h 4585215"/>
              <a:gd name="connsiteX7" fmla="*/ 7519481 w 9092879"/>
              <a:gd name="connsiteY7" fmla="*/ 1704350 h 4585215"/>
              <a:gd name="connsiteX8" fmla="*/ 7519481 w 9092879"/>
              <a:gd name="connsiteY8" fmla="*/ 1704350 h 4585215"/>
              <a:gd name="connsiteX0" fmla="*/ 0 w 9092879"/>
              <a:gd name="connsiteY0" fmla="*/ 3620698 h 4585215"/>
              <a:gd name="connsiteX1" fmla="*/ 1517515 w 9092879"/>
              <a:gd name="connsiteY1" fmla="*/ 2978673 h 4585215"/>
              <a:gd name="connsiteX2" fmla="*/ 3219855 w 9092879"/>
              <a:gd name="connsiteY2" fmla="*/ 4116809 h 4585215"/>
              <a:gd name="connsiteX3" fmla="*/ 4367719 w 9092879"/>
              <a:gd name="connsiteY3" fmla="*/ 4282179 h 4585215"/>
              <a:gd name="connsiteX4" fmla="*/ 7377907 w 9092879"/>
              <a:gd name="connsiteY4" fmla="*/ 98789 h 4585215"/>
              <a:gd name="connsiteX5" fmla="*/ 9092621 w 9092879"/>
              <a:gd name="connsiteY5" fmla="*/ 1348519 h 4585215"/>
              <a:gd name="connsiteX6" fmla="*/ 7519481 w 9092879"/>
              <a:gd name="connsiteY6" fmla="*/ 1704350 h 4585215"/>
              <a:gd name="connsiteX7" fmla="*/ 7519481 w 9092879"/>
              <a:gd name="connsiteY7" fmla="*/ 1704350 h 4585215"/>
              <a:gd name="connsiteX0" fmla="*/ 0 w 9092945"/>
              <a:gd name="connsiteY0" fmla="*/ 3620698 h 4585215"/>
              <a:gd name="connsiteX1" fmla="*/ 1517515 w 9092945"/>
              <a:gd name="connsiteY1" fmla="*/ 2978673 h 4585215"/>
              <a:gd name="connsiteX2" fmla="*/ 3219855 w 9092945"/>
              <a:gd name="connsiteY2" fmla="*/ 4116809 h 4585215"/>
              <a:gd name="connsiteX3" fmla="*/ 4367719 w 9092945"/>
              <a:gd name="connsiteY3" fmla="*/ 4282179 h 4585215"/>
              <a:gd name="connsiteX4" fmla="*/ 7377907 w 9092945"/>
              <a:gd name="connsiteY4" fmla="*/ 98789 h 4585215"/>
              <a:gd name="connsiteX5" fmla="*/ 9092621 w 9092945"/>
              <a:gd name="connsiteY5" fmla="*/ 1348519 h 4585215"/>
              <a:gd name="connsiteX6" fmla="*/ 7519481 w 9092945"/>
              <a:gd name="connsiteY6" fmla="*/ 1704350 h 4585215"/>
              <a:gd name="connsiteX0" fmla="*/ 0 w 9092621"/>
              <a:gd name="connsiteY0" fmla="*/ 3620698 h 4585215"/>
              <a:gd name="connsiteX1" fmla="*/ 1517515 w 9092621"/>
              <a:gd name="connsiteY1" fmla="*/ 2978673 h 4585215"/>
              <a:gd name="connsiteX2" fmla="*/ 3219855 w 9092621"/>
              <a:gd name="connsiteY2" fmla="*/ 4116809 h 4585215"/>
              <a:gd name="connsiteX3" fmla="*/ 4367719 w 9092621"/>
              <a:gd name="connsiteY3" fmla="*/ 4282179 h 4585215"/>
              <a:gd name="connsiteX4" fmla="*/ 7377907 w 9092621"/>
              <a:gd name="connsiteY4" fmla="*/ 98789 h 4585215"/>
              <a:gd name="connsiteX5" fmla="*/ 9092621 w 9092621"/>
              <a:gd name="connsiteY5" fmla="*/ 1348519 h 458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2621" h="4585215">
                <a:moveTo>
                  <a:pt x="0" y="3620698"/>
                </a:moveTo>
                <a:cubicBezTo>
                  <a:pt x="490436" y="3258343"/>
                  <a:pt x="980873" y="2895988"/>
                  <a:pt x="1517515" y="2978673"/>
                </a:cubicBezTo>
                <a:cubicBezTo>
                  <a:pt x="2054157" y="3061358"/>
                  <a:pt x="2744821" y="3899558"/>
                  <a:pt x="3219855" y="4116809"/>
                </a:cubicBezTo>
                <a:cubicBezTo>
                  <a:pt x="3694889" y="4334060"/>
                  <a:pt x="3674710" y="4951849"/>
                  <a:pt x="4367719" y="4282179"/>
                </a:cubicBezTo>
                <a:cubicBezTo>
                  <a:pt x="5060728" y="3612509"/>
                  <a:pt x="6590424" y="587732"/>
                  <a:pt x="7377907" y="98789"/>
                </a:cubicBezTo>
                <a:cubicBezTo>
                  <a:pt x="8165390" y="-390154"/>
                  <a:pt x="9069025" y="1080926"/>
                  <a:pt x="9092621" y="1348519"/>
                </a:cubicBezTo>
              </a:path>
            </a:pathLst>
          </a:custGeom>
          <a:ln w="3810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cxnSp>
        <p:nvCxnSpPr>
          <p:cNvPr id="34" name="Straight Connector 33"/>
          <p:cNvCxnSpPr/>
          <p:nvPr/>
        </p:nvCxnSpPr>
        <p:spPr bwMode="auto">
          <a:xfrm>
            <a:off x="5195521" y="2092951"/>
            <a:ext cx="1646020" cy="455970"/>
          </a:xfrm>
          <a:prstGeom prst="line">
            <a:avLst/>
          </a:prstGeom>
          <a:noFill/>
          <a:ln w="63500" cap="flat" cmpd="sng" algn="ctr">
            <a:solidFill>
              <a:schemeClr val="bg2">
                <a:lumMod val="50000"/>
              </a:schemeClr>
            </a:solidFill>
            <a:prstDash val="sysDot"/>
            <a:round/>
            <a:headEnd type="none" w="med" len="med"/>
            <a:tailEnd type="none" w="med" len="med"/>
          </a:ln>
          <a:effectLst/>
        </p:spPr>
      </p:cxnSp>
      <p:grpSp>
        <p:nvGrpSpPr>
          <p:cNvPr id="15" name="Groupe 14"/>
          <p:cNvGrpSpPr/>
          <p:nvPr/>
        </p:nvGrpSpPr>
        <p:grpSpPr>
          <a:xfrm>
            <a:off x="3928405" y="4082930"/>
            <a:ext cx="1177850" cy="734343"/>
            <a:chOff x="450206" y="4221088"/>
            <a:chExt cx="1177850" cy="734343"/>
          </a:xfrm>
        </p:grpSpPr>
        <p:grpSp>
          <p:nvGrpSpPr>
            <p:cNvPr id="6" name="Groupe 5"/>
            <p:cNvGrpSpPr/>
            <p:nvPr/>
          </p:nvGrpSpPr>
          <p:grpSpPr>
            <a:xfrm>
              <a:off x="691952" y="4221088"/>
              <a:ext cx="936104" cy="734343"/>
              <a:chOff x="691952" y="4221088"/>
              <a:chExt cx="936104" cy="734343"/>
            </a:xfrm>
          </p:grpSpPr>
          <p:sp>
            <p:nvSpPr>
              <p:cNvPr id="26" name="Rectangle 25"/>
              <p:cNvSpPr/>
              <p:nvPr/>
            </p:nvSpPr>
            <p:spPr bwMode="auto">
              <a:xfrm>
                <a:off x="691952" y="4498504"/>
                <a:ext cx="936104" cy="360040"/>
              </a:xfrm>
              <a:prstGeom prst="rect">
                <a:avLst/>
              </a:prstGeom>
              <a:solidFill>
                <a:srgbClr val="FFCC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7" name="Rectangle 26"/>
              <p:cNvSpPr/>
              <p:nvPr/>
            </p:nvSpPr>
            <p:spPr bwMode="auto">
              <a:xfrm>
                <a:off x="691952" y="4221088"/>
                <a:ext cx="351656" cy="360039"/>
              </a:xfrm>
              <a:prstGeom prst="rect">
                <a:avLst/>
              </a:prstGeom>
              <a:solidFill>
                <a:srgbClr val="FFCC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5" name="Oval 24"/>
              <p:cNvSpPr/>
              <p:nvPr/>
            </p:nvSpPr>
            <p:spPr bwMode="auto">
              <a:xfrm>
                <a:off x="1160004" y="4678524"/>
                <a:ext cx="288032" cy="272847"/>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8" name="Oval 27"/>
              <p:cNvSpPr/>
              <p:nvPr/>
            </p:nvSpPr>
            <p:spPr bwMode="auto">
              <a:xfrm>
                <a:off x="827584" y="4682584"/>
                <a:ext cx="288032" cy="272847"/>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9" name="Arc 8"/>
            <p:cNvSpPr/>
            <p:nvPr/>
          </p:nvSpPr>
          <p:spPr bwMode="auto">
            <a:xfrm>
              <a:off x="450206" y="4453744"/>
              <a:ext cx="241746" cy="457680"/>
            </a:xfrm>
            <a:prstGeom prst="arc">
              <a:avLst>
                <a:gd name="adj1" fmla="val 16200000"/>
                <a:gd name="adj2" fmla="val 5086481"/>
              </a:avLst>
            </a:prstGeom>
            <a:noFill/>
            <a:ln w="50800" cap="flat" cmpd="sng" algn="ctr">
              <a:solidFill>
                <a:schemeClr val="tx1"/>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18" name="ZoneTexte 17"/>
          <p:cNvSpPr txBox="1"/>
          <p:nvPr/>
        </p:nvSpPr>
        <p:spPr>
          <a:xfrm>
            <a:off x="379475" y="2528868"/>
            <a:ext cx="8044190" cy="584775"/>
          </a:xfrm>
          <a:prstGeom prst="rect">
            <a:avLst/>
          </a:prstGeom>
          <a:noFill/>
        </p:spPr>
        <p:txBody>
          <a:bodyPr wrap="none" rtlCol="0">
            <a:spAutoFit/>
          </a:bodyPr>
          <a:lstStyle/>
          <a:p>
            <a:r>
              <a:rPr lang="en-US" b="1" dirty="0" err="1" smtClean="0"/>
              <a:t>Investimet</a:t>
            </a:r>
            <a:r>
              <a:rPr lang="en-US" b="1" dirty="0" smtClean="0"/>
              <a:t> </a:t>
            </a:r>
            <a:r>
              <a:rPr lang="en-US" b="1" dirty="0" err="1" smtClean="0"/>
              <a:t>fillestare</a:t>
            </a:r>
            <a:r>
              <a:rPr lang="en-US" b="1" dirty="0" smtClean="0"/>
              <a:t>:</a:t>
            </a:r>
            <a:br>
              <a:rPr lang="en-US" b="1" dirty="0" smtClean="0"/>
            </a:br>
            <a:r>
              <a:rPr lang="en-US" b="1" dirty="0" smtClean="0"/>
              <a:t>- </a:t>
            </a:r>
            <a:r>
              <a:rPr lang="en-US" b="1" dirty="0" err="1" smtClean="0"/>
              <a:t>aksesi</a:t>
            </a:r>
            <a:r>
              <a:rPr lang="en-US" b="1" dirty="0" smtClean="0"/>
              <a:t>, </a:t>
            </a:r>
            <a:r>
              <a:rPr lang="en-US" b="1" dirty="0" err="1" smtClean="0"/>
              <a:t>bilanci</a:t>
            </a:r>
            <a:r>
              <a:rPr lang="en-US" b="1" dirty="0" smtClean="0"/>
              <a:t>, </a:t>
            </a:r>
            <a:r>
              <a:rPr lang="en-US" b="1" dirty="0" err="1" smtClean="0"/>
              <a:t>ndërtimi</a:t>
            </a:r>
            <a:r>
              <a:rPr lang="en-US" b="1" dirty="0" smtClean="0"/>
              <a:t>, </a:t>
            </a:r>
            <a:r>
              <a:rPr lang="en-US" b="1" dirty="0" err="1" smtClean="0"/>
              <a:t>gërmimi</a:t>
            </a:r>
            <a:r>
              <a:rPr lang="en-US" b="1" dirty="0" smtClean="0"/>
              <a:t>, </a:t>
            </a:r>
            <a:r>
              <a:rPr lang="en-US" b="1" dirty="0" err="1" smtClean="0"/>
              <a:t>shtresat</a:t>
            </a:r>
            <a:r>
              <a:rPr lang="en-US" b="1" dirty="0" smtClean="0"/>
              <a:t> e </a:t>
            </a:r>
            <a:r>
              <a:rPr lang="en-US" b="1" dirty="0" err="1" smtClean="0"/>
              <a:t>papërshkrueshme</a:t>
            </a:r>
            <a:r>
              <a:rPr lang="en-US" b="1" dirty="0" smtClean="0"/>
              <a:t>, </a:t>
            </a:r>
            <a:r>
              <a:rPr lang="en-US" b="1" dirty="0" err="1" smtClean="0"/>
              <a:t>diga</a:t>
            </a:r>
            <a:r>
              <a:rPr lang="en-US" b="1" dirty="0" smtClean="0"/>
              <a:t>, </a:t>
            </a:r>
            <a:r>
              <a:rPr lang="en-US" b="1" dirty="0" err="1" smtClean="0"/>
              <a:t>rrota</a:t>
            </a:r>
            <a:r>
              <a:rPr lang="en-US" b="1" dirty="0" smtClean="0"/>
              <a:t> e </a:t>
            </a:r>
            <a:r>
              <a:rPr lang="en-US" b="1" dirty="0" err="1" smtClean="0"/>
              <a:t>ujit</a:t>
            </a:r>
            <a:endParaRPr lang="en-US" b="1" dirty="0" smtClean="0"/>
          </a:p>
        </p:txBody>
      </p:sp>
      <p:sp>
        <p:nvSpPr>
          <p:cNvPr id="31" name="ZoneTexte 30"/>
          <p:cNvSpPr txBox="1"/>
          <p:nvPr/>
        </p:nvSpPr>
        <p:spPr>
          <a:xfrm>
            <a:off x="395536" y="3068960"/>
            <a:ext cx="4136069" cy="338554"/>
          </a:xfrm>
          <a:prstGeom prst="rect">
            <a:avLst/>
          </a:prstGeom>
          <a:noFill/>
        </p:spPr>
        <p:txBody>
          <a:bodyPr wrap="none" rtlCol="0">
            <a:spAutoFit/>
          </a:bodyPr>
          <a:lstStyle/>
          <a:p>
            <a:r>
              <a:rPr lang="en-US" b="1" dirty="0" smtClean="0"/>
              <a:t>- </a:t>
            </a:r>
            <a:r>
              <a:rPr lang="en-US" b="1" dirty="0" err="1" smtClean="0"/>
              <a:t>makinat</a:t>
            </a:r>
            <a:r>
              <a:rPr lang="en-US" b="1" dirty="0" smtClean="0"/>
              <a:t>, </a:t>
            </a:r>
            <a:r>
              <a:rPr lang="en-US" b="1" dirty="0" err="1" smtClean="0"/>
              <a:t>kamionët</a:t>
            </a:r>
            <a:r>
              <a:rPr lang="en-US" b="1" dirty="0" smtClean="0"/>
              <a:t>, </a:t>
            </a:r>
            <a:r>
              <a:rPr lang="en-US" b="1" dirty="0" err="1" smtClean="0"/>
              <a:t>gjeneratori</a:t>
            </a:r>
            <a:r>
              <a:rPr lang="en-US" b="1" dirty="0" smtClean="0"/>
              <a:t>, </a:t>
            </a:r>
            <a:r>
              <a:rPr lang="en-US" b="1" dirty="0" err="1" smtClean="0"/>
              <a:t>pompat</a:t>
            </a:r>
            <a:endParaRPr lang="en-US" b="1" dirty="0" smtClean="0"/>
          </a:p>
        </p:txBody>
      </p:sp>
    </p:spTree>
    <p:extLst>
      <p:ext uri="{BB962C8B-B14F-4D97-AF65-F5344CB8AC3E}">
        <p14:creationId xmlns:p14="http://schemas.microsoft.com/office/powerpoint/2010/main" val="126022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bwMode="auto">
          <a:xfrm>
            <a:off x="297806" y="1766173"/>
            <a:ext cx="5256583" cy="550493"/>
          </a:xfrm>
          <a:custGeom>
            <a:avLst/>
            <a:gdLst>
              <a:gd name="connsiteX0" fmla="*/ 0 w 2181340"/>
              <a:gd name="connsiteY0" fmla="*/ 817561 h 817561"/>
              <a:gd name="connsiteX1" fmla="*/ 638979 w 2181340"/>
              <a:gd name="connsiteY1" fmla="*/ 619257 h 817561"/>
              <a:gd name="connsiteX2" fmla="*/ 1079653 w 2181340"/>
              <a:gd name="connsiteY2" fmla="*/ 663325 h 817561"/>
              <a:gd name="connsiteX3" fmla="*/ 2071171 w 2181340"/>
              <a:gd name="connsiteY3" fmla="*/ 564173 h 817561"/>
              <a:gd name="connsiteX4" fmla="*/ 2159306 w 2181340"/>
              <a:gd name="connsiteY4" fmla="*/ 24346 h 817561"/>
              <a:gd name="connsiteX5" fmla="*/ 2170323 w 2181340"/>
              <a:gd name="connsiteY5" fmla="*/ 90448 h 817561"/>
              <a:gd name="connsiteX6" fmla="*/ 2181340 w 2181340"/>
              <a:gd name="connsiteY6" fmla="*/ 68414 h 817561"/>
              <a:gd name="connsiteX0" fmla="*/ 0 w 2181340"/>
              <a:gd name="connsiteY0" fmla="*/ 822498 h 822498"/>
              <a:gd name="connsiteX1" fmla="*/ 638979 w 2181340"/>
              <a:gd name="connsiteY1" fmla="*/ 624194 h 822498"/>
              <a:gd name="connsiteX2" fmla="*/ 1079653 w 2181340"/>
              <a:gd name="connsiteY2" fmla="*/ 668262 h 822498"/>
              <a:gd name="connsiteX3" fmla="*/ 2071171 w 2181340"/>
              <a:gd name="connsiteY3" fmla="*/ 569110 h 822498"/>
              <a:gd name="connsiteX4" fmla="*/ 2159306 w 2181340"/>
              <a:gd name="connsiteY4" fmla="*/ 29283 h 822498"/>
              <a:gd name="connsiteX5" fmla="*/ 2181340 w 2181340"/>
              <a:gd name="connsiteY5" fmla="*/ 73351 h 822498"/>
              <a:gd name="connsiteX0" fmla="*/ 0 w 2501684"/>
              <a:gd name="connsiteY0" fmla="*/ 928970 h 928970"/>
              <a:gd name="connsiteX1" fmla="*/ 638979 w 2501684"/>
              <a:gd name="connsiteY1" fmla="*/ 730666 h 928970"/>
              <a:gd name="connsiteX2" fmla="*/ 1079653 w 2501684"/>
              <a:gd name="connsiteY2" fmla="*/ 774734 h 928970"/>
              <a:gd name="connsiteX3" fmla="*/ 2071171 w 2501684"/>
              <a:gd name="connsiteY3" fmla="*/ 675582 h 928970"/>
              <a:gd name="connsiteX4" fmla="*/ 2500972 w 2501684"/>
              <a:gd name="connsiteY4" fmla="*/ 17532 h 928970"/>
              <a:gd name="connsiteX5" fmla="*/ 2181340 w 2501684"/>
              <a:gd name="connsiteY5" fmla="*/ 179823 h 928970"/>
              <a:gd name="connsiteX0" fmla="*/ 0 w 2509899"/>
              <a:gd name="connsiteY0" fmla="*/ 1269633 h 1269633"/>
              <a:gd name="connsiteX1" fmla="*/ 638979 w 2509899"/>
              <a:gd name="connsiteY1" fmla="*/ 1071329 h 1269633"/>
              <a:gd name="connsiteX2" fmla="*/ 1079653 w 2509899"/>
              <a:gd name="connsiteY2" fmla="*/ 1115397 h 1269633"/>
              <a:gd name="connsiteX3" fmla="*/ 2071171 w 2509899"/>
              <a:gd name="connsiteY3" fmla="*/ 1016245 h 1269633"/>
              <a:gd name="connsiteX4" fmla="*/ 2500972 w 2509899"/>
              <a:gd name="connsiteY4" fmla="*/ 358195 h 1269633"/>
              <a:gd name="connsiteX5" fmla="*/ 1711549 w 2509899"/>
              <a:gd name="connsiteY5" fmla="*/ 308 h 1269633"/>
              <a:gd name="connsiteX0" fmla="*/ 0 w 2080767"/>
              <a:gd name="connsiteY0" fmla="*/ 1269471 h 1269471"/>
              <a:gd name="connsiteX1" fmla="*/ 638979 w 2080767"/>
              <a:gd name="connsiteY1" fmla="*/ 1071167 h 1269471"/>
              <a:gd name="connsiteX2" fmla="*/ 1079653 w 2080767"/>
              <a:gd name="connsiteY2" fmla="*/ 1115235 h 1269471"/>
              <a:gd name="connsiteX3" fmla="*/ 2071171 w 2080767"/>
              <a:gd name="connsiteY3" fmla="*/ 1016083 h 1269471"/>
              <a:gd name="connsiteX4" fmla="*/ 1589862 w 2080767"/>
              <a:gd name="connsiteY4" fmla="*/ 586596 h 1269471"/>
              <a:gd name="connsiteX5" fmla="*/ 1711549 w 2080767"/>
              <a:gd name="connsiteY5" fmla="*/ 146 h 1269471"/>
              <a:gd name="connsiteX0" fmla="*/ 0 w 5078388"/>
              <a:gd name="connsiteY0" fmla="*/ 1316747 h 1316747"/>
              <a:gd name="connsiteX1" fmla="*/ 638979 w 5078388"/>
              <a:gd name="connsiteY1" fmla="*/ 1118443 h 1316747"/>
              <a:gd name="connsiteX2" fmla="*/ 1079653 w 5078388"/>
              <a:gd name="connsiteY2" fmla="*/ 1162511 h 1316747"/>
              <a:gd name="connsiteX3" fmla="*/ 2071171 w 5078388"/>
              <a:gd name="connsiteY3" fmla="*/ 1063359 h 1316747"/>
              <a:gd name="connsiteX4" fmla="*/ 1589862 w 5078388"/>
              <a:gd name="connsiteY4" fmla="*/ 633872 h 1316747"/>
              <a:gd name="connsiteX5" fmla="*/ 5078388 w 5078388"/>
              <a:gd name="connsiteY5" fmla="*/ 133 h 1316747"/>
              <a:gd name="connsiteX0" fmla="*/ 0 w 5078388"/>
              <a:gd name="connsiteY0" fmla="*/ 1316667 h 1408188"/>
              <a:gd name="connsiteX1" fmla="*/ 638979 w 5078388"/>
              <a:gd name="connsiteY1" fmla="*/ 1118363 h 1408188"/>
              <a:gd name="connsiteX2" fmla="*/ 1079653 w 5078388"/>
              <a:gd name="connsiteY2" fmla="*/ 1162431 h 1408188"/>
              <a:gd name="connsiteX3" fmla="*/ 2071171 w 5078388"/>
              <a:gd name="connsiteY3" fmla="*/ 1063279 h 1408188"/>
              <a:gd name="connsiteX4" fmla="*/ 3056181 w 5078388"/>
              <a:gd name="connsiteY4" fmla="*/ 1366769 h 1408188"/>
              <a:gd name="connsiteX5" fmla="*/ 5078388 w 5078388"/>
              <a:gd name="connsiteY5" fmla="*/ 53 h 1408188"/>
              <a:gd name="connsiteX0" fmla="*/ 0 w 5078388"/>
              <a:gd name="connsiteY0" fmla="*/ 1316614 h 1371046"/>
              <a:gd name="connsiteX1" fmla="*/ 638979 w 5078388"/>
              <a:gd name="connsiteY1" fmla="*/ 1118310 h 1371046"/>
              <a:gd name="connsiteX2" fmla="*/ 1079653 w 5078388"/>
              <a:gd name="connsiteY2" fmla="*/ 1162378 h 1371046"/>
              <a:gd name="connsiteX3" fmla="*/ 2071171 w 5078388"/>
              <a:gd name="connsiteY3" fmla="*/ 1063226 h 1371046"/>
              <a:gd name="connsiteX4" fmla="*/ 3056181 w 5078388"/>
              <a:gd name="connsiteY4" fmla="*/ 1366716 h 1371046"/>
              <a:gd name="connsiteX5" fmla="*/ 3732243 w 5078388"/>
              <a:gd name="connsiteY5" fmla="*/ 795516 h 1371046"/>
              <a:gd name="connsiteX6" fmla="*/ 5078388 w 5078388"/>
              <a:gd name="connsiteY6" fmla="*/ 0 h 1371046"/>
              <a:gd name="connsiteX0" fmla="*/ 0 w 4416409"/>
              <a:gd name="connsiteY0" fmla="*/ 542787 h 1432987"/>
              <a:gd name="connsiteX1" fmla="*/ 638979 w 4416409"/>
              <a:gd name="connsiteY1" fmla="*/ 344483 h 1432987"/>
              <a:gd name="connsiteX2" fmla="*/ 1079653 w 4416409"/>
              <a:gd name="connsiteY2" fmla="*/ 388551 h 1432987"/>
              <a:gd name="connsiteX3" fmla="*/ 2071171 w 4416409"/>
              <a:gd name="connsiteY3" fmla="*/ 289399 h 1432987"/>
              <a:gd name="connsiteX4" fmla="*/ 3056181 w 4416409"/>
              <a:gd name="connsiteY4" fmla="*/ 592889 h 1432987"/>
              <a:gd name="connsiteX5" fmla="*/ 3732243 w 4416409"/>
              <a:gd name="connsiteY5" fmla="*/ 21689 h 1432987"/>
              <a:gd name="connsiteX6" fmla="*/ 4416409 w 4416409"/>
              <a:gd name="connsiteY6" fmla="*/ 1432984 h 1432987"/>
              <a:gd name="connsiteX0" fmla="*/ 0 w 4416409"/>
              <a:gd name="connsiteY0" fmla="*/ 259291 h 1149492"/>
              <a:gd name="connsiteX1" fmla="*/ 638979 w 4416409"/>
              <a:gd name="connsiteY1" fmla="*/ 60987 h 1149492"/>
              <a:gd name="connsiteX2" fmla="*/ 1079653 w 4416409"/>
              <a:gd name="connsiteY2" fmla="*/ 105055 h 1149492"/>
              <a:gd name="connsiteX3" fmla="*/ 2071171 w 4416409"/>
              <a:gd name="connsiteY3" fmla="*/ 5903 h 1149492"/>
              <a:gd name="connsiteX4" fmla="*/ 3056181 w 4416409"/>
              <a:gd name="connsiteY4" fmla="*/ 309393 h 1149492"/>
              <a:gd name="connsiteX5" fmla="*/ 3718007 w 4416409"/>
              <a:gd name="connsiteY5" fmla="*/ 234726 h 1149492"/>
              <a:gd name="connsiteX6" fmla="*/ 4416409 w 4416409"/>
              <a:gd name="connsiteY6" fmla="*/ 1149488 h 1149492"/>
              <a:gd name="connsiteX0" fmla="*/ 0 w 4914673"/>
              <a:gd name="connsiteY0" fmla="*/ 259291 h 589912"/>
              <a:gd name="connsiteX1" fmla="*/ 638979 w 4914673"/>
              <a:gd name="connsiteY1" fmla="*/ 60987 h 589912"/>
              <a:gd name="connsiteX2" fmla="*/ 1079653 w 4914673"/>
              <a:gd name="connsiteY2" fmla="*/ 105055 h 589912"/>
              <a:gd name="connsiteX3" fmla="*/ 2071171 w 4914673"/>
              <a:gd name="connsiteY3" fmla="*/ 5903 h 589912"/>
              <a:gd name="connsiteX4" fmla="*/ 3056181 w 4914673"/>
              <a:gd name="connsiteY4" fmla="*/ 309393 h 589912"/>
              <a:gd name="connsiteX5" fmla="*/ 3718007 w 4914673"/>
              <a:gd name="connsiteY5" fmla="*/ 234726 h 589912"/>
              <a:gd name="connsiteX6" fmla="*/ 4914673 w 4914673"/>
              <a:gd name="connsiteY6" fmla="*/ 589904 h 589912"/>
              <a:gd name="connsiteX0" fmla="*/ 0 w 5213631"/>
              <a:gd name="connsiteY0" fmla="*/ 259291 h 377117"/>
              <a:gd name="connsiteX1" fmla="*/ 638979 w 5213631"/>
              <a:gd name="connsiteY1" fmla="*/ 60987 h 377117"/>
              <a:gd name="connsiteX2" fmla="*/ 1079653 w 5213631"/>
              <a:gd name="connsiteY2" fmla="*/ 105055 h 377117"/>
              <a:gd name="connsiteX3" fmla="*/ 2071171 w 5213631"/>
              <a:gd name="connsiteY3" fmla="*/ 5903 h 377117"/>
              <a:gd name="connsiteX4" fmla="*/ 3056181 w 5213631"/>
              <a:gd name="connsiteY4" fmla="*/ 309393 h 377117"/>
              <a:gd name="connsiteX5" fmla="*/ 3718007 w 5213631"/>
              <a:gd name="connsiteY5" fmla="*/ 234726 h 377117"/>
              <a:gd name="connsiteX6" fmla="*/ 5213631 w 5213631"/>
              <a:gd name="connsiteY6" fmla="*/ 377105 h 377117"/>
              <a:gd name="connsiteX0" fmla="*/ 0 w 5213631"/>
              <a:gd name="connsiteY0" fmla="*/ 264009 h 500549"/>
              <a:gd name="connsiteX1" fmla="*/ 638979 w 5213631"/>
              <a:gd name="connsiteY1" fmla="*/ 499186 h 500549"/>
              <a:gd name="connsiteX2" fmla="*/ 1079653 w 5213631"/>
              <a:gd name="connsiteY2" fmla="*/ 109773 h 500549"/>
              <a:gd name="connsiteX3" fmla="*/ 2071171 w 5213631"/>
              <a:gd name="connsiteY3" fmla="*/ 10621 h 500549"/>
              <a:gd name="connsiteX4" fmla="*/ 3056181 w 5213631"/>
              <a:gd name="connsiteY4" fmla="*/ 314111 h 500549"/>
              <a:gd name="connsiteX5" fmla="*/ 3718007 w 5213631"/>
              <a:gd name="connsiteY5" fmla="*/ 239444 h 500549"/>
              <a:gd name="connsiteX6" fmla="*/ 5213631 w 5213631"/>
              <a:gd name="connsiteY6" fmla="*/ 381823 h 500549"/>
              <a:gd name="connsiteX0" fmla="*/ 0 w 5213631"/>
              <a:gd name="connsiteY0" fmla="*/ 253488 h 488719"/>
              <a:gd name="connsiteX1" fmla="*/ 638979 w 5213631"/>
              <a:gd name="connsiteY1" fmla="*/ 488665 h 488719"/>
              <a:gd name="connsiteX2" fmla="*/ 1387832 w 5213631"/>
              <a:gd name="connsiteY2" fmla="*/ 272644 h 488719"/>
              <a:gd name="connsiteX3" fmla="*/ 2071171 w 5213631"/>
              <a:gd name="connsiteY3" fmla="*/ 100 h 488719"/>
              <a:gd name="connsiteX4" fmla="*/ 3056181 w 5213631"/>
              <a:gd name="connsiteY4" fmla="*/ 303590 h 488719"/>
              <a:gd name="connsiteX5" fmla="*/ 3718007 w 5213631"/>
              <a:gd name="connsiteY5" fmla="*/ 228923 h 488719"/>
              <a:gd name="connsiteX6" fmla="*/ 5213631 w 5213631"/>
              <a:gd name="connsiteY6" fmla="*/ 371302 h 48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3631" h="488719">
                <a:moveTo>
                  <a:pt x="0" y="253488"/>
                </a:moveTo>
                <a:cubicBezTo>
                  <a:pt x="229518" y="167189"/>
                  <a:pt x="407674" y="485472"/>
                  <a:pt x="638979" y="488665"/>
                </a:cubicBezTo>
                <a:cubicBezTo>
                  <a:pt x="870284" y="491858"/>
                  <a:pt x="1149133" y="354072"/>
                  <a:pt x="1387832" y="272644"/>
                </a:cubicBezTo>
                <a:cubicBezTo>
                  <a:pt x="1626531" y="191217"/>
                  <a:pt x="1793113" y="-5058"/>
                  <a:pt x="2071171" y="100"/>
                </a:cubicBezTo>
                <a:cubicBezTo>
                  <a:pt x="2349229" y="5258"/>
                  <a:pt x="2781708" y="265453"/>
                  <a:pt x="3056181" y="303590"/>
                </a:cubicBezTo>
                <a:cubicBezTo>
                  <a:pt x="3330654" y="341727"/>
                  <a:pt x="3380973" y="456709"/>
                  <a:pt x="3718007" y="228923"/>
                </a:cubicBezTo>
                <a:cubicBezTo>
                  <a:pt x="4055041" y="1137"/>
                  <a:pt x="5208747" y="373844"/>
                  <a:pt x="5213631" y="371302"/>
                </a:cubicBezTo>
              </a:path>
            </a:pathLst>
          </a:custGeom>
          <a:noFill/>
          <a:ln w="63500" cap="flat" cmpd="sng" algn="ctr">
            <a:solidFill>
              <a:schemeClr val="bg2">
                <a:lumMod val="50000"/>
              </a:scheme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 name="Title 1"/>
          <p:cNvSpPr>
            <a:spLocks noGrp="1"/>
          </p:cNvSpPr>
          <p:nvPr>
            <p:ph type="title"/>
          </p:nvPr>
        </p:nvSpPr>
        <p:spPr/>
        <p:txBody>
          <a:bodyPr/>
          <a:lstStyle/>
          <a:p>
            <a:r>
              <a:rPr lang="en-US" dirty="0" err="1" smtClean="0"/>
              <a:t>Ndërtimi</a:t>
            </a:r>
            <a:r>
              <a:rPr lang="en-US" dirty="0" smtClean="0"/>
              <a:t> i </a:t>
            </a:r>
            <a:r>
              <a:rPr lang="en-US" dirty="0" err="1" smtClean="0"/>
              <a:t>landfillit</a:t>
            </a:r>
            <a:r>
              <a:rPr lang="en-US" dirty="0" smtClean="0"/>
              <a:t> </a:t>
            </a:r>
            <a:r>
              <a:rPr lang="en-US" dirty="0" err="1" smtClean="0"/>
              <a:t>dhe</a:t>
            </a:r>
            <a:r>
              <a:rPr lang="en-US" dirty="0" smtClean="0"/>
              <a:t> </a:t>
            </a:r>
            <a:r>
              <a:rPr lang="en-US" dirty="0" err="1" smtClean="0"/>
              <a:t>veprimi</a:t>
            </a:r>
            <a:r>
              <a:rPr lang="en-US" dirty="0" smtClean="0"/>
              <a:t> 2</a:t>
            </a:r>
            <a:endParaRPr lang="en-US" dirty="0"/>
          </a:p>
        </p:txBody>
      </p:sp>
      <p:sp>
        <p:nvSpPr>
          <p:cNvPr id="3" name="Slide Number Placeholder 2"/>
          <p:cNvSpPr>
            <a:spLocks noGrp="1"/>
          </p:cNvSpPr>
          <p:nvPr>
            <p:ph type="sldNum" sz="quarter" idx="10"/>
          </p:nvPr>
        </p:nvSpPr>
        <p:spPr/>
        <p:txBody>
          <a:bodyPr/>
          <a:lstStyle/>
          <a:p>
            <a:fld id="{90C178E1-61AB-4843-A634-BC06E62FB37B}" type="slidenum">
              <a:rPr lang="de-CH" altLang="en-US" smtClean="0"/>
              <a:pPr/>
              <a:t>12</a:t>
            </a:fld>
            <a:endParaRPr lang="de-CH" altLang="en-US"/>
          </a:p>
        </p:txBody>
      </p:sp>
      <p:pic>
        <p:nvPicPr>
          <p:cNvPr id="5" name="Picture"/>
          <p:cNvPicPr/>
          <p:nvPr/>
        </p:nvPicPr>
        <p:blipFill>
          <a:blip r:embed="rId2"/>
          <a:stretch>
            <a:fillRect/>
          </a:stretch>
        </p:blipFill>
        <p:spPr bwMode="auto">
          <a:xfrm>
            <a:off x="7668344" y="1052736"/>
            <a:ext cx="1206500" cy="231775"/>
          </a:xfrm>
          <a:prstGeom prst="rect">
            <a:avLst/>
          </a:prstGeom>
          <a:noFill/>
          <a:ln w="9525">
            <a:noFill/>
            <a:miter lim="800000"/>
            <a:headEnd/>
            <a:tailEnd/>
          </a:ln>
        </p:spPr>
      </p:pic>
      <p:grpSp>
        <p:nvGrpSpPr>
          <p:cNvPr id="16" name="Group 15"/>
          <p:cNvGrpSpPr/>
          <p:nvPr/>
        </p:nvGrpSpPr>
        <p:grpSpPr>
          <a:xfrm>
            <a:off x="6372200" y="1647992"/>
            <a:ext cx="1520392" cy="648072"/>
            <a:chOff x="899592" y="5445224"/>
            <a:chExt cx="1520392" cy="648072"/>
          </a:xfrm>
        </p:grpSpPr>
        <p:sp>
          <p:nvSpPr>
            <p:cNvPr id="11" name="Rectangle 10"/>
            <p:cNvSpPr/>
            <p:nvPr/>
          </p:nvSpPr>
          <p:spPr bwMode="auto">
            <a:xfrm>
              <a:off x="899592" y="5445224"/>
              <a:ext cx="1520392" cy="648072"/>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2" name="Rectangle 11"/>
            <p:cNvSpPr/>
            <p:nvPr/>
          </p:nvSpPr>
          <p:spPr bwMode="auto">
            <a:xfrm>
              <a:off x="1824679" y="5634556"/>
              <a:ext cx="218602" cy="447723"/>
            </a:xfrm>
            <a:prstGeom prst="rect">
              <a:avLst/>
            </a:prstGeom>
            <a:solidFill>
              <a:srgbClr val="92D050"/>
            </a:solidFill>
            <a:ln w="9525" cap="flat" cmpd="sng" algn="ctr">
              <a:solidFill>
                <a:schemeClr val="tx2"/>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3" name="Rectangle 12"/>
            <p:cNvSpPr/>
            <p:nvPr/>
          </p:nvSpPr>
          <p:spPr bwMode="auto">
            <a:xfrm>
              <a:off x="1259632" y="5644551"/>
              <a:ext cx="218602" cy="223861"/>
            </a:xfrm>
            <a:prstGeom prst="rect">
              <a:avLst/>
            </a:prstGeom>
            <a:solidFill>
              <a:srgbClr val="92D050"/>
            </a:solidFill>
            <a:ln w="9525" cap="flat" cmpd="sng" algn="ctr">
              <a:solidFill>
                <a:schemeClr val="tx2"/>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grpSp>
        <p:nvGrpSpPr>
          <p:cNvPr id="21" name="Group 20"/>
          <p:cNvGrpSpPr/>
          <p:nvPr/>
        </p:nvGrpSpPr>
        <p:grpSpPr>
          <a:xfrm rot="20469180">
            <a:off x="842997" y="1561665"/>
            <a:ext cx="1368152" cy="456844"/>
            <a:chOff x="611560" y="3497031"/>
            <a:chExt cx="1368152" cy="456844"/>
          </a:xfrm>
        </p:grpSpPr>
        <p:grpSp>
          <p:nvGrpSpPr>
            <p:cNvPr id="20" name="Group 19"/>
            <p:cNvGrpSpPr/>
            <p:nvPr/>
          </p:nvGrpSpPr>
          <p:grpSpPr>
            <a:xfrm>
              <a:off x="611560" y="3497031"/>
              <a:ext cx="1368152" cy="364017"/>
              <a:chOff x="611560" y="3497031"/>
              <a:chExt cx="1368152" cy="364017"/>
            </a:xfrm>
          </p:grpSpPr>
          <p:sp>
            <p:nvSpPr>
              <p:cNvPr id="4" name="Rectangle 3"/>
              <p:cNvSpPr/>
              <p:nvPr/>
            </p:nvSpPr>
            <p:spPr bwMode="auto">
              <a:xfrm>
                <a:off x="611560" y="3501008"/>
                <a:ext cx="936104" cy="360040"/>
              </a:xfrm>
              <a:prstGeom prst="rect">
                <a:avLst/>
              </a:prstGeom>
              <a:solidFill>
                <a:srgbClr val="0099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4" name="Rectangle 13"/>
              <p:cNvSpPr/>
              <p:nvPr/>
            </p:nvSpPr>
            <p:spPr bwMode="auto">
              <a:xfrm>
                <a:off x="1619672" y="3497031"/>
                <a:ext cx="360040" cy="288032"/>
              </a:xfrm>
              <a:prstGeom prst="rect">
                <a:avLst/>
              </a:prstGeom>
              <a:solidFill>
                <a:srgbClr val="0099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8" name="Oval 7"/>
            <p:cNvSpPr/>
            <p:nvPr/>
          </p:nvSpPr>
          <p:spPr bwMode="auto">
            <a:xfrm>
              <a:off x="827584" y="3809859"/>
              <a:ext cx="180020" cy="144016"/>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9" name="Oval 18"/>
            <p:cNvSpPr/>
            <p:nvPr/>
          </p:nvSpPr>
          <p:spPr bwMode="auto">
            <a:xfrm>
              <a:off x="1187624" y="3809859"/>
              <a:ext cx="180020" cy="144016"/>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17" name="Rectangle 16"/>
          <p:cNvSpPr/>
          <p:nvPr/>
        </p:nvSpPr>
        <p:spPr bwMode="auto">
          <a:xfrm rot="952387">
            <a:off x="5175343" y="2064591"/>
            <a:ext cx="1058373" cy="346193"/>
          </a:xfrm>
          <a:prstGeom prst="rect">
            <a:avLst/>
          </a:prstGeom>
          <a:solidFill>
            <a:schemeClr val="bg1">
              <a:lumMod val="85000"/>
            </a:schemeClr>
          </a:solidFill>
          <a:ln w="9525" cap="flat" cmpd="sng" algn="ctr">
            <a:solidFill>
              <a:schemeClr val="bg2">
                <a:lumMod val="50000"/>
              </a:scheme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6" name="Rectangle 25"/>
          <p:cNvSpPr/>
          <p:nvPr/>
        </p:nvSpPr>
        <p:spPr bwMode="auto">
          <a:xfrm>
            <a:off x="691952" y="4498504"/>
            <a:ext cx="936104" cy="360040"/>
          </a:xfrm>
          <a:prstGeom prst="rect">
            <a:avLst/>
          </a:prstGeom>
          <a:solidFill>
            <a:srgbClr val="FFCC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7" name="Rectangle 26"/>
          <p:cNvSpPr/>
          <p:nvPr/>
        </p:nvSpPr>
        <p:spPr bwMode="auto">
          <a:xfrm>
            <a:off x="691952" y="4221088"/>
            <a:ext cx="351656" cy="360039"/>
          </a:xfrm>
          <a:prstGeom prst="rect">
            <a:avLst/>
          </a:prstGeom>
          <a:solidFill>
            <a:srgbClr val="FFCC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5" name="Oval 24"/>
          <p:cNvSpPr/>
          <p:nvPr/>
        </p:nvSpPr>
        <p:spPr bwMode="auto">
          <a:xfrm>
            <a:off x="1160004" y="4678524"/>
            <a:ext cx="288032" cy="272847"/>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8" name="Oval 27"/>
          <p:cNvSpPr/>
          <p:nvPr/>
        </p:nvSpPr>
        <p:spPr bwMode="auto">
          <a:xfrm>
            <a:off x="827584" y="4682584"/>
            <a:ext cx="288032" cy="272847"/>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9" name="Freeform 28"/>
          <p:cNvSpPr/>
          <p:nvPr/>
        </p:nvSpPr>
        <p:spPr bwMode="auto">
          <a:xfrm>
            <a:off x="3689831" y="4840871"/>
            <a:ext cx="2532474" cy="820058"/>
          </a:xfrm>
          <a:custGeom>
            <a:avLst/>
            <a:gdLst>
              <a:gd name="connsiteX0" fmla="*/ 2032 w 4446291"/>
              <a:gd name="connsiteY0" fmla="*/ 79034 h 2160353"/>
              <a:gd name="connsiteX1" fmla="*/ 177292 w 4446291"/>
              <a:gd name="connsiteY1" fmla="*/ 841034 h 2160353"/>
              <a:gd name="connsiteX2" fmla="*/ 634492 w 4446291"/>
              <a:gd name="connsiteY2" fmla="*/ 1084874 h 2160353"/>
              <a:gd name="connsiteX3" fmla="*/ 1480312 w 4446291"/>
              <a:gd name="connsiteY3" fmla="*/ 1724954 h 2160353"/>
              <a:gd name="connsiteX4" fmla="*/ 2417572 w 4446291"/>
              <a:gd name="connsiteY4" fmla="*/ 2159294 h 2160353"/>
              <a:gd name="connsiteX5" fmla="*/ 3103372 w 4446291"/>
              <a:gd name="connsiteY5" fmla="*/ 1785914 h 2160353"/>
              <a:gd name="connsiteX6" fmla="*/ 4292092 w 4446291"/>
              <a:gd name="connsiteY6" fmla="*/ 208574 h 2160353"/>
              <a:gd name="connsiteX7" fmla="*/ 4398772 w 4446291"/>
              <a:gd name="connsiteY7" fmla="*/ 101894 h 2160353"/>
              <a:gd name="connsiteX8" fmla="*/ 3987292 w 4446291"/>
              <a:gd name="connsiteY8" fmla="*/ 94274 h 2160353"/>
              <a:gd name="connsiteX9" fmla="*/ 3431032 w 4446291"/>
              <a:gd name="connsiteY9" fmla="*/ 40934 h 2160353"/>
              <a:gd name="connsiteX10" fmla="*/ 3171952 w 4446291"/>
              <a:gd name="connsiteY10" fmla="*/ 109514 h 2160353"/>
              <a:gd name="connsiteX11" fmla="*/ 2996692 w 4446291"/>
              <a:gd name="connsiteY11" fmla="*/ 79034 h 2160353"/>
              <a:gd name="connsiteX12" fmla="*/ 2798572 w 4446291"/>
              <a:gd name="connsiteY12" fmla="*/ 86654 h 2160353"/>
              <a:gd name="connsiteX13" fmla="*/ 2585212 w 4446291"/>
              <a:gd name="connsiteY13" fmla="*/ 86654 h 2160353"/>
              <a:gd name="connsiteX14" fmla="*/ 2295652 w 4446291"/>
              <a:gd name="connsiteY14" fmla="*/ 63794 h 2160353"/>
              <a:gd name="connsiteX15" fmla="*/ 1670812 w 4446291"/>
              <a:gd name="connsiteY15" fmla="*/ 40934 h 2160353"/>
              <a:gd name="connsiteX16" fmla="*/ 1465072 w 4446291"/>
              <a:gd name="connsiteY16" fmla="*/ 101894 h 2160353"/>
              <a:gd name="connsiteX17" fmla="*/ 1038352 w 4446291"/>
              <a:gd name="connsiteY17" fmla="*/ 48554 h 2160353"/>
              <a:gd name="connsiteX18" fmla="*/ 672592 w 4446291"/>
              <a:gd name="connsiteY18" fmla="*/ 94274 h 2160353"/>
              <a:gd name="connsiteX19" fmla="*/ 276352 w 4446291"/>
              <a:gd name="connsiteY19" fmla="*/ 25694 h 2160353"/>
              <a:gd name="connsiteX20" fmla="*/ 2032 w 4446291"/>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5298"/>
              <a:gd name="connsiteY0" fmla="*/ 79034 h 2159655"/>
              <a:gd name="connsiteX1" fmla="*/ 179089 w 4445298"/>
              <a:gd name="connsiteY1" fmla="*/ 841034 h 2159655"/>
              <a:gd name="connsiteX2" fmla="*/ 636289 w 4445298"/>
              <a:gd name="connsiteY2" fmla="*/ 1084874 h 2159655"/>
              <a:gd name="connsiteX3" fmla="*/ 1482109 w 4445298"/>
              <a:gd name="connsiteY3" fmla="*/ 1724954 h 2159655"/>
              <a:gd name="connsiteX4" fmla="*/ 2419369 w 4445298"/>
              <a:gd name="connsiteY4" fmla="*/ 2159294 h 2159655"/>
              <a:gd name="connsiteX5" fmla="*/ 3155657 w 4445298"/>
              <a:gd name="connsiteY5" fmla="*/ 1763474 h 2159655"/>
              <a:gd name="connsiteX6" fmla="*/ 4293889 w 4445298"/>
              <a:gd name="connsiteY6" fmla="*/ 208574 h 2159655"/>
              <a:gd name="connsiteX7" fmla="*/ 4400569 w 4445298"/>
              <a:gd name="connsiteY7" fmla="*/ 101894 h 2159655"/>
              <a:gd name="connsiteX8" fmla="*/ 3989089 w 4445298"/>
              <a:gd name="connsiteY8" fmla="*/ 94274 h 2159655"/>
              <a:gd name="connsiteX9" fmla="*/ 3432829 w 4445298"/>
              <a:gd name="connsiteY9" fmla="*/ 40934 h 2159655"/>
              <a:gd name="connsiteX10" fmla="*/ 3173749 w 4445298"/>
              <a:gd name="connsiteY10" fmla="*/ 109514 h 2159655"/>
              <a:gd name="connsiteX11" fmla="*/ 2998489 w 4445298"/>
              <a:gd name="connsiteY11" fmla="*/ 79034 h 2159655"/>
              <a:gd name="connsiteX12" fmla="*/ 2800369 w 4445298"/>
              <a:gd name="connsiteY12" fmla="*/ 86654 h 2159655"/>
              <a:gd name="connsiteX13" fmla="*/ 2587009 w 4445298"/>
              <a:gd name="connsiteY13" fmla="*/ 86654 h 2159655"/>
              <a:gd name="connsiteX14" fmla="*/ 2297449 w 4445298"/>
              <a:gd name="connsiteY14" fmla="*/ 63794 h 2159655"/>
              <a:gd name="connsiteX15" fmla="*/ 1672609 w 4445298"/>
              <a:gd name="connsiteY15" fmla="*/ 40934 h 2159655"/>
              <a:gd name="connsiteX16" fmla="*/ 1466869 w 4445298"/>
              <a:gd name="connsiteY16" fmla="*/ 101894 h 2159655"/>
              <a:gd name="connsiteX17" fmla="*/ 1040149 w 4445298"/>
              <a:gd name="connsiteY17" fmla="*/ 48554 h 2159655"/>
              <a:gd name="connsiteX18" fmla="*/ 674389 w 4445298"/>
              <a:gd name="connsiteY18" fmla="*/ 94274 h 2159655"/>
              <a:gd name="connsiteX19" fmla="*/ 278149 w 4445298"/>
              <a:gd name="connsiteY19" fmla="*/ 25694 h 2159655"/>
              <a:gd name="connsiteX20" fmla="*/ 3829 w 4445298"/>
              <a:gd name="connsiteY20" fmla="*/ 79034 h 2159655"/>
              <a:gd name="connsiteX0" fmla="*/ 3829 w 4445298"/>
              <a:gd name="connsiteY0" fmla="*/ 299642 h 2380263"/>
              <a:gd name="connsiteX1" fmla="*/ 179089 w 4445298"/>
              <a:gd name="connsiteY1" fmla="*/ 1061642 h 2380263"/>
              <a:gd name="connsiteX2" fmla="*/ 636289 w 4445298"/>
              <a:gd name="connsiteY2" fmla="*/ 1305482 h 2380263"/>
              <a:gd name="connsiteX3" fmla="*/ 1482109 w 4445298"/>
              <a:gd name="connsiteY3" fmla="*/ 1945562 h 2380263"/>
              <a:gd name="connsiteX4" fmla="*/ 2419369 w 4445298"/>
              <a:gd name="connsiteY4" fmla="*/ 2379902 h 2380263"/>
              <a:gd name="connsiteX5" fmla="*/ 3155657 w 4445298"/>
              <a:gd name="connsiteY5" fmla="*/ 1984082 h 2380263"/>
              <a:gd name="connsiteX6" fmla="*/ 4293889 w 4445298"/>
              <a:gd name="connsiteY6" fmla="*/ 429182 h 2380263"/>
              <a:gd name="connsiteX7" fmla="*/ 4400569 w 4445298"/>
              <a:gd name="connsiteY7" fmla="*/ 322502 h 2380263"/>
              <a:gd name="connsiteX8" fmla="*/ 3989089 w 4445298"/>
              <a:gd name="connsiteY8" fmla="*/ 314882 h 2380263"/>
              <a:gd name="connsiteX9" fmla="*/ 3432829 w 4445298"/>
              <a:gd name="connsiteY9" fmla="*/ 261542 h 2380263"/>
              <a:gd name="connsiteX10" fmla="*/ 3173749 w 4445298"/>
              <a:gd name="connsiteY10" fmla="*/ 330122 h 2380263"/>
              <a:gd name="connsiteX11" fmla="*/ 2998489 w 4445298"/>
              <a:gd name="connsiteY11" fmla="*/ 299642 h 2380263"/>
              <a:gd name="connsiteX12" fmla="*/ 2800369 w 4445298"/>
              <a:gd name="connsiteY12" fmla="*/ 307262 h 2380263"/>
              <a:gd name="connsiteX13" fmla="*/ 2587009 w 4445298"/>
              <a:gd name="connsiteY13" fmla="*/ 307262 h 2380263"/>
              <a:gd name="connsiteX14" fmla="*/ 2285093 w 4445298"/>
              <a:gd name="connsiteY14" fmla="*/ 197 h 2380263"/>
              <a:gd name="connsiteX15" fmla="*/ 1672609 w 4445298"/>
              <a:gd name="connsiteY15" fmla="*/ 261542 h 2380263"/>
              <a:gd name="connsiteX16" fmla="*/ 1466869 w 4445298"/>
              <a:gd name="connsiteY16" fmla="*/ 322502 h 2380263"/>
              <a:gd name="connsiteX17" fmla="*/ 1040149 w 4445298"/>
              <a:gd name="connsiteY17" fmla="*/ 269162 h 2380263"/>
              <a:gd name="connsiteX18" fmla="*/ 674389 w 4445298"/>
              <a:gd name="connsiteY18" fmla="*/ 314882 h 2380263"/>
              <a:gd name="connsiteX19" fmla="*/ 278149 w 4445298"/>
              <a:gd name="connsiteY19" fmla="*/ 246302 h 2380263"/>
              <a:gd name="connsiteX20" fmla="*/ 3829 w 4445298"/>
              <a:gd name="connsiteY20" fmla="*/ 299642 h 2380263"/>
              <a:gd name="connsiteX0" fmla="*/ 3829 w 4445298"/>
              <a:gd name="connsiteY0" fmla="*/ 380216 h 2460837"/>
              <a:gd name="connsiteX1" fmla="*/ 179089 w 4445298"/>
              <a:gd name="connsiteY1" fmla="*/ 1142216 h 2460837"/>
              <a:gd name="connsiteX2" fmla="*/ 636289 w 4445298"/>
              <a:gd name="connsiteY2" fmla="*/ 1386056 h 2460837"/>
              <a:gd name="connsiteX3" fmla="*/ 1482109 w 4445298"/>
              <a:gd name="connsiteY3" fmla="*/ 2026136 h 2460837"/>
              <a:gd name="connsiteX4" fmla="*/ 2419369 w 4445298"/>
              <a:gd name="connsiteY4" fmla="*/ 2460476 h 2460837"/>
              <a:gd name="connsiteX5" fmla="*/ 3155657 w 4445298"/>
              <a:gd name="connsiteY5" fmla="*/ 2064656 h 2460837"/>
              <a:gd name="connsiteX6" fmla="*/ 4293889 w 4445298"/>
              <a:gd name="connsiteY6" fmla="*/ 509756 h 2460837"/>
              <a:gd name="connsiteX7" fmla="*/ 4400569 w 4445298"/>
              <a:gd name="connsiteY7" fmla="*/ 403076 h 2460837"/>
              <a:gd name="connsiteX8" fmla="*/ 3989089 w 4445298"/>
              <a:gd name="connsiteY8" fmla="*/ 395456 h 2460837"/>
              <a:gd name="connsiteX9" fmla="*/ 3432829 w 4445298"/>
              <a:gd name="connsiteY9" fmla="*/ 342116 h 2460837"/>
              <a:gd name="connsiteX10" fmla="*/ 3173749 w 4445298"/>
              <a:gd name="connsiteY10" fmla="*/ 410696 h 2460837"/>
              <a:gd name="connsiteX11" fmla="*/ 2998489 w 4445298"/>
              <a:gd name="connsiteY11" fmla="*/ 380216 h 2460837"/>
              <a:gd name="connsiteX12" fmla="*/ 2800369 w 4445298"/>
              <a:gd name="connsiteY12" fmla="*/ 387836 h 2460837"/>
              <a:gd name="connsiteX13" fmla="*/ 2587009 w 4445298"/>
              <a:gd name="connsiteY13" fmla="*/ 387836 h 2460837"/>
              <a:gd name="connsiteX14" fmla="*/ 2285093 w 4445298"/>
              <a:gd name="connsiteY14" fmla="*/ 80771 h 2460837"/>
              <a:gd name="connsiteX15" fmla="*/ 1672609 w 4445298"/>
              <a:gd name="connsiteY15" fmla="*/ 342116 h 2460837"/>
              <a:gd name="connsiteX16" fmla="*/ 1466869 w 4445298"/>
              <a:gd name="connsiteY16" fmla="*/ 403076 h 2460837"/>
              <a:gd name="connsiteX17" fmla="*/ 1040149 w 4445298"/>
              <a:gd name="connsiteY17" fmla="*/ 349736 h 2460837"/>
              <a:gd name="connsiteX18" fmla="*/ 489038 w 4445298"/>
              <a:gd name="connsiteY18" fmla="*/ 40 h 2460837"/>
              <a:gd name="connsiteX19" fmla="*/ 278149 w 4445298"/>
              <a:gd name="connsiteY19" fmla="*/ 326876 h 2460837"/>
              <a:gd name="connsiteX20" fmla="*/ 3829 w 4445298"/>
              <a:gd name="connsiteY20" fmla="*/ 380216 h 2460837"/>
              <a:gd name="connsiteX0" fmla="*/ 33438 w 4474907"/>
              <a:gd name="connsiteY0" fmla="*/ 423909 h 2504530"/>
              <a:gd name="connsiteX1" fmla="*/ 208698 w 4474907"/>
              <a:gd name="connsiteY1" fmla="*/ 1185909 h 2504530"/>
              <a:gd name="connsiteX2" fmla="*/ 665898 w 4474907"/>
              <a:gd name="connsiteY2" fmla="*/ 1429749 h 2504530"/>
              <a:gd name="connsiteX3" fmla="*/ 1511718 w 4474907"/>
              <a:gd name="connsiteY3" fmla="*/ 2069829 h 2504530"/>
              <a:gd name="connsiteX4" fmla="*/ 2448978 w 4474907"/>
              <a:gd name="connsiteY4" fmla="*/ 2504169 h 2504530"/>
              <a:gd name="connsiteX5" fmla="*/ 3185266 w 4474907"/>
              <a:gd name="connsiteY5" fmla="*/ 2108349 h 2504530"/>
              <a:gd name="connsiteX6" fmla="*/ 4323498 w 4474907"/>
              <a:gd name="connsiteY6" fmla="*/ 553449 h 2504530"/>
              <a:gd name="connsiteX7" fmla="*/ 4430178 w 4474907"/>
              <a:gd name="connsiteY7" fmla="*/ 446769 h 2504530"/>
              <a:gd name="connsiteX8" fmla="*/ 4018698 w 4474907"/>
              <a:gd name="connsiteY8" fmla="*/ 439149 h 2504530"/>
              <a:gd name="connsiteX9" fmla="*/ 3462438 w 4474907"/>
              <a:gd name="connsiteY9" fmla="*/ 385809 h 2504530"/>
              <a:gd name="connsiteX10" fmla="*/ 3203358 w 4474907"/>
              <a:gd name="connsiteY10" fmla="*/ 454389 h 2504530"/>
              <a:gd name="connsiteX11" fmla="*/ 3028098 w 4474907"/>
              <a:gd name="connsiteY11" fmla="*/ 423909 h 2504530"/>
              <a:gd name="connsiteX12" fmla="*/ 2829978 w 4474907"/>
              <a:gd name="connsiteY12" fmla="*/ 431529 h 2504530"/>
              <a:gd name="connsiteX13" fmla="*/ 2616618 w 4474907"/>
              <a:gd name="connsiteY13" fmla="*/ 431529 h 2504530"/>
              <a:gd name="connsiteX14" fmla="*/ 2314702 w 4474907"/>
              <a:gd name="connsiteY14" fmla="*/ 124464 h 2504530"/>
              <a:gd name="connsiteX15" fmla="*/ 1702218 w 4474907"/>
              <a:gd name="connsiteY15" fmla="*/ 385809 h 2504530"/>
              <a:gd name="connsiteX16" fmla="*/ 1496478 w 4474907"/>
              <a:gd name="connsiteY16" fmla="*/ 446769 h 2504530"/>
              <a:gd name="connsiteX17" fmla="*/ 1069758 w 4474907"/>
              <a:gd name="connsiteY17" fmla="*/ 393429 h 2504530"/>
              <a:gd name="connsiteX18" fmla="*/ 518647 w 4474907"/>
              <a:gd name="connsiteY18" fmla="*/ 43733 h 2504530"/>
              <a:gd name="connsiteX19" fmla="*/ 48266 w 4474907"/>
              <a:gd name="connsiteY19" fmla="*/ 24579 h 2504530"/>
              <a:gd name="connsiteX20" fmla="*/ 33438 w 4474907"/>
              <a:gd name="connsiteY20" fmla="*/ 423909 h 2504530"/>
              <a:gd name="connsiteX0" fmla="*/ 33438 w 4474907"/>
              <a:gd name="connsiteY0" fmla="*/ 585091 h 2665712"/>
              <a:gd name="connsiteX1" fmla="*/ 208698 w 4474907"/>
              <a:gd name="connsiteY1" fmla="*/ 1347091 h 2665712"/>
              <a:gd name="connsiteX2" fmla="*/ 665898 w 4474907"/>
              <a:gd name="connsiteY2" fmla="*/ 1590931 h 2665712"/>
              <a:gd name="connsiteX3" fmla="*/ 1511718 w 4474907"/>
              <a:gd name="connsiteY3" fmla="*/ 2231011 h 2665712"/>
              <a:gd name="connsiteX4" fmla="*/ 2448978 w 4474907"/>
              <a:gd name="connsiteY4" fmla="*/ 2665351 h 2665712"/>
              <a:gd name="connsiteX5" fmla="*/ 3185266 w 4474907"/>
              <a:gd name="connsiteY5" fmla="*/ 2269531 h 2665712"/>
              <a:gd name="connsiteX6" fmla="*/ 4323498 w 4474907"/>
              <a:gd name="connsiteY6" fmla="*/ 714631 h 2665712"/>
              <a:gd name="connsiteX7" fmla="*/ 4430178 w 4474907"/>
              <a:gd name="connsiteY7" fmla="*/ 607951 h 2665712"/>
              <a:gd name="connsiteX8" fmla="*/ 4018698 w 4474907"/>
              <a:gd name="connsiteY8" fmla="*/ 600331 h 2665712"/>
              <a:gd name="connsiteX9" fmla="*/ 3462438 w 4474907"/>
              <a:gd name="connsiteY9" fmla="*/ 546991 h 2665712"/>
              <a:gd name="connsiteX10" fmla="*/ 3203358 w 4474907"/>
              <a:gd name="connsiteY10" fmla="*/ 615571 h 2665712"/>
              <a:gd name="connsiteX11" fmla="*/ 3028098 w 4474907"/>
              <a:gd name="connsiteY11" fmla="*/ 585091 h 2665712"/>
              <a:gd name="connsiteX12" fmla="*/ 2829978 w 4474907"/>
              <a:gd name="connsiteY12" fmla="*/ 592711 h 2665712"/>
              <a:gd name="connsiteX13" fmla="*/ 2616618 w 4474907"/>
              <a:gd name="connsiteY13" fmla="*/ 592711 h 2665712"/>
              <a:gd name="connsiteX14" fmla="*/ 2314702 w 4474907"/>
              <a:gd name="connsiteY14" fmla="*/ 285646 h 2665712"/>
              <a:gd name="connsiteX15" fmla="*/ 1702218 w 4474907"/>
              <a:gd name="connsiteY15" fmla="*/ 546991 h 2665712"/>
              <a:gd name="connsiteX16" fmla="*/ 1496478 w 4474907"/>
              <a:gd name="connsiteY16" fmla="*/ 607951 h 2665712"/>
              <a:gd name="connsiteX17" fmla="*/ 1353964 w 4474907"/>
              <a:gd name="connsiteY17" fmla="*/ 10914 h 2665712"/>
              <a:gd name="connsiteX18" fmla="*/ 518647 w 4474907"/>
              <a:gd name="connsiteY18" fmla="*/ 204915 h 2665712"/>
              <a:gd name="connsiteX19" fmla="*/ 48266 w 4474907"/>
              <a:gd name="connsiteY19" fmla="*/ 185761 h 2665712"/>
              <a:gd name="connsiteX20" fmla="*/ 33438 w 4474907"/>
              <a:gd name="connsiteY20" fmla="*/ 585091 h 2665712"/>
              <a:gd name="connsiteX0" fmla="*/ 33438 w 4474907"/>
              <a:gd name="connsiteY0" fmla="*/ 582792 h 2663413"/>
              <a:gd name="connsiteX1" fmla="*/ 208698 w 4474907"/>
              <a:gd name="connsiteY1" fmla="*/ 1344792 h 2663413"/>
              <a:gd name="connsiteX2" fmla="*/ 665898 w 4474907"/>
              <a:gd name="connsiteY2" fmla="*/ 1588632 h 2663413"/>
              <a:gd name="connsiteX3" fmla="*/ 1511718 w 4474907"/>
              <a:gd name="connsiteY3" fmla="*/ 2228712 h 2663413"/>
              <a:gd name="connsiteX4" fmla="*/ 2448978 w 4474907"/>
              <a:gd name="connsiteY4" fmla="*/ 2663052 h 2663413"/>
              <a:gd name="connsiteX5" fmla="*/ 3185266 w 4474907"/>
              <a:gd name="connsiteY5" fmla="*/ 2267232 h 2663413"/>
              <a:gd name="connsiteX6" fmla="*/ 4323498 w 4474907"/>
              <a:gd name="connsiteY6" fmla="*/ 712332 h 2663413"/>
              <a:gd name="connsiteX7" fmla="*/ 4430178 w 4474907"/>
              <a:gd name="connsiteY7" fmla="*/ 605652 h 2663413"/>
              <a:gd name="connsiteX8" fmla="*/ 4018698 w 4474907"/>
              <a:gd name="connsiteY8" fmla="*/ 598032 h 2663413"/>
              <a:gd name="connsiteX9" fmla="*/ 3462438 w 4474907"/>
              <a:gd name="connsiteY9" fmla="*/ 544692 h 2663413"/>
              <a:gd name="connsiteX10" fmla="*/ 3203358 w 4474907"/>
              <a:gd name="connsiteY10" fmla="*/ 613272 h 2663413"/>
              <a:gd name="connsiteX11" fmla="*/ 3028098 w 4474907"/>
              <a:gd name="connsiteY11" fmla="*/ 582792 h 2663413"/>
              <a:gd name="connsiteX12" fmla="*/ 2829978 w 4474907"/>
              <a:gd name="connsiteY12" fmla="*/ 590412 h 2663413"/>
              <a:gd name="connsiteX13" fmla="*/ 2616618 w 4474907"/>
              <a:gd name="connsiteY13" fmla="*/ 590412 h 2663413"/>
              <a:gd name="connsiteX14" fmla="*/ 2314702 w 4474907"/>
              <a:gd name="connsiteY14" fmla="*/ 283347 h 2663413"/>
              <a:gd name="connsiteX15" fmla="*/ 1702218 w 4474907"/>
              <a:gd name="connsiteY15" fmla="*/ 544692 h 2663413"/>
              <a:gd name="connsiteX16" fmla="*/ 1928965 w 4474907"/>
              <a:gd name="connsiteY16" fmla="*/ 86669 h 2663413"/>
              <a:gd name="connsiteX17" fmla="*/ 1353964 w 4474907"/>
              <a:gd name="connsiteY17" fmla="*/ 8615 h 2663413"/>
              <a:gd name="connsiteX18" fmla="*/ 518647 w 4474907"/>
              <a:gd name="connsiteY18" fmla="*/ 202616 h 2663413"/>
              <a:gd name="connsiteX19" fmla="*/ 48266 w 4474907"/>
              <a:gd name="connsiteY19" fmla="*/ 183462 h 2663413"/>
              <a:gd name="connsiteX20" fmla="*/ 33438 w 4474907"/>
              <a:gd name="connsiteY20" fmla="*/ 582792 h 2663413"/>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314702 w 4474907"/>
              <a:gd name="connsiteY14" fmla="*/ 278312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829978 w 4474907"/>
              <a:gd name="connsiteY11" fmla="*/ 585377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853677 w 4474907"/>
              <a:gd name="connsiteY12" fmla="*/ 59752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616618 w 4474907"/>
              <a:gd name="connsiteY11" fmla="*/ 585377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808839 w 4474907"/>
              <a:gd name="connsiteY10" fmla="*/ 249891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551442"/>
              <a:gd name="connsiteY0" fmla="*/ 577757 h 2658378"/>
              <a:gd name="connsiteX1" fmla="*/ 208698 w 4551442"/>
              <a:gd name="connsiteY1" fmla="*/ 1339757 h 2658378"/>
              <a:gd name="connsiteX2" fmla="*/ 665898 w 4551442"/>
              <a:gd name="connsiteY2" fmla="*/ 1583597 h 2658378"/>
              <a:gd name="connsiteX3" fmla="*/ 1511718 w 4551442"/>
              <a:gd name="connsiteY3" fmla="*/ 2223677 h 2658378"/>
              <a:gd name="connsiteX4" fmla="*/ 2448978 w 4551442"/>
              <a:gd name="connsiteY4" fmla="*/ 2658017 h 2658378"/>
              <a:gd name="connsiteX5" fmla="*/ 3185266 w 4551442"/>
              <a:gd name="connsiteY5" fmla="*/ 2262197 h 2658378"/>
              <a:gd name="connsiteX6" fmla="*/ 4323498 w 4551442"/>
              <a:gd name="connsiteY6" fmla="*/ 707297 h 2658378"/>
              <a:gd name="connsiteX7" fmla="*/ 4430178 w 4551442"/>
              <a:gd name="connsiteY7" fmla="*/ 600617 h 2658378"/>
              <a:gd name="connsiteX8" fmla="*/ 4018698 w 4551442"/>
              <a:gd name="connsiteY8" fmla="*/ 592997 h 2658378"/>
              <a:gd name="connsiteX9" fmla="*/ 4549832 w 4551442"/>
              <a:gd name="connsiteY9" fmla="*/ 341949 h 2658378"/>
              <a:gd name="connsiteX10" fmla="*/ 3808839 w 4551442"/>
              <a:gd name="connsiteY10" fmla="*/ 249891 h 2658378"/>
              <a:gd name="connsiteX11" fmla="*/ 3160315 w 4551442"/>
              <a:gd name="connsiteY11" fmla="*/ 301172 h 2658378"/>
              <a:gd name="connsiteX12" fmla="*/ 2697762 w 4551442"/>
              <a:gd name="connsiteY12" fmla="*/ 142387 h 2658378"/>
              <a:gd name="connsiteX13" fmla="*/ 2418910 w 4551442"/>
              <a:gd name="connsiteY13" fmla="*/ 206024 h 2658378"/>
              <a:gd name="connsiteX14" fmla="*/ 1928965 w 4551442"/>
              <a:gd name="connsiteY14" fmla="*/ 81634 h 2658378"/>
              <a:gd name="connsiteX15" fmla="*/ 1353964 w 4551442"/>
              <a:gd name="connsiteY15" fmla="*/ 3580 h 2658378"/>
              <a:gd name="connsiteX16" fmla="*/ 518647 w 4551442"/>
              <a:gd name="connsiteY16" fmla="*/ 197581 h 2658378"/>
              <a:gd name="connsiteX17" fmla="*/ 48266 w 4551442"/>
              <a:gd name="connsiteY17" fmla="*/ 178427 h 2658378"/>
              <a:gd name="connsiteX18" fmla="*/ 33438 w 4551442"/>
              <a:gd name="connsiteY18" fmla="*/ 577757 h 2658378"/>
              <a:gd name="connsiteX0" fmla="*/ 33438 w 4550874"/>
              <a:gd name="connsiteY0" fmla="*/ 577757 h 2658378"/>
              <a:gd name="connsiteX1" fmla="*/ 208698 w 4550874"/>
              <a:gd name="connsiteY1" fmla="*/ 1339757 h 2658378"/>
              <a:gd name="connsiteX2" fmla="*/ 665898 w 4550874"/>
              <a:gd name="connsiteY2" fmla="*/ 1583597 h 2658378"/>
              <a:gd name="connsiteX3" fmla="*/ 1511718 w 4550874"/>
              <a:gd name="connsiteY3" fmla="*/ 2223677 h 2658378"/>
              <a:gd name="connsiteX4" fmla="*/ 2448978 w 4550874"/>
              <a:gd name="connsiteY4" fmla="*/ 2658017 h 2658378"/>
              <a:gd name="connsiteX5" fmla="*/ 3185266 w 4550874"/>
              <a:gd name="connsiteY5" fmla="*/ 2262197 h 2658378"/>
              <a:gd name="connsiteX6" fmla="*/ 4323498 w 4550874"/>
              <a:gd name="connsiteY6" fmla="*/ 707297 h 2658378"/>
              <a:gd name="connsiteX7" fmla="*/ 4430178 w 4550874"/>
              <a:gd name="connsiteY7" fmla="*/ 600617 h 2658378"/>
              <a:gd name="connsiteX8" fmla="*/ 3981628 w 4550874"/>
              <a:gd name="connsiteY8" fmla="*/ 592997 h 2658378"/>
              <a:gd name="connsiteX9" fmla="*/ 4549832 w 4550874"/>
              <a:gd name="connsiteY9" fmla="*/ 341949 h 2658378"/>
              <a:gd name="connsiteX10" fmla="*/ 3808839 w 4550874"/>
              <a:gd name="connsiteY10" fmla="*/ 249891 h 2658378"/>
              <a:gd name="connsiteX11" fmla="*/ 3160315 w 4550874"/>
              <a:gd name="connsiteY11" fmla="*/ 301172 h 2658378"/>
              <a:gd name="connsiteX12" fmla="*/ 2697762 w 4550874"/>
              <a:gd name="connsiteY12" fmla="*/ 142387 h 2658378"/>
              <a:gd name="connsiteX13" fmla="*/ 2418910 w 4550874"/>
              <a:gd name="connsiteY13" fmla="*/ 206024 h 2658378"/>
              <a:gd name="connsiteX14" fmla="*/ 1928965 w 4550874"/>
              <a:gd name="connsiteY14" fmla="*/ 81634 h 2658378"/>
              <a:gd name="connsiteX15" fmla="*/ 1353964 w 4550874"/>
              <a:gd name="connsiteY15" fmla="*/ 3580 h 2658378"/>
              <a:gd name="connsiteX16" fmla="*/ 518647 w 4550874"/>
              <a:gd name="connsiteY16" fmla="*/ 197581 h 2658378"/>
              <a:gd name="connsiteX17" fmla="*/ 48266 w 4550874"/>
              <a:gd name="connsiteY17" fmla="*/ 178427 h 2658378"/>
              <a:gd name="connsiteX18" fmla="*/ 33438 w 4550874"/>
              <a:gd name="connsiteY18"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160315 w 4580885"/>
              <a:gd name="connsiteY10" fmla="*/ 301172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345666 w 4580885"/>
              <a:gd name="connsiteY10" fmla="*/ 66393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719156"/>
              <a:gd name="connsiteY0" fmla="*/ 577757 h 2658378"/>
              <a:gd name="connsiteX1" fmla="*/ 208698 w 4719156"/>
              <a:gd name="connsiteY1" fmla="*/ 1339757 h 2658378"/>
              <a:gd name="connsiteX2" fmla="*/ 665898 w 4719156"/>
              <a:gd name="connsiteY2" fmla="*/ 1583597 h 2658378"/>
              <a:gd name="connsiteX3" fmla="*/ 1511718 w 4719156"/>
              <a:gd name="connsiteY3" fmla="*/ 2223677 h 2658378"/>
              <a:gd name="connsiteX4" fmla="*/ 2448978 w 4719156"/>
              <a:gd name="connsiteY4" fmla="*/ 2658017 h 2658378"/>
              <a:gd name="connsiteX5" fmla="*/ 3185266 w 4719156"/>
              <a:gd name="connsiteY5" fmla="*/ 2262197 h 2658378"/>
              <a:gd name="connsiteX6" fmla="*/ 4323498 w 4719156"/>
              <a:gd name="connsiteY6" fmla="*/ 707297 h 2658378"/>
              <a:gd name="connsiteX7" fmla="*/ 4430178 w 4719156"/>
              <a:gd name="connsiteY7" fmla="*/ 600617 h 2658378"/>
              <a:gd name="connsiteX8" fmla="*/ 4698113 w 4719156"/>
              <a:gd name="connsiteY8" fmla="*/ 181311 h 2658378"/>
              <a:gd name="connsiteX9" fmla="*/ 3808839 w 4719156"/>
              <a:gd name="connsiteY9" fmla="*/ 249891 h 2658378"/>
              <a:gd name="connsiteX10" fmla="*/ 3345666 w 4719156"/>
              <a:gd name="connsiteY10" fmla="*/ 66393 h 2658378"/>
              <a:gd name="connsiteX11" fmla="*/ 2697762 w 4719156"/>
              <a:gd name="connsiteY11" fmla="*/ 142387 h 2658378"/>
              <a:gd name="connsiteX12" fmla="*/ 2418910 w 4719156"/>
              <a:gd name="connsiteY12" fmla="*/ 206024 h 2658378"/>
              <a:gd name="connsiteX13" fmla="*/ 1928965 w 4719156"/>
              <a:gd name="connsiteY13" fmla="*/ 81634 h 2658378"/>
              <a:gd name="connsiteX14" fmla="*/ 1353964 w 4719156"/>
              <a:gd name="connsiteY14" fmla="*/ 3580 h 2658378"/>
              <a:gd name="connsiteX15" fmla="*/ 518647 w 4719156"/>
              <a:gd name="connsiteY15" fmla="*/ 197581 h 2658378"/>
              <a:gd name="connsiteX16" fmla="*/ 48266 w 4719156"/>
              <a:gd name="connsiteY16" fmla="*/ 178427 h 2658378"/>
              <a:gd name="connsiteX17" fmla="*/ 33438 w 4719156"/>
              <a:gd name="connsiteY17" fmla="*/ 577757 h 2658378"/>
              <a:gd name="connsiteX0" fmla="*/ 33438 w 4716613"/>
              <a:gd name="connsiteY0" fmla="*/ 577757 h 2658351"/>
              <a:gd name="connsiteX1" fmla="*/ 208698 w 4716613"/>
              <a:gd name="connsiteY1" fmla="*/ 1339757 h 2658351"/>
              <a:gd name="connsiteX2" fmla="*/ 665898 w 4716613"/>
              <a:gd name="connsiteY2" fmla="*/ 1583597 h 2658351"/>
              <a:gd name="connsiteX3" fmla="*/ 1511718 w 4716613"/>
              <a:gd name="connsiteY3" fmla="*/ 2223677 h 2658351"/>
              <a:gd name="connsiteX4" fmla="*/ 2448978 w 4716613"/>
              <a:gd name="connsiteY4" fmla="*/ 2658017 h 2658351"/>
              <a:gd name="connsiteX5" fmla="*/ 3185266 w 4716613"/>
              <a:gd name="connsiteY5" fmla="*/ 2262197 h 2658351"/>
              <a:gd name="connsiteX6" fmla="*/ 4657130 w 4716613"/>
              <a:gd name="connsiteY6" fmla="*/ 750138 h 2658351"/>
              <a:gd name="connsiteX7" fmla="*/ 4430178 w 4716613"/>
              <a:gd name="connsiteY7" fmla="*/ 600617 h 2658351"/>
              <a:gd name="connsiteX8" fmla="*/ 4698113 w 4716613"/>
              <a:gd name="connsiteY8" fmla="*/ 181311 h 2658351"/>
              <a:gd name="connsiteX9" fmla="*/ 3808839 w 4716613"/>
              <a:gd name="connsiteY9" fmla="*/ 249891 h 2658351"/>
              <a:gd name="connsiteX10" fmla="*/ 3345666 w 4716613"/>
              <a:gd name="connsiteY10" fmla="*/ 66393 h 2658351"/>
              <a:gd name="connsiteX11" fmla="*/ 2697762 w 4716613"/>
              <a:gd name="connsiteY11" fmla="*/ 142387 h 2658351"/>
              <a:gd name="connsiteX12" fmla="*/ 2418910 w 4716613"/>
              <a:gd name="connsiteY12" fmla="*/ 206024 h 2658351"/>
              <a:gd name="connsiteX13" fmla="*/ 1928965 w 4716613"/>
              <a:gd name="connsiteY13" fmla="*/ 81634 h 2658351"/>
              <a:gd name="connsiteX14" fmla="*/ 1353964 w 4716613"/>
              <a:gd name="connsiteY14" fmla="*/ 3580 h 2658351"/>
              <a:gd name="connsiteX15" fmla="*/ 518647 w 4716613"/>
              <a:gd name="connsiteY15" fmla="*/ 197581 h 2658351"/>
              <a:gd name="connsiteX16" fmla="*/ 48266 w 4716613"/>
              <a:gd name="connsiteY16" fmla="*/ 178427 h 2658351"/>
              <a:gd name="connsiteX17" fmla="*/ 33438 w 471661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567676 w 4986563"/>
              <a:gd name="connsiteY3" fmla="*/ 1739659 h 2658351"/>
              <a:gd name="connsiteX4" fmla="*/ 1511718 w 4986563"/>
              <a:gd name="connsiteY4" fmla="*/ 2223677 h 2658351"/>
              <a:gd name="connsiteX5" fmla="*/ 2448978 w 4986563"/>
              <a:gd name="connsiteY5" fmla="*/ 2658017 h 2658351"/>
              <a:gd name="connsiteX6" fmla="*/ 3185266 w 4986563"/>
              <a:gd name="connsiteY6" fmla="*/ 2262197 h 2658351"/>
              <a:gd name="connsiteX7" fmla="*/ 4657130 w 4986563"/>
              <a:gd name="connsiteY7" fmla="*/ 750138 h 2658351"/>
              <a:gd name="connsiteX8" fmla="*/ 4986232 w 4986563"/>
              <a:gd name="connsiteY8" fmla="*/ 504225 h 2658351"/>
              <a:gd name="connsiteX9" fmla="*/ 4698113 w 4986563"/>
              <a:gd name="connsiteY9" fmla="*/ 181311 h 2658351"/>
              <a:gd name="connsiteX10" fmla="*/ 3808839 w 4986563"/>
              <a:gd name="connsiteY10" fmla="*/ 249891 h 2658351"/>
              <a:gd name="connsiteX11" fmla="*/ 3345666 w 4986563"/>
              <a:gd name="connsiteY11" fmla="*/ 66393 h 2658351"/>
              <a:gd name="connsiteX12" fmla="*/ 2697762 w 4986563"/>
              <a:gd name="connsiteY12" fmla="*/ 142387 h 2658351"/>
              <a:gd name="connsiteX13" fmla="*/ 2418910 w 4986563"/>
              <a:gd name="connsiteY13" fmla="*/ 206024 h 2658351"/>
              <a:gd name="connsiteX14" fmla="*/ 1928965 w 4986563"/>
              <a:gd name="connsiteY14" fmla="*/ 81634 h 2658351"/>
              <a:gd name="connsiteX15" fmla="*/ 1353964 w 4986563"/>
              <a:gd name="connsiteY15" fmla="*/ 3580 h 2658351"/>
              <a:gd name="connsiteX16" fmla="*/ 518647 w 4986563"/>
              <a:gd name="connsiteY16" fmla="*/ 197581 h 2658351"/>
              <a:gd name="connsiteX17" fmla="*/ 48266 w 4986563"/>
              <a:gd name="connsiteY17" fmla="*/ 178427 h 2658351"/>
              <a:gd name="connsiteX18" fmla="*/ 33438 w 4986563"/>
              <a:gd name="connsiteY18" fmla="*/ 577757 h 2658351"/>
              <a:gd name="connsiteX0" fmla="*/ 33438 w 4986563"/>
              <a:gd name="connsiteY0" fmla="*/ 577757 h 2658351"/>
              <a:gd name="connsiteX1" fmla="*/ 208698 w 4986563"/>
              <a:gd name="connsiteY1" fmla="*/ 1339757 h 2658351"/>
              <a:gd name="connsiteX2" fmla="*/ 567676 w 4986563"/>
              <a:gd name="connsiteY2" fmla="*/ 1739659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27689 w 4980814"/>
              <a:gd name="connsiteY0" fmla="*/ 577757 h 2658351"/>
              <a:gd name="connsiteX1" fmla="*/ 91738 w 4980814"/>
              <a:gd name="connsiteY1" fmla="*/ 1382599 h 2658351"/>
              <a:gd name="connsiteX2" fmla="*/ 561927 w 4980814"/>
              <a:gd name="connsiteY2" fmla="*/ 1739659 h 2658351"/>
              <a:gd name="connsiteX3" fmla="*/ 1505969 w 4980814"/>
              <a:gd name="connsiteY3" fmla="*/ 2223677 h 2658351"/>
              <a:gd name="connsiteX4" fmla="*/ 2443229 w 4980814"/>
              <a:gd name="connsiteY4" fmla="*/ 2658017 h 2658351"/>
              <a:gd name="connsiteX5" fmla="*/ 3179517 w 4980814"/>
              <a:gd name="connsiteY5" fmla="*/ 2262197 h 2658351"/>
              <a:gd name="connsiteX6" fmla="*/ 4651381 w 4980814"/>
              <a:gd name="connsiteY6" fmla="*/ 750138 h 2658351"/>
              <a:gd name="connsiteX7" fmla="*/ 4980483 w 4980814"/>
              <a:gd name="connsiteY7" fmla="*/ 504225 h 2658351"/>
              <a:gd name="connsiteX8" fmla="*/ 4692364 w 4980814"/>
              <a:gd name="connsiteY8" fmla="*/ 181311 h 2658351"/>
              <a:gd name="connsiteX9" fmla="*/ 3803090 w 4980814"/>
              <a:gd name="connsiteY9" fmla="*/ 249891 h 2658351"/>
              <a:gd name="connsiteX10" fmla="*/ 3339917 w 4980814"/>
              <a:gd name="connsiteY10" fmla="*/ 66393 h 2658351"/>
              <a:gd name="connsiteX11" fmla="*/ 2692013 w 4980814"/>
              <a:gd name="connsiteY11" fmla="*/ 142387 h 2658351"/>
              <a:gd name="connsiteX12" fmla="*/ 2413161 w 4980814"/>
              <a:gd name="connsiteY12" fmla="*/ 206024 h 2658351"/>
              <a:gd name="connsiteX13" fmla="*/ 1923216 w 4980814"/>
              <a:gd name="connsiteY13" fmla="*/ 81634 h 2658351"/>
              <a:gd name="connsiteX14" fmla="*/ 1348215 w 4980814"/>
              <a:gd name="connsiteY14" fmla="*/ 3580 h 2658351"/>
              <a:gd name="connsiteX15" fmla="*/ 512898 w 4980814"/>
              <a:gd name="connsiteY15" fmla="*/ 197581 h 2658351"/>
              <a:gd name="connsiteX16" fmla="*/ 42517 w 4980814"/>
              <a:gd name="connsiteY16" fmla="*/ 178427 h 2658351"/>
              <a:gd name="connsiteX17" fmla="*/ 27689 w 4980814"/>
              <a:gd name="connsiteY17" fmla="*/ 577757 h 2658351"/>
              <a:gd name="connsiteX0" fmla="*/ 605 w 5114368"/>
              <a:gd name="connsiteY0" fmla="*/ 545627 h 2658351"/>
              <a:gd name="connsiteX1" fmla="*/ 225292 w 5114368"/>
              <a:gd name="connsiteY1" fmla="*/ 1382599 h 2658351"/>
              <a:gd name="connsiteX2" fmla="*/ 695481 w 5114368"/>
              <a:gd name="connsiteY2" fmla="*/ 1739659 h 2658351"/>
              <a:gd name="connsiteX3" fmla="*/ 1639523 w 5114368"/>
              <a:gd name="connsiteY3" fmla="*/ 2223677 h 2658351"/>
              <a:gd name="connsiteX4" fmla="*/ 2576783 w 5114368"/>
              <a:gd name="connsiteY4" fmla="*/ 2658017 h 2658351"/>
              <a:gd name="connsiteX5" fmla="*/ 3313071 w 5114368"/>
              <a:gd name="connsiteY5" fmla="*/ 2262197 h 2658351"/>
              <a:gd name="connsiteX6" fmla="*/ 4784935 w 5114368"/>
              <a:gd name="connsiteY6" fmla="*/ 750138 h 2658351"/>
              <a:gd name="connsiteX7" fmla="*/ 5114037 w 5114368"/>
              <a:gd name="connsiteY7" fmla="*/ 504225 h 2658351"/>
              <a:gd name="connsiteX8" fmla="*/ 4825918 w 5114368"/>
              <a:gd name="connsiteY8" fmla="*/ 181311 h 2658351"/>
              <a:gd name="connsiteX9" fmla="*/ 3936644 w 5114368"/>
              <a:gd name="connsiteY9" fmla="*/ 249891 h 2658351"/>
              <a:gd name="connsiteX10" fmla="*/ 3473471 w 5114368"/>
              <a:gd name="connsiteY10" fmla="*/ 66393 h 2658351"/>
              <a:gd name="connsiteX11" fmla="*/ 2825567 w 5114368"/>
              <a:gd name="connsiteY11" fmla="*/ 142387 h 2658351"/>
              <a:gd name="connsiteX12" fmla="*/ 2546715 w 5114368"/>
              <a:gd name="connsiteY12" fmla="*/ 206024 h 2658351"/>
              <a:gd name="connsiteX13" fmla="*/ 2056770 w 5114368"/>
              <a:gd name="connsiteY13" fmla="*/ 81634 h 2658351"/>
              <a:gd name="connsiteX14" fmla="*/ 1481769 w 5114368"/>
              <a:gd name="connsiteY14" fmla="*/ 3580 h 2658351"/>
              <a:gd name="connsiteX15" fmla="*/ 646452 w 5114368"/>
              <a:gd name="connsiteY15" fmla="*/ 197581 h 2658351"/>
              <a:gd name="connsiteX16" fmla="*/ 176071 w 5114368"/>
              <a:gd name="connsiteY16" fmla="*/ 178427 h 2658351"/>
              <a:gd name="connsiteX17" fmla="*/ 605 w 5114368"/>
              <a:gd name="connsiteY17" fmla="*/ 545627 h 2658351"/>
              <a:gd name="connsiteX0" fmla="*/ 605 w 5115469"/>
              <a:gd name="connsiteY0" fmla="*/ 545627 h 2658388"/>
              <a:gd name="connsiteX1" fmla="*/ 225292 w 5115469"/>
              <a:gd name="connsiteY1" fmla="*/ 1382599 h 2658388"/>
              <a:gd name="connsiteX2" fmla="*/ 695481 w 5115469"/>
              <a:gd name="connsiteY2" fmla="*/ 1739659 h 2658388"/>
              <a:gd name="connsiteX3" fmla="*/ 1639523 w 5115469"/>
              <a:gd name="connsiteY3" fmla="*/ 2223677 h 2658388"/>
              <a:gd name="connsiteX4" fmla="*/ 2576783 w 5115469"/>
              <a:gd name="connsiteY4" fmla="*/ 2658017 h 2658388"/>
              <a:gd name="connsiteX5" fmla="*/ 3313071 w 5115469"/>
              <a:gd name="connsiteY5" fmla="*/ 2262197 h 2658388"/>
              <a:gd name="connsiteX6" fmla="*/ 4734447 w 5115469"/>
              <a:gd name="connsiteY6" fmla="*/ 691790 h 2658388"/>
              <a:gd name="connsiteX7" fmla="*/ 5114037 w 5115469"/>
              <a:gd name="connsiteY7" fmla="*/ 504225 h 2658388"/>
              <a:gd name="connsiteX8" fmla="*/ 4825918 w 5115469"/>
              <a:gd name="connsiteY8" fmla="*/ 181311 h 2658388"/>
              <a:gd name="connsiteX9" fmla="*/ 3936644 w 5115469"/>
              <a:gd name="connsiteY9" fmla="*/ 249891 h 2658388"/>
              <a:gd name="connsiteX10" fmla="*/ 3473471 w 5115469"/>
              <a:gd name="connsiteY10" fmla="*/ 66393 h 2658388"/>
              <a:gd name="connsiteX11" fmla="*/ 2825567 w 5115469"/>
              <a:gd name="connsiteY11" fmla="*/ 142387 h 2658388"/>
              <a:gd name="connsiteX12" fmla="*/ 2546715 w 5115469"/>
              <a:gd name="connsiteY12" fmla="*/ 206024 h 2658388"/>
              <a:gd name="connsiteX13" fmla="*/ 2056770 w 5115469"/>
              <a:gd name="connsiteY13" fmla="*/ 81634 h 2658388"/>
              <a:gd name="connsiteX14" fmla="*/ 1481769 w 5115469"/>
              <a:gd name="connsiteY14" fmla="*/ 3580 h 2658388"/>
              <a:gd name="connsiteX15" fmla="*/ 646452 w 5115469"/>
              <a:gd name="connsiteY15" fmla="*/ 197581 h 2658388"/>
              <a:gd name="connsiteX16" fmla="*/ 176071 w 5115469"/>
              <a:gd name="connsiteY16" fmla="*/ 178427 h 2658388"/>
              <a:gd name="connsiteX17" fmla="*/ 605 w 5115469"/>
              <a:gd name="connsiteY17" fmla="*/ 545627 h 2658388"/>
              <a:gd name="connsiteX0" fmla="*/ 605 w 5022263"/>
              <a:gd name="connsiteY0" fmla="*/ 545627 h 2658388"/>
              <a:gd name="connsiteX1" fmla="*/ 225292 w 5022263"/>
              <a:gd name="connsiteY1" fmla="*/ 1382599 h 2658388"/>
              <a:gd name="connsiteX2" fmla="*/ 695481 w 5022263"/>
              <a:gd name="connsiteY2" fmla="*/ 1739659 h 2658388"/>
              <a:gd name="connsiteX3" fmla="*/ 1639523 w 5022263"/>
              <a:gd name="connsiteY3" fmla="*/ 2223677 h 2658388"/>
              <a:gd name="connsiteX4" fmla="*/ 2576783 w 5022263"/>
              <a:gd name="connsiteY4" fmla="*/ 2658017 h 2658388"/>
              <a:gd name="connsiteX5" fmla="*/ 3313071 w 5022263"/>
              <a:gd name="connsiteY5" fmla="*/ 2262197 h 2658388"/>
              <a:gd name="connsiteX6" fmla="*/ 4734447 w 5022263"/>
              <a:gd name="connsiteY6" fmla="*/ 691790 h 2658388"/>
              <a:gd name="connsiteX7" fmla="*/ 5018670 w 5022263"/>
              <a:gd name="connsiteY7" fmla="*/ 445878 h 2658388"/>
              <a:gd name="connsiteX8" fmla="*/ 4825918 w 5022263"/>
              <a:gd name="connsiteY8" fmla="*/ 181311 h 2658388"/>
              <a:gd name="connsiteX9" fmla="*/ 3936644 w 5022263"/>
              <a:gd name="connsiteY9" fmla="*/ 249891 h 2658388"/>
              <a:gd name="connsiteX10" fmla="*/ 3473471 w 5022263"/>
              <a:gd name="connsiteY10" fmla="*/ 66393 h 2658388"/>
              <a:gd name="connsiteX11" fmla="*/ 2825567 w 5022263"/>
              <a:gd name="connsiteY11" fmla="*/ 142387 h 2658388"/>
              <a:gd name="connsiteX12" fmla="*/ 2546715 w 5022263"/>
              <a:gd name="connsiteY12" fmla="*/ 206024 h 2658388"/>
              <a:gd name="connsiteX13" fmla="*/ 2056770 w 5022263"/>
              <a:gd name="connsiteY13" fmla="*/ 81634 h 2658388"/>
              <a:gd name="connsiteX14" fmla="*/ 1481769 w 5022263"/>
              <a:gd name="connsiteY14" fmla="*/ 3580 h 2658388"/>
              <a:gd name="connsiteX15" fmla="*/ 646452 w 5022263"/>
              <a:gd name="connsiteY15" fmla="*/ 197581 h 2658388"/>
              <a:gd name="connsiteX16" fmla="*/ 176071 w 5022263"/>
              <a:gd name="connsiteY16" fmla="*/ 178427 h 2658388"/>
              <a:gd name="connsiteX17" fmla="*/ 605 w 5022263"/>
              <a:gd name="connsiteY17" fmla="*/ 545627 h 2658388"/>
              <a:gd name="connsiteX0" fmla="*/ 605 w 5022263"/>
              <a:gd name="connsiteY0" fmla="*/ 545627 h 2658504"/>
              <a:gd name="connsiteX1" fmla="*/ 225292 w 5022263"/>
              <a:gd name="connsiteY1" fmla="*/ 1382599 h 2658504"/>
              <a:gd name="connsiteX2" fmla="*/ 695481 w 5022263"/>
              <a:gd name="connsiteY2" fmla="*/ 1739659 h 2658504"/>
              <a:gd name="connsiteX3" fmla="*/ 1639523 w 5022263"/>
              <a:gd name="connsiteY3" fmla="*/ 2223677 h 2658504"/>
              <a:gd name="connsiteX4" fmla="*/ 2576783 w 5022263"/>
              <a:gd name="connsiteY4" fmla="*/ 2658017 h 2658504"/>
              <a:gd name="connsiteX5" fmla="*/ 3357949 w 5022263"/>
              <a:gd name="connsiteY5" fmla="*/ 2267060 h 2658504"/>
              <a:gd name="connsiteX6" fmla="*/ 4734447 w 5022263"/>
              <a:gd name="connsiteY6" fmla="*/ 691790 h 2658504"/>
              <a:gd name="connsiteX7" fmla="*/ 5018670 w 5022263"/>
              <a:gd name="connsiteY7" fmla="*/ 445878 h 2658504"/>
              <a:gd name="connsiteX8" fmla="*/ 4825918 w 5022263"/>
              <a:gd name="connsiteY8" fmla="*/ 181311 h 2658504"/>
              <a:gd name="connsiteX9" fmla="*/ 3936644 w 5022263"/>
              <a:gd name="connsiteY9" fmla="*/ 249891 h 2658504"/>
              <a:gd name="connsiteX10" fmla="*/ 3473471 w 5022263"/>
              <a:gd name="connsiteY10" fmla="*/ 66393 h 2658504"/>
              <a:gd name="connsiteX11" fmla="*/ 2825567 w 5022263"/>
              <a:gd name="connsiteY11" fmla="*/ 142387 h 2658504"/>
              <a:gd name="connsiteX12" fmla="*/ 2546715 w 5022263"/>
              <a:gd name="connsiteY12" fmla="*/ 206024 h 2658504"/>
              <a:gd name="connsiteX13" fmla="*/ 2056770 w 5022263"/>
              <a:gd name="connsiteY13" fmla="*/ 81634 h 2658504"/>
              <a:gd name="connsiteX14" fmla="*/ 1481769 w 5022263"/>
              <a:gd name="connsiteY14" fmla="*/ 3580 h 2658504"/>
              <a:gd name="connsiteX15" fmla="*/ 646452 w 5022263"/>
              <a:gd name="connsiteY15" fmla="*/ 197581 h 2658504"/>
              <a:gd name="connsiteX16" fmla="*/ 176071 w 5022263"/>
              <a:gd name="connsiteY16" fmla="*/ 178427 h 2658504"/>
              <a:gd name="connsiteX17" fmla="*/ 605 w 5022263"/>
              <a:gd name="connsiteY17" fmla="*/ 545627 h 2658504"/>
              <a:gd name="connsiteX0" fmla="*/ 605 w 5022263"/>
              <a:gd name="connsiteY0" fmla="*/ 545627 h 2658026"/>
              <a:gd name="connsiteX1" fmla="*/ 225292 w 5022263"/>
              <a:gd name="connsiteY1" fmla="*/ 1382599 h 2658026"/>
              <a:gd name="connsiteX2" fmla="*/ 695481 w 5022263"/>
              <a:gd name="connsiteY2" fmla="*/ 173965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6"/>
              <a:gd name="connsiteX1" fmla="*/ 225292 w 5022263"/>
              <a:gd name="connsiteY1" fmla="*/ 1382599 h 2658026"/>
              <a:gd name="connsiteX2" fmla="*/ 790848 w 5022263"/>
              <a:gd name="connsiteY2" fmla="*/ 172020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473471 w 5022263"/>
              <a:gd name="connsiteY10" fmla="*/ 66393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523960 w 5022263"/>
              <a:gd name="connsiteY10" fmla="*/ 217126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464268 h 2576664"/>
              <a:gd name="connsiteX1" fmla="*/ 225292 w 5022263"/>
              <a:gd name="connsiteY1" fmla="*/ 1301240 h 2576664"/>
              <a:gd name="connsiteX2" fmla="*/ 790848 w 5022263"/>
              <a:gd name="connsiteY2" fmla="*/ 1638850 h 2576664"/>
              <a:gd name="connsiteX3" fmla="*/ 1661962 w 5022263"/>
              <a:gd name="connsiteY3" fmla="*/ 2195804 h 2576664"/>
              <a:gd name="connsiteX4" fmla="*/ 2576783 w 5022263"/>
              <a:gd name="connsiteY4" fmla="*/ 2576658 h 2576664"/>
              <a:gd name="connsiteX5" fmla="*/ 3357949 w 5022263"/>
              <a:gd name="connsiteY5" fmla="*/ 2185701 h 2576664"/>
              <a:gd name="connsiteX6" fmla="*/ 4734447 w 5022263"/>
              <a:gd name="connsiteY6" fmla="*/ 610431 h 2576664"/>
              <a:gd name="connsiteX7" fmla="*/ 5018670 w 5022263"/>
              <a:gd name="connsiteY7" fmla="*/ 364519 h 2576664"/>
              <a:gd name="connsiteX8" fmla="*/ 4825918 w 5022263"/>
              <a:gd name="connsiteY8" fmla="*/ 99952 h 2576664"/>
              <a:gd name="connsiteX9" fmla="*/ 3936644 w 5022263"/>
              <a:gd name="connsiteY9" fmla="*/ 168532 h 2576664"/>
              <a:gd name="connsiteX10" fmla="*/ 3523960 w 5022263"/>
              <a:gd name="connsiteY10" fmla="*/ 135767 h 2576664"/>
              <a:gd name="connsiteX11" fmla="*/ 2825567 w 5022263"/>
              <a:gd name="connsiteY11" fmla="*/ 61028 h 2576664"/>
              <a:gd name="connsiteX12" fmla="*/ 2546715 w 5022263"/>
              <a:gd name="connsiteY12" fmla="*/ 124665 h 2576664"/>
              <a:gd name="connsiteX13" fmla="*/ 2056770 w 5022263"/>
              <a:gd name="connsiteY13" fmla="*/ 275 h 2576664"/>
              <a:gd name="connsiteX14" fmla="*/ 1487379 w 5022263"/>
              <a:gd name="connsiteY14" fmla="*/ 165337 h 2576664"/>
              <a:gd name="connsiteX15" fmla="*/ 646452 w 5022263"/>
              <a:gd name="connsiteY15" fmla="*/ 116222 h 2576664"/>
              <a:gd name="connsiteX16" fmla="*/ 176071 w 5022263"/>
              <a:gd name="connsiteY16" fmla="*/ 97068 h 2576664"/>
              <a:gd name="connsiteX17" fmla="*/ 605 w 5022263"/>
              <a:gd name="connsiteY17" fmla="*/ 464268 h 2576664"/>
              <a:gd name="connsiteX0" fmla="*/ 605 w 5022263"/>
              <a:gd name="connsiteY0" fmla="*/ 403290 h 2515686"/>
              <a:gd name="connsiteX1" fmla="*/ 225292 w 5022263"/>
              <a:gd name="connsiteY1" fmla="*/ 1240262 h 2515686"/>
              <a:gd name="connsiteX2" fmla="*/ 790848 w 5022263"/>
              <a:gd name="connsiteY2" fmla="*/ 1577872 h 2515686"/>
              <a:gd name="connsiteX3" fmla="*/ 1661962 w 5022263"/>
              <a:gd name="connsiteY3" fmla="*/ 2134826 h 2515686"/>
              <a:gd name="connsiteX4" fmla="*/ 2576783 w 5022263"/>
              <a:gd name="connsiteY4" fmla="*/ 2515680 h 2515686"/>
              <a:gd name="connsiteX5" fmla="*/ 3357949 w 5022263"/>
              <a:gd name="connsiteY5" fmla="*/ 2124723 h 2515686"/>
              <a:gd name="connsiteX6" fmla="*/ 4734447 w 5022263"/>
              <a:gd name="connsiteY6" fmla="*/ 549453 h 2515686"/>
              <a:gd name="connsiteX7" fmla="*/ 5018670 w 5022263"/>
              <a:gd name="connsiteY7" fmla="*/ 303541 h 2515686"/>
              <a:gd name="connsiteX8" fmla="*/ 4825918 w 5022263"/>
              <a:gd name="connsiteY8" fmla="*/ 38974 h 2515686"/>
              <a:gd name="connsiteX9" fmla="*/ 3936644 w 5022263"/>
              <a:gd name="connsiteY9" fmla="*/ 107554 h 2515686"/>
              <a:gd name="connsiteX10" fmla="*/ 3523960 w 5022263"/>
              <a:gd name="connsiteY10" fmla="*/ 74789 h 2515686"/>
              <a:gd name="connsiteX11" fmla="*/ 2825567 w 5022263"/>
              <a:gd name="connsiteY11" fmla="*/ 50 h 2515686"/>
              <a:gd name="connsiteX12" fmla="*/ 2546715 w 5022263"/>
              <a:gd name="connsiteY12" fmla="*/ 63687 h 2515686"/>
              <a:gd name="connsiteX13" fmla="*/ 2051160 w 5022263"/>
              <a:gd name="connsiteY13" fmla="*/ 90030 h 2515686"/>
              <a:gd name="connsiteX14" fmla="*/ 1487379 w 5022263"/>
              <a:gd name="connsiteY14" fmla="*/ 104359 h 2515686"/>
              <a:gd name="connsiteX15" fmla="*/ 646452 w 5022263"/>
              <a:gd name="connsiteY15" fmla="*/ 55244 h 2515686"/>
              <a:gd name="connsiteX16" fmla="*/ 176071 w 5022263"/>
              <a:gd name="connsiteY16" fmla="*/ 36090 h 2515686"/>
              <a:gd name="connsiteX17" fmla="*/ 605 w 5022263"/>
              <a:gd name="connsiteY17" fmla="*/ 403290 h 2515686"/>
              <a:gd name="connsiteX0" fmla="*/ 605 w 5022263"/>
              <a:gd name="connsiteY0" fmla="*/ 389442 h 2501838"/>
              <a:gd name="connsiteX1" fmla="*/ 225292 w 5022263"/>
              <a:gd name="connsiteY1" fmla="*/ 1226414 h 2501838"/>
              <a:gd name="connsiteX2" fmla="*/ 790848 w 5022263"/>
              <a:gd name="connsiteY2" fmla="*/ 1564024 h 2501838"/>
              <a:gd name="connsiteX3" fmla="*/ 1661962 w 5022263"/>
              <a:gd name="connsiteY3" fmla="*/ 2120978 h 2501838"/>
              <a:gd name="connsiteX4" fmla="*/ 2576783 w 5022263"/>
              <a:gd name="connsiteY4" fmla="*/ 2501832 h 2501838"/>
              <a:gd name="connsiteX5" fmla="*/ 3357949 w 5022263"/>
              <a:gd name="connsiteY5" fmla="*/ 2110875 h 2501838"/>
              <a:gd name="connsiteX6" fmla="*/ 4734447 w 5022263"/>
              <a:gd name="connsiteY6" fmla="*/ 535605 h 2501838"/>
              <a:gd name="connsiteX7" fmla="*/ 5018670 w 5022263"/>
              <a:gd name="connsiteY7" fmla="*/ 289693 h 2501838"/>
              <a:gd name="connsiteX8" fmla="*/ 4825918 w 5022263"/>
              <a:gd name="connsiteY8" fmla="*/ 25126 h 2501838"/>
              <a:gd name="connsiteX9" fmla="*/ 3936644 w 5022263"/>
              <a:gd name="connsiteY9" fmla="*/ 93706 h 2501838"/>
              <a:gd name="connsiteX10" fmla="*/ 3523960 w 5022263"/>
              <a:gd name="connsiteY10" fmla="*/ 60941 h 2501838"/>
              <a:gd name="connsiteX11" fmla="*/ 2926544 w 5022263"/>
              <a:gd name="connsiteY11" fmla="*/ 102898 h 2501838"/>
              <a:gd name="connsiteX12" fmla="*/ 2546715 w 5022263"/>
              <a:gd name="connsiteY12" fmla="*/ 49839 h 2501838"/>
              <a:gd name="connsiteX13" fmla="*/ 2051160 w 5022263"/>
              <a:gd name="connsiteY13" fmla="*/ 76182 h 2501838"/>
              <a:gd name="connsiteX14" fmla="*/ 1487379 w 5022263"/>
              <a:gd name="connsiteY14" fmla="*/ 90511 h 2501838"/>
              <a:gd name="connsiteX15" fmla="*/ 646452 w 5022263"/>
              <a:gd name="connsiteY15" fmla="*/ 41396 h 2501838"/>
              <a:gd name="connsiteX16" fmla="*/ 176071 w 5022263"/>
              <a:gd name="connsiteY16" fmla="*/ 22242 h 2501838"/>
              <a:gd name="connsiteX17" fmla="*/ 605 w 5022263"/>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26544 w 5164998"/>
              <a:gd name="connsiteY11" fmla="*/ 102898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77032 w 5164998"/>
              <a:gd name="connsiteY11" fmla="*/ 73724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95774 w 5173393"/>
              <a:gd name="connsiteY14" fmla="*/ 49583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84554 w 5173393"/>
              <a:gd name="connsiteY14" fmla="*/ 15546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613 w 5798076"/>
              <a:gd name="connsiteY0" fmla="*/ 761504 h 2472588"/>
              <a:gd name="connsiteX1" fmla="*/ 858370 w 5798076"/>
              <a:gd name="connsiteY1" fmla="*/ 1197164 h 2472588"/>
              <a:gd name="connsiteX2" fmla="*/ 1423926 w 5798076"/>
              <a:gd name="connsiteY2" fmla="*/ 1534774 h 2472588"/>
              <a:gd name="connsiteX3" fmla="*/ 2295040 w 5798076"/>
              <a:gd name="connsiteY3" fmla="*/ 2091728 h 2472588"/>
              <a:gd name="connsiteX4" fmla="*/ 3209861 w 5798076"/>
              <a:gd name="connsiteY4" fmla="*/ 2472582 h 2472588"/>
              <a:gd name="connsiteX5" fmla="*/ 3991027 w 5798076"/>
              <a:gd name="connsiteY5" fmla="*/ 2081625 h 2472588"/>
              <a:gd name="connsiteX6" fmla="*/ 5367525 w 5798076"/>
              <a:gd name="connsiteY6" fmla="*/ 506355 h 2472588"/>
              <a:gd name="connsiteX7" fmla="*/ 5651748 w 5798076"/>
              <a:gd name="connsiteY7" fmla="*/ 260443 h 2472588"/>
              <a:gd name="connsiteX8" fmla="*/ 5722658 w 5798076"/>
              <a:gd name="connsiteY8" fmla="*/ 136884 h 2472588"/>
              <a:gd name="connsiteX9" fmla="*/ 4569722 w 5798076"/>
              <a:gd name="connsiteY9" fmla="*/ 64456 h 2472588"/>
              <a:gd name="connsiteX10" fmla="*/ 4157038 w 5798076"/>
              <a:gd name="connsiteY10" fmla="*/ 31691 h 2472588"/>
              <a:gd name="connsiteX11" fmla="*/ 3610110 w 5798076"/>
              <a:gd name="connsiteY11" fmla="*/ 44474 h 2472588"/>
              <a:gd name="connsiteX12" fmla="*/ 3179793 w 5798076"/>
              <a:gd name="connsiteY12" fmla="*/ 20589 h 2472588"/>
              <a:gd name="connsiteX13" fmla="*/ 2684238 w 5798076"/>
              <a:gd name="connsiteY13" fmla="*/ 46932 h 2472588"/>
              <a:gd name="connsiteX14" fmla="*/ 2109237 w 5798076"/>
              <a:gd name="connsiteY14" fmla="*/ 27224 h 2472588"/>
              <a:gd name="connsiteX15" fmla="*/ 1279530 w 5798076"/>
              <a:gd name="connsiteY15" fmla="*/ 12146 h 2472588"/>
              <a:gd name="connsiteX16" fmla="*/ 730611 w 5798076"/>
              <a:gd name="connsiteY16" fmla="*/ 85376 h 2472588"/>
              <a:gd name="connsiteX17" fmla="*/ 613 w 5798076"/>
              <a:gd name="connsiteY17" fmla="*/ 761504 h 2472588"/>
              <a:gd name="connsiteX0" fmla="*/ 682333 w 6479796"/>
              <a:gd name="connsiteY0" fmla="*/ 749422 h 2460506"/>
              <a:gd name="connsiteX1" fmla="*/ 1540090 w 6479796"/>
              <a:gd name="connsiteY1" fmla="*/ 1185082 h 2460506"/>
              <a:gd name="connsiteX2" fmla="*/ 2105646 w 6479796"/>
              <a:gd name="connsiteY2" fmla="*/ 1522692 h 2460506"/>
              <a:gd name="connsiteX3" fmla="*/ 2976760 w 6479796"/>
              <a:gd name="connsiteY3" fmla="*/ 2079646 h 2460506"/>
              <a:gd name="connsiteX4" fmla="*/ 3891581 w 6479796"/>
              <a:gd name="connsiteY4" fmla="*/ 2460500 h 2460506"/>
              <a:gd name="connsiteX5" fmla="*/ 4672747 w 6479796"/>
              <a:gd name="connsiteY5" fmla="*/ 2069543 h 2460506"/>
              <a:gd name="connsiteX6" fmla="*/ 6049245 w 6479796"/>
              <a:gd name="connsiteY6" fmla="*/ 494273 h 2460506"/>
              <a:gd name="connsiteX7" fmla="*/ 6333468 w 6479796"/>
              <a:gd name="connsiteY7" fmla="*/ 248361 h 2460506"/>
              <a:gd name="connsiteX8" fmla="*/ 6404378 w 6479796"/>
              <a:gd name="connsiteY8" fmla="*/ 124802 h 2460506"/>
              <a:gd name="connsiteX9" fmla="*/ 5251442 w 6479796"/>
              <a:gd name="connsiteY9" fmla="*/ 52374 h 2460506"/>
              <a:gd name="connsiteX10" fmla="*/ 4838758 w 6479796"/>
              <a:gd name="connsiteY10" fmla="*/ 19609 h 2460506"/>
              <a:gd name="connsiteX11" fmla="*/ 4291830 w 6479796"/>
              <a:gd name="connsiteY11" fmla="*/ 32392 h 2460506"/>
              <a:gd name="connsiteX12" fmla="*/ 3861513 w 6479796"/>
              <a:gd name="connsiteY12" fmla="*/ 8507 h 2460506"/>
              <a:gd name="connsiteX13" fmla="*/ 3365958 w 6479796"/>
              <a:gd name="connsiteY13" fmla="*/ 34850 h 2460506"/>
              <a:gd name="connsiteX14" fmla="*/ 2790957 w 6479796"/>
              <a:gd name="connsiteY14" fmla="*/ 15142 h 2460506"/>
              <a:gd name="connsiteX15" fmla="*/ 1961250 w 6479796"/>
              <a:gd name="connsiteY15" fmla="*/ 64 h 2460506"/>
              <a:gd name="connsiteX16" fmla="*/ 44902 w 6479796"/>
              <a:gd name="connsiteY16" fmla="*/ 287323 h 2460506"/>
              <a:gd name="connsiteX17" fmla="*/ 682333 w 6479796"/>
              <a:gd name="connsiteY17" fmla="*/ 749422 h 2460506"/>
              <a:gd name="connsiteX0" fmla="*/ 682333 w 6479796"/>
              <a:gd name="connsiteY0" fmla="*/ 749422 h 2463920"/>
              <a:gd name="connsiteX1" fmla="*/ 1540090 w 6479796"/>
              <a:gd name="connsiteY1" fmla="*/ 1185082 h 2463920"/>
              <a:gd name="connsiteX2" fmla="*/ 2105646 w 6479796"/>
              <a:gd name="connsiteY2" fmla="*/ 1522692 h 2463920"/>
              <a:gd name="connsiteX3" fmla="*/ 2976760 w 6479796"/>
              <a:gd name="connsiteY3" fmla="*/ 2079646 h 2463920"/>
              <a:gd name="connsiteX4" fmla="*/ 3891581 w 6479796"/>
              <a:gd name="connsiteY4" fmla="*/ 2460500 h 2463920"/>
              <a:gd name="connsiteX5" fmla="*/ 5204524 w 6479796"/>
              <a:gd name="connsiteY5" fmla="*/ 1828759 h 2463920"/>
              <a:gd name="connsiteX6" fmla="*/ 6049245 w 6479796"/>
              <a:gd name="connsiteY6" fmla="*/ 494273 h 2463920"/>
              <a:gd name="connsiteX7" fmla="*/ 6333468 w 6479796"/>
              <a:gd name="connsiteY7" fmla="*/ 248361 h 2463920"/>
              <a:gd name="connsiteX8" fmla="*/ 6404378 w 6479796"/>
              <a:gd name="connsiteY8" fmla="*/ 124802 h 2463920"/>
              <a:gd name="connsiteX9" fmla="*/ 5251442 w 6479796"/>
              <a:gd name="connsiteY9" fmla="*/ 52374 h 2463920"/>
              <a:gd name="connsiteX10" fmla="*/ 4838758 w 6479796"/>
              <a:gd name="connsiteY10" fmla="*/ 19609 h 2463920"/>
              <a:gd name="connsiteX11" fmla="*/ 4291830 w 6479796"/>
              <a:gd name="connsiteY11" fmla="*/ 32392 h 2463920"/>
              <a:gd name="connsiteX12" fmla="*/ 3861513 w 6479796"/>
              <a:gd name="connsiteY12" fmla="*/ 8507 h 2463920"/>
              <a:gd name="connsiteX13" fmla="*/ 3365958 w 6479796"/>
              <a:gd name="connsiteY13" fmla="*/ 34850 h 2463920"/>
              <a:gd name="connsiteX14" fmla="*/ 2790957 w 6479796"/>
              <a:gd name="connsiteY14" fmla="*/ 15142 h 2463920"/>
              <a:gd name="connsiteX15" fmla="*/ 1961250 w 6479796"/>
              <a:gd name="connsiteY15" fmla="*/ 64 h 2463920"/>
              <a:gd name="connsiteX16" fmla="*/ 44902 w 6479796"/>
              <a:gd name="connsiteY16" fmla="*/ 287323 h 2463920"/>
              <a:gd name="connsiteX17" fmla="*/ 682333 w 6479796"/>
              <a:gd name="connsiteY17" fmla="*/ 749422 h 2463920"/>
              <a:gd name="connsiteX0" fmla="*/ 682333 w 6470200"/>
              <a:gd name="connsiteY0" fmla="*/ 749422 h 2463920"/>
              <a:gd name="connsiteX1" fmla="*/ 1540090 w 6470200"/>
              <a:gd name="connsiteY1" fmla="*/ 1185082 h 2463920"/>
              <a:gd name="connsiteX2" fmla="*/ 2105646 w 6470200"/>
              <a:gd name="connsiteY2" fmla="*/ 1522692 h 2463920"/>
              <a:gd name="connsiteX3" fmla="*/ 2976760 w 6470200"/>
              <a:gd name="connsiteY3" fmla="*/ 2079646 h 2463920"/>
              <a:gd name="connsiteX4" fmla="*/ 3891581 w 6470200"/>
              <a:gd name="connsiteY4" fmla="*/ 2460500 h 2463920"/>
              <a:gd name="connsiteX5" fmla="*/ 5204524 w 6470200"/>
              <a:gd name="connsiteY5" fmla="*/ 1828759 h 2463920"/>
              <a:gd name="connsiteX6" fmla="*/ 6378441 w 6470200"/>
              <a:gd name="connsiteY6" fmla="*/ 467517 h 2463920"/>
              <a:gd name="connsiteX7" fmla="*/ 6333468 w 6470200"/>
              <a:gd name="connsiteY7" fmla="*/ 248361 h 2463920"/>
              <a:gd name="connsiteX8" fmla="*/ 6404378 w 6470200"/>
              <a:gd name="connsiteY8" fmla="*/ 124802 h 2463920"/>
              <a:gd name="connsiteX9" fmla="*/ 5251442 w 6470200"/>
              <a:gd name="connsiteY9" fmla="*/ 52374 h 2463920"/>
              <a:gd name="connsiteX10" fmla="*/ 4838758 w 6470200"/>
              <a:gd name="connsiteY10" fmla="*/ 19609 h 2463920"/>
              <a:gd name="connsiteX11" fmla="*/ 4291830 w 6470200"/>
              <a:gd name="connsiteY11" fmla="*/ 32392 h 2463920"/>
              <a:gd name="connsiteX12" fmla="*/ 3861513 w 6470200"/>
              <a:gd name="connsiteY12" fmla="*/ 8507 h 2463920"/>
              <a:gd name="connsiteX13" fmla="*/ 3365958 w 6470200"/>
              <a:gd name="connsiteY13" fmla="*/ 34850 h 2463920"/>
              <a:gd name="connsiteX14" fmla="*/ 2790957 w 6470200"/>
              <a:gd name="connsiteY14" fmla="*/ 15142 h 2463920"/>
              <a:gd name="connsiteX15" fmla="*/ 1961250 w 6470200"/>
              <a:gd name="connsiteY15" fmla="*/ 64 h 2463920"/>
              <a:gd name="connsiteX16" fmla="*/ 44902 w 6470200"/>
              <a:gd name="connsiteY16" fmla="*/ 287323 h 2463920"/>
              <a:gd name="connsiteX17" fmla="*/ 682333 w 6470200"/>
              <a:gd name="connsiteY17" fmla="*/ 749422 h 2463920"/>
              <a:gd name="connsiteX0" fmla="*/ 682333 w 6747272"/>
              <a:gd name="connsiteY0" fmla="*/ 749422 h 2463920"/>
              <a:gd name="connsiteX1" fmla="*/ 1540090 w 6747272"/>
              <a:gd name="connsiteY1" fmla="*/ 1185082 h 2463920"/>
              <a:gd name="connsiteX2" fmla="*/ 2105646 w 6747272"/>
              <a:gd name="connsiteY2" fmla="*/ 1522692 h 2463920"/>
              <a:gd name="connsiteX3" fmla="*/ 2976760 w 6747272"/>
              <a:gd name="connsiteY3" fmla="*/ 2079646 h 2463920"/>
              <a:gd name="connsiteX4" fmla="*/ 3891581 w 6747272"/>
              <a:gd name="connsiteY4" fmla="*/ 2460500 h 2463920"/>
              <a:gd name="connsiteX5" fmla="*/ 5204524 w 6747272"/>
              <a:gd name="connsiteY5" fmla="*/ 1828759 h 2463920"/>
              <a:gd name="connsiteX6" fmla="*/ 6378441 w 6747272"/>
              <a:gd name="connsiteY6" fmla="*/ 467517 h 2463920"/>
              <a:gd name="connsiteX7" fmla="*/ 6333468 w 6747272"/>
              <a:gd name="connsiteY7" fmla="*/ 248361 h 2463920"/>
              <a:gd name="connsiteX8" fmla="*/ 6708251 w 6747272"/>
              <a:gd name="connsiteY8" fmla="*/ 44541 h 2463920"/>
              <a:gd name="connsiteX9" fmla="*/ 5251442 w 6747272"/>
              <a:gd name="connsiteY9" fmla="*/ 52374 h 2463920"/>
              <a:gd name="connsiteX10" fmla="*/ 4838758 w 6747272"/>
              <a:gd name="connsiteY10" fmla="*/ 19609 h 2463920"/>
              <a:gd name="connsiteX11" fmla="*/ 4291830 w 6747272"/>
              <a:gd name="connsiteY11" fmla="*/ 32392 h 2463920"/>
              <a:gd name="connsiteX12" fmla="*/ 3861513 w 6747272"/>
              <a:gd name="connsiteY12" fmla="*/ 8507 h 2463920"/>
              <a:gd name="connsiteX13" fmla="*/ 3365958 w 6747272"/>
              <a:gd name="connsiteY13" fmla="*/ 34850 h 2463920"/>
              <a:gd name="connsiteX14" fmla="*/ 2790957 w 6747272"/>
              <a:gd name="connsiteY14" fmla="*/ 15142 h 2463920"/>
              <a:gd name="connsiteX15" fmla="*/ 1961250 w 6747272"/>
              <a:gd name="connsiteY15" fmla="*/ 64 h 2463920"/>
              <a:gd name="connsiteX16" fmla="*/ 44902 w 6747272"/>
              <a:gd name="connsiteY16" fmla="*/ 287323 h 2463920"/>
              <a:gd name="connsiteX17" fmla="*/ 682333 w 6747272"/>
              <a:gd name="connsiteY17" fmla="*/ 749422 h 2463920"/>
              <a:gd name="connsiteX0" fmla="*/ 682333 w 6805242"/>
              <a:gd name="connsiteY0" fmla="*/ 749422 h 2463920"/>
              <a:gd name="connsiteX1" fmla="*/ 1540090 w 6805242"/>
              <a:gd name="connsiteY1" fmla="*/ 1185082 h 2463920"/>
              <a:gd name="connsiteX2" fmla="*/ 2105646 w 6805242"/>
              <a:gd name="connsiteY2" fmla="*/ 1522692 h 2463920"/>
              <a:gd name="connsiteX3" fmla="*/ 2976760 w 6805242"/>
              <a:gd name="connsiteY3" fmla="*/ 2079646 h 2463920"/>
              <a:gd name="connsiteX4" fmla="*/ 3891581 w 6805242"/>
              <a:gd name="connsiteY4" fmla="*/ 2460500 h 2463920"/>
              <a:gd name="connsiteX5" fmla="*/ 5204524 w 6805242"/>
              <a:gd name="connsiteY5" fmla="*/ 1828759 h 2463920"/>
              <a:gd name="connsiteX6" fmla="*/ 6378441 w 6805242"/>
              <a:gd name="connsiteY6" fmla="*/ 467517 h 2463920"/>
              <a:gd name="connsiteX7" fmla="*/ 6637340 w 6805242"/>
              <a:gd name="connsiteY7" fmla="*/ 248361 h 2463920"/>
              <a:gd name="connsiteX8" fmla="*/ 6708251 w 6805242"/>
              <a:gd name="connsiteY8" fmla="*/ 44541 h 2463920"/>
              <a:gd name="connsiteX9" fmla="*/ 5251442 w 6805242"/>
              <a:gd name="connsiteY9" fmla="*/ 52374 h 2463920"/>
              <a:gd name="connsiteX10" fmla="*/ 4838758 w 6805242"/>
              <a:gd name="connsiteY10" fmla="*/ 19609 h 2463920"/>
              <a:gd name="connsiteX11" fmla="*/ 4291830 w 6805242"/>
              <a:gd name="connsiteY11" fmla="*/ 32392 h 2463920"/>
              <a:gd name="connsiteX12" fmla="*/ 3861513 w 6805242"/>
              <a:gd name="connsiteY12" fmla="*/ 8507 h 2463920"/>
              <a:gd name="connsiteX13" fmla="*/ 3365958 w 6805242"/>
              <a:gd name="connsiteY13" fmla="*/ 34850 h 2463920"/>
              <a:gd name="connsiteX14" fmla="*/ 2790957 w 6805242"/>
              <a:gd name="connsiteY14" fmla="*/ 15142 h 2463920"/>
              <a:gd name="connsiteX15" fmla="*/ 1961250 w 6805242"/>
              <a:gd name="connsiteY15" fmla="*/ 64 h 2463920"/>
              <a:gd name="connsiteX16" fmla="*/ 44902 w 6805242"/>
              <a:gd name="connsiteY16" fmla="*/ 287323 h 2463920"/>
              <a:gd name="connsiteX17" fmla="*/ 682333 w 6805242"/>
              <a:gd name="connsiteY17" fmla="*/ 749422 h 2463920"/>
              <a:gd name="connsiteX0" fmla="*/ 682333 w 6805242"/>
              <a:gd name="connsiteY0" fmla="*/ 749422 h 2464544"/>
              <a:gd name="connsiteX1" fmla="*/ 1540090 w 6805242"/>
              <a:gd name="connsiteY1" fmla="*/ 1185082 h 2464544"/>
              <a:gd name="connsiteX2" fmla="*/ 2130970 w 6805242"/>
              <a:gd name="connsiteY2" fmla="*/ 1683214 h 2464544"/>
              <a:gd name="connsiteX3" fmla="*/ 2976760 w 6805242"/>
              <a:gd name="connsiteY3" fmla="*/ 2079646 h 2464544"/>
              <a:gd name="connsiteX4" fmla="*/ 3891581 w 6805242"/>
              <a:gd name="connsiteY4" fmla="*/ 2460500 h 2464544"/>
              <a:gd name="connsiteX5" fmla="*/ 5204524 w 6805242"/>
              <a:gd name="connsiteY5" fmla="*/ 1828759 h 2464544"/>
              <a:gd name="connsiteX6" fmla="*/ 6378441 w 6805242"/>
              <a:gd name="connsiteY6" fmla="*/ 467517 h 2464544"/>
              <a:gd name="connsiteX7" fmla="*/ 6637340 w 6805242"/>
              <a:gd name="connsiteY7" fmla="*/ 248361 h 2464544"/>
              <a:gd name="connsiteX8" fmla="*/ 6708251 w 6805242"/>
              <a:gd name="connsiteY8" fmla="*/ 44541 h 2464544"/>
              <a:gd name="connsiteX9" fmla="*/ 5251442 w 6805242"/>
              <a:gd name="connsiteY9" fmla="*/ 52374 h 2464544"/>
              <a:gd name="connsiteX10" fmla="*/ 4838758 w 6805242"/>
              <a:gd name="connsiteY10" fmla="*/ 19609 h 2464544"/>
              <a:gd name="connsiteX11" fmla="*/ 4291830 w 6805242"/>
              <a:gd name="connsiteY11" fmla="*/ 32392 h 2464544"/>
              <a:gd name="connsiteX12" fmla="*/ 3861513 w 6805242"/>
              <a:gd name="connsiteY12" fmla="*/ 8507 h 2464544"/>
              <a:gd name="connsiteX13" fmla="*/ 3365958 w 6805242"/>
              <a:gd name="connsiteY13" fmla="*/ 34850 h 2464544"/>
              <a:gd name="connsiteX14" fmla="*/ 2790957 w 6805242"/>
              <a:gd name="connsiteY14" fmla="*/ 15142 h 2464544"/>
              <a:gd name="connsiteX15" fmla="*/ 1961250 w 6805242"/>
              <a:gd name="connsiteY15" fmla="*/ 64 h 2464544"/>
              <a:gd name="connsiteX16" fmla="*/ 44902 w 6805242"/>
              <a:gd name="connsiteY16" fmla="*/ 287323 h 2464544"/>
              <a:gd name="connsiteX17" fmla="*/ 682333 w 6805242"/>
              <a:gd name="connsiteY17" fmla="*/ 749422 h 2464544"/>
              <a:gd name="connsiteX0" fmla="*/ 681429 w 6804338"/>
              <a:gd name="connsiteY0" fmla="*/ 749422 h 2464544"/>
              <a:gd name="connsiteX1" fmla="*/ 1437894 w 6804338"/>
              <a:gd name="connsiteY1" fmla="*/ 1265343 h 2464544"/>
              <a:gd name="connsiteX2" fmla="*/ 2130066 w 6804338"/>
              <a:gd name="connsiteY2" fmla="*/ 1683214 h 2464544"/>
              <a:gd name="connsiteX3" fmla="*/ 2975856 w 6804338"/>
              <a:gd name="connsiteY3" fmla="*/ 2079646 h 2464544"/>
              <a:gd name="connsiteX4" fmla="*/ 3890677 w 6804338"/>
              <a:gd name="connsiteY4" fmla="*/ 2460500 h 2464544"/>
              <a:gd name="connsiteX5" fmla="*/ 5203620 w 6804338"/>
              <a:gd name="connsiteY5" fmla="*/ 1828759 h 2464544"/>
              <a:gd name="connsiteX6" fmla="*/ 6377537 w 6804338"/>
              <a:gd name="connsiteY6" fmla="*/ 467517 h 2464544"/>
              <a:gd name="connsiteX7" fmla="*/ 6636436 w 6804338"/>
              <a:gd name="connsiteY7" fmla="*/ 248361 h 2464544"/>
              <a:gd name="connsiteX8" fmla="*/ 6707347 w 6804338"/>
              <a:gd name="connsiteY8" fmla="*/ 44541 h 2464544"/>
              <a:gd name="connsiteX9" fmla="*/ 5250538 w 6804338"/>
              <a:gd name="connsiteY9" fmla="*/ 52374 h 2464544"/>
              <a:gd name="connsiteX10" fmla="*/ 4837854 w 6804338"/>
              <a:gd name="connsiteY10" fmla="*/ 19609 h 2464544"/>
              <a:gd name="connsiteX11" fmla="*/ 4290926 w 6804338"/>
              <a:gd name="connsiteY11" fmla="*/ 32392 h 2464544"/>
              <a:gd name="connsiteX12" fmla="*/ 3860609 w 6804338"/>
              <a:gd name="connsiteY12" fmla="*/ 8507 h 2464544"/>
              <a:gd name="connsiteX13" fmla="*/ 3365054 w 6804338"/>
              <a:gd name="connsiteY13" fmla="*/ 34850 h 2464544"/>
              <a:gd name="connsiteX14" fmla="*/ 2790053 w 6804338"/>
              <a:gd name="connsiteY14" fmla="*/ 15142 h 2464544"/>
              <a:gd name="connsiteX15" fmla="*/ 1960346 w 6804338"/>
              <a:gd name="connsiteY15" fmla="*/ 64 h 2464544"/>
              <a:gd name="connsiteX16" fmla="*/ 43998 w 6804338"/>
              <a:gd name="connsiteY16" fmla="*/ 287323 h 2464544"/>
              <a:gd name="connsiteX17" fmla="*/ 681429 w 6804338"/>
              <a:gd name="connsiteY17" fmla="*/ 749422 h 2464544"/>
              <a:gd name="connsiteX0" fmla="*/ 1090342 w 7213251"/>
              <a:gd name="connsiteY0" fmla="*/ 749398 h 2464520"/>
              <a:gd name="connsiteX1" fmla="*/ 1846807 w 7213251"/>
              <a:gd name="connsiteY1" fmla="*/ 1265319 h 2464520"/>
              <a:gd name="connsiteX2" fmla="*/ 2538979 w 7213251"/>
              <a:gd name="connsiteY2" fmla="*/ 1683190 h 2464520"/>
              <a:gd name="connsiteX3" fmla="*/ 3384769 w 7213251"/>
              <a:gd name="connsiteY3" fmla="*/ 2079622 h 2464520"/>
              <a:gd name="connsiteX4" fmla="*/ 4299590 w 7213251"/>
              <a:gd name="connsiteY4" fmla="*/ 2460476 h 2464520"/>
              <a:gd name="connsiteX5" fmla="*/ 5612533 w 7213251"/>
              <a:gd name="connsiteY5" fmla="*/ 1828735 h 2464520"/>
              <a:gd name="connsiteX6" fmla="*/ 6786450 w 7213251"/>
              <a:gd name="connsiteY6" fmla="*/ 467493 h 2464520"/>
              <a:gd name="connsiteX7" fmla="*/ 7045349 w 7213251"/>
              <a:gd name="connsiteY7" fmla="*/ 248337 h 2464520"/>
              <a:gd name="connsiteX8" fmla="*/ 7116260 w 7213251"/>
              <a:gd name="connsiteY8" fmla="*/ 44517 h 2464520"/>
              <a:gd name="connsiteX9" fmla="*/ 5659451 w 7213251"/>
              <a:gd name="connsiteY9" fmla="*/ 52350 h 2464520"/>
              <a:gd name="connsiteX10" fmla="*/ 5246767 w 7213251"/>
              <a:gd name="connsiteY10" fmla="*/ 19585 h 2464520"/>
              <a:gd name="connsiteX11" fmla="*/ 4699839 w 7213251"/>
              <a:gd name="connsiteY11" fmla="*/ 32368 h 2464520"/>
              <a:gd name="connsiteX12" fmla="*/ 4269522 w 7213251"/>
              <a:gd name="connsiteY12" fmla="*/ 8483 h 2464520"/>
              <a:gd name="connsiteX13" fmla="*/ 3773967 w 7213251"/>
              <a:gd name="connsiteY13" fmla="*/ 34826 h 2464520"/>
              <a:gd name="connsiteX14" fmla="*/ 3198966 w 7213251"/>
              <a:gd name="connsiteY14" fmla="*/ 15118 h 2464520"/>
              <a:gd name="connsiteX15" fmla="*/ 2369259 w 7213251"/>
              <a:gd name="connsiteY15" fmla="*/ 40 h 2464520"/>
              <a:gd name="connsiteX16" fmla="*/ 452911 w 7213251"/>
              <a:gd name="connsiteY16" fmla="*/ 287299 h 2464520"/>
              <a:gd name="connsiteX17" fmla="*/ 34934 w 7213251"/>
              <a:gd name="connsiteY17" fmla="*/ 53115 h 2464520"/>
              <a:gd name="connsiteX18" fmla="*/ 1090342 w 7213251"/>
              <a:gd name="connsiteY18" fmla="*/ 749398 h 2464520"/>
              <a:gd name="connsiteX0" fmla="*/ 1100745 w 7223654"/>
              <a:gd name="connsiteY0" fmla="*/ 756215 h 2471337"/>
              <a:gd name="connsiteX1" fmla="*/ 1857210 w 7223654"/>
              <a:gd name="connsiteY1" fmla="*/ 1272136 h 2471337"/>
              <a:gd name="connsiteX2" fmla="*/ 2549382 w 7223654"/>
              <a:gd name="connsiteY2" fmla="*/ 1690007 h 2471337"/>
              <a:gd name="connsiteX3" fmla="*/ 3395172 w 7223654"/>
              <a:gd name="connsiteY3" fmla="*/ 2086439 h 2471337"/>
              <a:gd name="connsiteX4" fmla="*/ 4309993 w 7223654"/>
              <a:gd name="connsiteY4" fmla="*/ 2467293 h 2471337"/>
              <a:gd name="connsiteX5" fmla="*/ 5622936 w 7223654"/>
              <a:gd name="connsiteY5" fmla="*/ 1835552 h 2471337"/>
              <a:gd name="connsiteX6" fmla="*/ 6796853 w 7223654"/>
              <a:gd name="connsiteY6" fmla="*/ 474310 h 2471337"/>
              <a:gd name="connsiteX7" fmla="*/ 7055752 w 7223654"/>
              <a:gd name="connsiteY7" fmla="*/ 255154 h 2471337"/>
              <a:gd name="connsiteX8" fmla="*/ 7126663 w 7223654"/>
              <a:gd name="connsiteY8" fmla="*/ 51334 h 2471337"/>
              <a:gd name="connsiteX9" fmla="*/ 5669854 w 7223654"/>
              <a:gd name="connsiteY9" fmla="*/ 59167 h 2471337"/>
              <a:gd name="connsiteX10" fmla="*/ 5257170 w 7223654"/>
              <a:gd name="connsiteY10" fmla="*/ 26402 h 2471337"/>
              <a:gd name="connsiteX11" fmla="*/ 4710242 w 7223654"/>
              <a:gd name="connsiteY11" fmla="*/ 39185 h 2471337"/>
              <a:gd name="connsiteX12" fmla="*/ 4279925 w 7223654"/>
              <a:gd name="connsiteY12" fmla="*/ 15300 h 2471337"/>
              <a:gd name="connsiteX13" fmla="*/ 3784370 w 7223654"/>
              <a:gd name="connsiteY13" fmla="*/ 41643 h 2471337"/>
              <a:gd name="connsiteX14" fmla="*/ 3209369 w 7223654"/>
              <a:gd name="connsiteY14" fmla="*/ 21935 h 2471337"/>
              <a:gd name="connsiteX15" fmla="*/ 2379662 w 7223654"/>
              <a:gd name="connsiteY15" fmla="*/ 6857 h 2471337"/>
              <a:gd name="connsiteX16" fmla="*/ 394677 w 7223654"/>
              <a:gd name="connsiteY16" fmla="*/ 4051 h 2471337"/>
              <a:gd name="connsiteX17" fmla="*/ 45337 w 7223654"/>
              <a:gd name="connsiteY17" fmla="*/ 59932 h 2471337"/>
              <a:gd name="connsiteX18" fmla="*/ 1100745 w 7223654"/>
              <a:gd name="connsiteY18" fmla="*/ 756215 h 247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23654" h="2471337">
                <a:moveTo>
                  <a:pt x="1100745" y="756215"/>
                </a:moveTo>
                <a:cubicBezTo>
                  <a:pt x="1402724" y="958249"/>
                  <a:pt x="1615771" y="1116504"/>
                  <a:pt x="1857210" y="1272136"/>
                </a:cubicBezTo>
                <a:cubicBezTo>
                  <a:pt x="2098649" y="1427768"/>
                  <a:pt x="2293055" y="1554290"/>
                  <a:pt x="2549382" y="1690007"/>
                </a:cubicBezTo>
                <a:cubicBezTo>
                  <a:pt x="2805709" y="1825724"/>
                  <a:pt x="3101737" y="1956891"/>
                  <a:pt x="3395172" y="2086439"/>
                </a:cubicBezTo>
                <a:cubicBezTo>
                  <a:pt x="3688607" y="2215987"/>
                  <a:pt x="3938699" y="2509107"/>
                  <a:pt x="4309993" y="2467293"/>
                </a:cubicBezTo>
                <a:cubicBezTo>
                  <a:pt x="4681287" y="2425479"/>
                  <a:pt x="5208459" y="2167716"/>
                  <a:pt x="5622936" y="1835552"/>
                </a:cubicBezTo>
                <a:cubicBezTo>
                  <a:pt x="6037413" y="1503388"/>
                  <a:pt x="6558050" y="737710"/>
                  <a:pt x="6796853" y="474310"/>
                </a:cubicBezTo>
                <a:cubicBezTo>
                  <a:pt x="7035656" y="210910"/>
                  <a:pt x="7000784" y="325650"/>
                  <a:pt x="7055752" y="255154"/>
                </a:cubicBezTo>
                <a:cubicBezTo>
                  <a:pt x="7110720" y="184658"/>
                  <a:pt x="7357646" y="83998"/>
                  <a:pt x="7126663" y="51334"/>
                </a:cubicBezTo>
                <a:cubicBezTo>
                  <a:pt x="6895680" y="18670"/>
                  <a:pt x="5981436" y="63322"/>
                  <a:pt x="5669854" y="59167"/>
                </a:cubicBezTo>
                <a:cubicBezTo>
                  <a:pt x="5358272" y="55012"/>
                  <a:pt x="5417105" y="29732"/>
                  <a:pt x="5257170" y="26402"/>
                </a:cubicBezTo>
                <a:cubicBezTo>
                  <a:pt x="5097235" y="23072"/>
                  <a:pt x="4873116" y="41035"/>
                  <a:pt x="4710242" y="39185"/>
                </a:cubicBezTo>
                <a:cubicBezTo>
                  <a:pt x="4547368" y="37335"/>
                  <a:pt x="4434237" y="14890"/>
                  <a:pt x="4279925" y="15300"/>
                </a:cubicBezTo>
                <a:cubicBezTo>
                  <a:pt x="4125613" y="15710"/>
                  <a:pt x="3962796" y="40537"/>
                  <a:pt x="3784370" y="41643"/>
                </a:cubicBezTo>
                <a:cubicBezTo>
                  <a:pt x="3605944" y="42749"/>
                  <a:pt x="3443487" y="27733"/>
                  <a:pt x="3209369" y="21935"/>
                </a:cubicBezTo>
                <a:lnTo>
                  <a:pt x="2379662" y="6857"/>
                </a:lnTo>
                <a:cubicBezTo>
                  <a:pt x="2252662" y="3047"/>
                  <a:pt x="783731" y="-4795"/>
                  <a:pt x="394677" y="4051"/>
                </a:cubicBezTo>
                <a:cubicBezTo>
                  <a:pt x="5623" y="12897"/>
                  <a:pt x="-60901" y="-17084"/>
                  <a:pt x="45337" y="59932"/>
                </a:cubicBezTo>
                <a:cubicBezTo>
                  <a:pt x="151575" y="136948"/>
                  <a:pt x="798766" y="554181"/>
                  <a:pt x="1100745" y="756215"/>
                </a:cubicBezTo>
                <a:close/>
              </a:path>
            </a:pathLst>
          </a:custGeom>
          <a:solidFill>
            <a:schemeClr val="tx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0" name="Rectangle 9"/>
          <p:cNvSpPr/>
          <p:nvPr/>
        </p:nvSpPr>
        <p:spPr bwMode="auto">
          <a:xfrm>
            <a:off x="5154928" y="4422822"/>
            <a:ext cx="46436" cy="1238426"/>
          </a:xfrm>
          <a:prstGeom prst="rect">
            <a:avLst/>
          </a:prstGeom>
          <a:ln>
            <a:solidFill>
              <a:srgbClr val="0070C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2" name="Trapèze 47"/>
          <p:cNvSpPr/>
          <p:nvPr/>
        </p:nvSpPr>
        <p:spPr>
          <a:xfrm rot="10800000">
            <a:off x="3659919" y="4831461"/>
            <a:ext cx="2544202"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Freeform 32"/>
          <p:cNvSpPr/>
          <p:nvPr/>
        </p:nvSpPr>
        <p:spPr bwMode="auto">
          <a:xfrm>
            <a:off x="3051937" y="4430218"/>
            <a:ext cx="3571479" cy="1239490"/>
          </a:xfrm>
          <a:custGeom>
            <a:avLst/>
            <a:gdLst>
              <a:gd name="connsiteX0" fmla="*/ 0 w 3947284"/>
              <a:gd name="connsiteY0" fmla="*/ 690672 h 2002736"/>
              <a:gd name="connsiteX1" fmla="*/ 1195754 w 3947284"/>
              <a:gd name="connsiteY1" fmla="*/ 1511287 h 2002736"/>
              <a:gd name="connsiteX2" fmla="*/ 2180492 w 3947284"/>
              <a:gd name="connsiteY2" fmla="*/ 1945041 h 2002736"/>
              <a:gd name="connsiteX3" fmla="*/ 3774831 w 3947284"/>
              <a:gd name="connsiteY3" fmla="*/ 221749 h 2002736"/>
              <a:gd name="connsiteX4" fmla="*/ 3903784 w 3947284"/>
              <a:gd name="connsiteY4" fmla="*/ 22456 h 2002736"/>
              <a:gd name="connsiteX0" fmla="*/ 0 w 4005900"/>
              <a:gd name="connsiteY0" fmla="*/ 585165 h 2004287"/>
              <a:gd name="connsiteX1" fmla="*/ 1254370 w 4005900"/>
              <a:gd name="connsiteY1" fmla="*/ 1511287 h 2004287"/>
              <a:gd name="connsiteX2" fmla="*/ 2239108 w 4005900"/>
              <a:gd name="connsiteY2" fmla="*/ 1945041 h 2004287"/>
              <a:gd name="connsiteX3" fmla="*/ 3833447 w 4005900"/>
              <a:gd name="connsiteY3" fmla="*/ 221749 h 2004287"/>
              <a:gd name="connsiteX4" fmla="*/ 3962400 w 4005900"/>
              <a:gd name="connsiteY4" fmla="*/ 22456 h 2004287"/>
              <a:gd name="connsiteX0" fmla="*/ 109687 w 4115587"/>
              <a:gd name="connsiteY0" fmla="*/ 585165 h 2005280"/>
              <a:gd name="connsiteX1" fmla="*/ 88423 w 4115587"/>
              <a:gd name="connsiteY1" fmla="*/ 520087 h 2005280"/>
              <a:gd name="connsiteX2" fmla="*/ 1364057 w 4115587"/>
              <a:gd name="connsiteY2" fmla="*/ 1511287 h 2005280"/>
              <a:gd name="connsiteX3" fmla="*/ 2348795 w 4115587"/>
              <a:gd name="connsiteY3" fmla="*/ 1945041 h 2005280"/>
              <a:gd name="connsiteX4" fmla="*/ 3943134 w 4115587"/>
              <a:gd name="connsiteY4" fmla="*/ 221749 h 2005280"/>
              <a:gd name="connsiteX5" fmla="*/ 4072087 w 4115587"/>
              <a:gd name="connsiteY5" fmla="*/ 22456 h 2005280"/>
              <a:gd name="connsiteX0" fmla="*/ 529358 w 4535258"/>
              <a:gd name="connsiteY0" fmla="*/ 585165 h 2003512"/>
              <a:gd name="connsiteX1" fmla="*/ 39171 w 4535258"/>
              <a:gd name="connsiteY1" fmla="*/ 637318 h 2003512"/>
              <a:gd name="connsiteX2" fmla="*/ 1783728 w 4535258"/>
              <a:gd name="connsiteY2" fmla="*/ 1511287 h 2003512"/>
              <a:gd name="connsiteX3" fmla="*/ 2768466 w 4535258"/>
              <a:gd name="connsiteY3" fmla="*/ 1945041 h 2003512"/>
              <a:gd name="connsiteX4" fmla="*/ 4362805 w 4535258"/>
              <a:gd name="connsiteY4" fmla="*/ 221749 h 2003512"/>
              <a:gd name="connsiteX5" fmla="*/ 4491758 w 4535258"/>
              <a:gd name="connsiteY5" fmla="*/ 22456 h 2003512"/>
              <a:gd name="connsiteX0" fmla="*/ 12 w 5424404"/>
              <a:gd name="connsiteY0" fmla="*/ 936857 h 2003512"/>
              <a:gd name="connsiteX1" fmla="*/ 928317 w 5424404"/>
              <a:gd name="connsiteY1" fmla="*/ 637318 h 2003512"/>
              <a:gd name="connsiteX2" fmla="*/ 2672874 w 5424404"/>
              <a:gd name="connsiteY2" fmla="*/ 1511287 h 2003512"/>
              <a:gd name="connsiteX3" fmla="*/ 3657612 w 5424404"/>
              <a:gd name="connsiteY3" fmla="*/ 1945041 h 2003512"/>
              <a:gd name="connsiteX4" fmla="*/ 5251951 w 5424404"/>
              <a:gd name="connsiteY4" fmla="*/ 221749 h 2003512"/>
              <a:gd name="connsiteX5" fmla="*/ 5380904 w 5424404"/>
              <a:gd name="connsiteY5" fmla="*/ 22456 h 2003512"/>
              <a:gd name="connsiteX0" fmla="*/ 33 w 4990672"/>
              <a:gd name="connsiteY0" fmla="*/ 608611 h 2003512"/>
              <a:gd name="connsiteX1" fmla="*/ 494585 w 4990672"/>
              <a:gd name="connsiteY1" fmla="*/ 637318 h 2003512"/>
              <a:gd name="connsiteX2" fmla="*/ 2239142 w 4990672"/>
              <a:gd name="connsiteY2" fmla="*/ 1511287 h 2003512"/>
              <a:gd name="connsiteX3" fmla="*/ 3223880 w 4990672"/>
              <a:gd name="connsiteY3" fmla="*/ 1945041 h 2003512"/>
              <a:gd name="connsiteX4" fmla="*/ 4818219 w 4990672"/>
              <a:gd name="connsiteY4" fmla="*/ 221749 h 2003512"/>
              <a:gd name="connsiteX5" fmla="*/ 4947172 w 4990672"/>
              <a:gd name="connsiteY5" fmla="*/ 22456 h 2003512"/>
              <a:gd name="connsiteX0" fmla="*/ 18 w 4990657"/>
              <a:gd name="connsiteY0" fmla="*/ 608611 h 2003512"/>
              <a:gd name="connsiteX1" fmla="*/ 752477 w 4990657"/>
              <a:gd name="connsiteY1" fmla="*/ 637318 h 2003512"/>
              <a:gd name="connsiteX2" fmla="*/ 2239127 w 4990657"/>
              <a:gd name="connsiteY2" fmla="*/ 1511287 h 2003512"/>
              <a:gd name="connsiteX3" fmla="*/ 3223865 w 4990657"/>
              <a:gd name="connsiteY3" fmla="*/ 1945041 h 2003512"/>
              <a:gd name="connsiteX4" fmla="*/ 4818204 w 4990657"/>
              <a:gd name="connsiteY4" fmla="*/ 221749 h 2003512"/>
              <a:gd name="connsiteX5" fmla="*/ 4947157 w 4990657"/>
              <a:gd name="connsiteY5" fmla="*/ 22456 h 2003512"/>
              <a:gd name="connsiteX0" fmla="*/ 18 w 4990657"/>
              <a:gd name="connsiteY0" fmla="*/ 608611 h 1994804"/>
              <a:gd name="connsiteX1" fmla="*/ 752477 w 4990657"/>
              <a:gd name="connsiteY1" fmla="*/ 637318 h 1994804"/>
              <a:gd name="connsiteX2" fmla="*/ 2239127 w 4990657"/>
              <a:gd name="connsiteY2" fmla="*/ 1511287 h 1994804"/>
              <a:gd name="connsiteX3" fmla="*/ 2055073 w 4990657"/>
              <a:gd name="connsiteY3" fmla="*/ 1527816 h 1994804"/>
              <a:gd name="connsiteX4" fmla="*/ 3223865 w 4990657"/>
              <a:gd name="connsiteY4" fmla="*/ 1945041 h 1994804"/>
              <a:gd name="connsiteX5" fmla="*/ 4818204 w 4990657"/>
              <a:gd name="connsiteY5" fmla="*/ 221749 h 1994804"/>
              <a:gd name="connsiteX6" fmla="*/ 4947157 w 4990657"/>
              <a:gd name="connsiteY6" fmla="*/ 22456 h 1994804"/>
              <a:gd name="connsiteX0" fmla="*/ 22 w 4990661"/>
              <a:gd name="connsiteY0" fmla="*/ 608611 h 2006174"/>
              <a:gd name="connsiteX1" fmla="*/ 752481 w 4990661"/>
              <a:gd name="connsiteY1" fmla="*/ 637318 h 2006174"/>
              <a:gd name="connsiteX2" fmla="*/ 2055077 w 4990661"/>
              <a:gd name="connsiteY2" fmla="*/ 1527816 h 2006174"/>
              <a:gd name="connsiteX3" fmla="*/ 3223869 w 4990661"/>
              <a:gd name="connsiteY3" fmla="*/ 1945041 h 2006174"/>
              <a:gd name="connsiteX4" fmla="*/ 4818208 w 4990661"/>
              <a:gd name="connsiteY4" fmla="*/ 221749 h 2006174"/>
              <a:gd name="connsiteX5" fmla="*/ 4947161 w 4990661"/>
              <a:gd name="connsiteY5" fmla="*/ 22456 h 2006174"/>
              <a:gd name="connsiteX0" fmla="*/ 22 w 4960033"/>
              <a:gd name="connsiteY0" fmla="*/ 618597 h 2017639"/>
              <a:gd name="connsiteX1" fmla="*/ 752481 w 4960033"/>
              <a:gd name="connsiteY1" fmla="*/ 647304 h 2017639"/>
              <a:gd name="connsiteX2" fmla="*/ 2055077 w 4960033"/>
              <a:gd name="connsiteY2" fmla="*/ 1537802 h 2017639"/>
              <a:gd name="connsiteX3" fmla="*/ 3223869 w 4960033"/>
              <a:gd name="connsiteY3" fmla="*/ 1955027 h 2017639"/>
              <a:gd name="connsiteX4" fmla="*/ 4748465 w 4960033"/>
              <a:gd name="connsiteY4" fmla="*/ 208487 h 2017639"/>
              <a:gd name="connsiteX5" fmla="*/ 4947161 w 4960033"/>
              <a:gd name="connsiteY5" fmla="*/ 32442 h 2017639"/>
              <a:gd name="connsiteX0" fmla="*/ 22 w 4912264"/>
              <a:gd name="connsiteY0" fmla="*/ 633094 h 2032136"/>
              <a:gd name="connsiteX1" fmla="*/ 752481 w 4912264"/>
              <a:gd name="connsiteY1" fmla="*/ 661801 h 2032136"/>
              <a:gd name="connsiteX2" fmla="*/ 2055077 w 4912264"/>
              <a:gd name="connsiteY2" fmla="*/ 1552299 h 2032136"/>
              <a:gd name="connsiteX3" fmla="*/ 3223869 w 4912264"/>
              <a:gd name="connsiteY3" fmla="*/ 1969524 h 2032136"/>
              <a:gd name="connsiteX4" fmla="*/ 4748465 w 4912264"/>
              <a:gd name="connsiteY4" fmla="*/ 222984 h 2032136"/>
              <a:gd name="connsiteX5" fmla="*/ 4869670 w 4912264"/>
              <a:gd name="connsiteY5" fmla="*/ 23691 h 2032136"/>
              <a:gd name="connsiteX0" fmla="*/ 22 w 4906712"/>
              <a:gd name="connsiteY0" fmla="*/ 632682 h 2024778"/>
              <a:gd name="connsiteX1" fmla="*/ 752481 w 4906712"/>
              <a:gd name="connsiteY1" fmla="*/ 661389 h 2024778"/>
              <a:gd name="connsiteX2" fmla="*/ 2055077 w 4906712"/>
              <a:gd name="connsiteY2" fmla="*/ 1551887 h 2024778"/>
              <a:gd name="connsiteX3" fmla="*/ 3309109 w 4906712"/>
              <a:gd name="connsiteY3" fmla="*/ 1961363 h 2024778"/>
              <a:gd name="connsiteX4" fmla="*/ 4748465 w 4906712"/>
              <a:gd name="connsiteY4" fmla="*/ 222572 h 2024778"/>
              <a:gd name="connsiteX5" fmla="*/ 4869670 w 4906712"/>
              <a:gd name="connsiteY5" fmla="*/ 23279 h 2024778"/>
              <a:gd name="connsiteX0" fmla="*/ 22 w 4906712"/>
              <a:gd name="connsiteY0" fmla="*/ 632682 h 2042637"/>
              <a:gd name="connsiteX1" fmla="*/ 752481 w 4906712"/>
              <a:gd name="connsiteY1" fmla="*/ 661389 h 2042637"/>
              <a:gd name="connsiteX2" fmla="*/ 2132569 w 4906712"/>
              <a:gd name="connsiteY2" fmla="*/ 1644877 h 2042637"/>
              <a:gd name="connsiteX3" fmla="*/ 3309109 w 4906712"/>
              <a:gd name="connsiteY3" fmla="*/ 1961363 h 2042637"/>
              <a:gd name="connsiteX4" fmla="*/ 4748465 w 4906712"/>
              <a:gd name="connsiteY4" fmla="*/ 222572 h 2042637"/>
              <a:gd name="connsiteX5" fmla="*/ 4869670 w 4906712"/>
              <a:gd name="connsiteY5" fmla="*/ 23279 h 2042637"/>
              <a:gd name="connsiteX0" fmla="*/ 22 w 4906712"/>
              <a:gd name="connsiteY0" fmla="*/ 632682 h 2061424"/>
              <a:gd name="connsiteX1" fmla="*/ 752481 w 4906712"/>
              <a:gd name="connsiteY1" fmla="*/ 661389 h 2061424"/>
              <a:gd name="connsiteX2" fmla="*/ 2303050 w 4906712"/>
              <a:gd name="connsiteY2" fmla="*/ 1722369 h 2061424"/>
              <a:gd name="connsiteX3" fmla="*/ 3309109 w 4906712"/>
              <a:gd name="connsiteY3" fmla="*/ 1961363 h 2061424"/>
              <a:gd name="connsiteX4" fmla="*/ 4748465 w 4906712"/>
              <a:gd name="connsiteY4" fmla="*/ 222572 h 2061424"/>
              <a:gd name="connsiteX5" fmla="*/ 4869670 w 4906712"/>
              <a:gd name="connsiteY5" fmla="*/ 23279 h 2061424"/>
              <a:gd name="connsiteX0" fmla="*/ 22 w 4906712"/>
              <a:gd name="connsiteY0" fmla="*/ 632682 h 2060364"/>
              <a:gd name="connsiteX1" fmla="*/ 752481 w 4906712"/>
              <a:gd name="connsiteY1" fmla="*/ 661389 h 2060364"/>
              <a:gd name="connsiteX2" fmla="*/ 759975 w 4906712"/>
              <a:gd name="connsiteY2" fmla="*/ 721534 h 2060364"/>
              <a:gd name="connsiteX3" fmla="*/ 2303050 w 4906712"/>
              <a:gd name="connsiteY3" fmla="*/ 1722369 h 2060364"/>
              <a:gd name="connsiteX4" fmla="*/ 3309109 w 4906712"/>
              <a:gd name="connsiteY4" fmla="*/ 1961363 h 2060364"/>
              <a:gd name="connsiteX5" fmla="*/ 4748465 w 4906712"/>
              <a:gd name="connsiteY5" fmla="*/ 222572 h 2060364"/>
              <a:gd name="connsiteX6" fmla="*/ 4869670 w 4906712"/>
              <a:gd name="connsiteY6" fmla="*/ 23279 h 2060364"/>
              <a:gd name="connsiteX0" fmla="*/ 22 w 4906712"/>
              <a:gd name="connsiteY0" fmla="*/ 632682 h 2060364"/>
              <a:gd name="connsiteX1" fmla="*/ 752481 w 4906712"/>
              <a:gd name="connsiteY1" fmla="*/ 661389 h 2060364"/>
              <a:gd name="connsiteX2" fmla="*/ 759975 w 4906712"/>
              <a:gd name="connsiteY2" fmla="*/ 721534 h 2060364"/>
              <a:gd name="connsiteX3" fmla="*/ 2303050 w 4906712"/>
              <a:gd name="connsiteY3" fmla="*/ 1722369 h 2060364"/>
              <a:gd name="connsiteX4" fmla="*/ 3309109 w 4906712"/>
              <a:gd name="connsiteY4" fmla="*/ 1961363 h 2060364"/>
              <a:gd name="connsiteX5" fmla="*/ 4748465 w 4906712"/>
              <a:gd name="connsiteY5" fmla="*/ 222572 h 2060364"/>
              <a:gd name="connsiteX6" fmla="*/ 4869670 w 4906712"/>
              <a:gd name="connsiteY6" fmla="*/ 23279 h 2060364"/>
              <a:gd name="connsiteX0" fmla="*/ 0 w 4906690"/>
              <a:gd name="connsiteY0" fmla="*/ 632682 h 2060364"/>
              <a:gd name="connsiteX1" fmla="*/ 759953 w 4906690"/>
              <a:gd name="connsiteY1" fmla="*/ 721534 h 2060364"/>
              <a:gd name="connsiteX2" fmla="*/ 2303028 w 4906690"/>
              <a:gd name="connsiteY2" fmla="*/ 1722369 h 2060364"/>
              <a:gd name="connsiteX3" fmla="*/ 3309087 w 4906690"/>
              <a:gd name="connsiteY3" fmla="*/ 1961363 h 2060364"/>
              <a:gd name="connsiteX4" fmla="*/ 4748443 w 4906690"/>
              <a:gd name="connsiteY4" fmla="*/ 222572 h 2060364"/>
              <a:gd name="connsiteX5" fmla="*/ 4869648 w 4906690"/>
              <a:gd name="connsiteY5" fmla="*/ 23279 h 2060364"/>
              <a:gd name="connsiteX0" fmla="*/ 0 w 4748443"/>
              <a:gd name="connsiteY0" fmla="*/ 410110 h 1837792"/>
              <a:gd name="connsiteX1" fmla="*/ 759953 w 4748443"/>
              <a:gd name="connsiteY1" fmla="*/ 498962 h 1837792"/>
              <a:gd name="connsiteX2" fmla="*/ 2303028 w 4748443"/>
              <a:gd name="connsiteY2" fmla="*/ 1499797 h 1837792"/>
              <a:gd name="connsiteX3" fmla="*/ 3309087 w 4748443"/>
              <a:gd name="connsiteY3" fmla="*/ 1738791 h 1837792"/>
              <a:gd name="connsiteX4" fmla="*/ 4748443 w 4748443"/>
              <a:gd name="connsiteY4" fmla="*/ 0 h 1837792"/>
              <a:gd name="connsiteX0" fmla="*/ 0 w 4966608"/>
              <a:gd name="connsiteY0" fmla="*/ 644302 h 2089038"/>
              <a:gd name="connsiteX1" fmla="*/ 759953 w 4966608"/>
              <a:gd name="connsiteY1" fmla="*/ 733154 h 2089038"/>
              <a:gd name="connsiteX2" fmla="*/ 2303028 w 4966608"/>
              <a:gd name="connsiteY2" fmla="*/ 1733989 h 2089038"/>
              <a:gd name="connsiteX3" fmla="*/ 3309087 w 4966608"/>
              <a:gd name="connsiteY3" fmla="*/ 1972983 h 2089038"/>
              <a:gd name="connsiteX4" fmla="*/ 4966608 w 4966608"/>
              <a:gd name="connsiteY4" fmla="*/ 0 h 2089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608" h="2089038">
                <a:moveTo>
                  <a:pt x="0" y="644302"/>
                </a:moveTo>
                <a:cubicBezTo>
                  <a:pt x="158324" y="662813"/>
                  <a:pt x="376115" y="551540"/>
                  <a:pt x="759953" y="733154"/>
                </a:cubicBezTo>
                <a:cubicBezTo>
                  <a:pt x="1143791" y="914768"/>
                  <a:pt x="1882047" y="1522185"/>
                  <a:pt x="2303028" y="1733989"/>
                </a:cubicBezTo>
                <a:cubicBezTo>
                  <a:pt x="2724009" y="1945793"/>
                  <a:pt x="2865157" y="2261981"/>
                  <a:pt x="3309087" y="1972983"/>
                </a:cubicBezTo>
                <a:cubicBezTo>
                  <a:pt x="3753017" y="1683985"/>
                  <a:pt x="4706515" y="323014"/>
                  <a:pt x="4966608" y="0"/>
                </a:cubicBezTo>
              </a:path>
            </a:pathLst>
          </a:custGeom>
          <a:noFill/>
          <a:ln w="76200" cap="flat" cmpd="sng" algn="ctr">
            <a:solidFill>
              <a:srgbClr val="005380"/>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7" name="Trapezoid 6"/>
          <p:cNvSpPr/>
          <p:nvPr/>
        </p:nvSpPr>
        <p:spPr bwMode="auto">
          <a:xfrm>
            <a:off x="3016423" y="4422822"/>
            <a:ext cx="515756" cy="600255"/>
          </a:xfrm>
          <a:prstGeom prst="trapezoid">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normalizeH="0" baseline="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34" name="Freeform 33"/>
          <p:cNvSpPr/>
          <p:nvPr/>
        </p:nvSpPr>
        <p:spPr bwMode="auto">
          <a:xfrm>
            <a:off x="2339752" y="3279187"/>
            <a:ext cx="6643571" cy="2429008"/>
          </a:xfrm>
          <a:custGeom>
            <a:avLst/>
            <a:gdLst>
              <a:gd name="connsiteX0" fmla="*/ 0 w 7519481"/>
              <a:gd name="connsiteY0" fmla="*/ 2114536 h 2960844"/>
              <a:gd name="connsiteX1" fmla="*/ 1517515 w 7519481"/>
              <a:gd name="connsiteY1" fmla="*/ 1472511 h 2960844"/>
              <a:gd name="connsiteX2" fmla="*/ 3219855 w 7519481"/>
              <a:gd name="connsiteY2" fmla="*/ 2610647 h 2960844"/>
              <a:gd name="connsiteX3" fmla="*/ 4367719 w 7519481"/>
              <a:gd name="connsiteY3" fmla="*/ 2776017 h 2960844"/>
              <a:gd name="connsiteX4" fmla="*/ 6303523 w 7519481"/>
              <a:gd name="connsiteY4" fmla="*/ 188460 h 2960844"/>
              <a:gd name="connsiteX5" fmla="*/ 7519481 w 7519481"/>
              <a:gd name="connsiteY5" fmla="*/ 198188 h 2960844"/>
              <a:gd name="connsiteX6" fmla="*/ 7519481 w 7519481"/>
              <a:gd name="connsiteY6" fmla="*/ 198188 h 2960844"/>
              <a:gd name="connsiteX7" fmla="*/ 7519481 w 7519481"/>
              <a:gd name="connsiteY7" fmla="*/ 198188 h 2960844"/>
              <a:gd name="connsiteX0" fmla="*/ 0 w 7654714"/>
              <a:gd name="connsiteY0" fmla="*/ 3581479 h 4545996"/>
              <a:gd name="connsiteX1" fmla="*/ 1517515 w 7654714"/>
              <a:gd name="connsiteY1" fmla="*/ 2939454 h 4545996"/>
              <a:gd name="connsiteX2" fmla="*/ 3219855 w 7654714"/>
              <a:gd name="connsiteY2" fmla="*/ 4077590 h 4545996"/>
              <a:gd name="connsiteX3" fmla="*/ 4367719 w 7654714"/>
              <a:gd name="connsiteY3" fmla="*/ 4242960 h 4545996"/>
              <a:gd name="connsiteX4" fmla="*/ 7377907 w 7654714"/>
              <a:gd name="connsiteY4" fmla="*/ 59570 h 4545996"/>
              <a:gd name="connsiteX5" fmla="*/ 7519481 w 7654714"/>
              <a:gd name="connsiteY5" fmla="*/ 1665131 h 4545996"/>
              <a:gd name="connsiteX6" fmla="*/ 7519481 w 7654714"/>
              <a:gd name="connsiteY6" fmla="*/ 1665131 h 4545996"/>
              <a:gd name="connsiteX7" fmla="*/ 7519481 w 7654714"/>
              <a:gd name="connsiteY7" fmla="*/ 1665131 h 4545996"/>
              <a:gd name="connsiteX0" fmla="*/ 0 w 9092879"/>
              <a:gd name="connsiteY0" fmla="*/ 3620698 h 4585215"/>
              <a:gd name="connsiteX1" fmla="*/ 1517515 w 9092879"/>
              <a:gd name="connsiteY1" fmla="*/ 2978673 h 4585215"/>
              <a:gd name="connsiteX2" fmla="*/ 3219855 w 9092879"/>
              <a:gd name="connsiteY2" fmla="*/ 4116809 h 4585215"/>
              <a:gd name="connsiteX3" fmla="*/ 4367719 w 9092879"/>
              <a:gd name="connsiteY3" fmla="*/ 4282179 h 4585215"/>
              <a:gd name="connsiteX4" fmla="*/ 7377907 w 9092879"/>
              <a:gd name="connsiteY4" fmla="*/ 98789 h 4585215"/>
              <a:gd name="connsiteX5" fmla="*/ 9092621 w 9092879"/>
              <a:gd name="connsiteY5" fmla="*/ 1348519 h 4585215"/>
              <a:gd name="connsiteX6" fmla="*/ 7519481 w 9092879"/>
              <a:gd name="connsiteY6" fmla="*/ 1704350 h 4585215"/>
              <a:gd name="connsiteX7" fmla="*/ 7519481 w 9092879"/>
              <a:gd name="connsiteY7" fmla="*/ 1704350 h 4585215"/>
              <a:gd name="connsiteX8" fmla="*/ 7519481 w 9092879"/>
              <a:gd name="connsiteY8" fmla="*/ 1704350 h 4585215"/>
              <a:gd name="connsiteX0" fmla="*/ 0 w 9092879"/>
              <a:gd name="connsiteY0" fmla="*/ 3620698 h 4585215"/>
              <a:gd name="connsiteX1" fmla="*/ 1517515 w 9092879"/>
              <a:gd name="connsiteY1" fmla="*/ 2978673 h 4585215"/>
              <a:gd name="connsiteX2" fmla="*/ 3219855 w 9092879"/>
              <a:gd name="connsiteY2" fmla="*/ 4116809 h 4585215"/>
              <a:gd name="connsiteX3" fmla="*/ 4367719 w 9092879"/>
              <a:gd name="connsiteY3" fmla="*/ 4282179 h 4585215"/>
              <a:gd name="connsiteX4" fmla="*/ 7377907 w 9092879"/>
              <a:gd name="connsiteY4" fmla="*/ 98789 h 4585215"/>
              <a:gd name="connsiteX5" fmla="*/ 9092621 w 9092879"/>
              <a:gd name="connsiteY5" fmla="*/ 1348519 h 4585215"/>
              <a:gd name="connsiteX6" fmla="*/ 7519481 w 9092879"/>
              <a:gd name="connsiteY6" fmla="*/ 1704350 h 4585215"/>
              <a:gd name="connsiteX7" fmla="*/ 7519481 w 9092879"/>
              <a:gd name="connsiteY7" fmla="*/ 1704350 h 4585215"/>
              <a:gd name="connsiteX0" fmla="*/ 0 w 9092945"/>
              <a:gd name="connsiteY0" fmla="*/ 3620698 h 4585215"/>
              <a:gd name="connsiteX1" fmla="*/ 1517515 w 9092945"/>
              <a:gd name="connsiteY1" fmla="*/ 2978673 h 4585215"/>
              <a:gd name="connsiteX2" fmla="*/ 3219855 w 9092945"/>
              <a:gd name="connsiteY2" fmla="*/ 4116809 h 4585215"/>
              <a:gd name="connsiteX3" fmla="*/ 4367719 w 9092945"/>
              <a:gd name="connsiteY3" fmla="*/ 4282179 h 4585215"/>
              <a:gd name="connsiteX4" fmla="*/ 7377907 w 9092945"/>
              <a:gd name="connsiteY4" fmla="*/ 98789 h 4585215"/>
              <a:gd name="connsiteX5" fmla="*/ 9092621 w 9092945"/>
              <a:gd name="connsiteY5" fmla="*/ 1348519 h 4585215"/>
              <a:gd name="connsiteX6" fmla="*/ 7519481 w 9092945"/>
              <a:gd name="connsiteY6" fmla="*/ 1704350 h 4585215"/>
              <a:gd name="connsiteX0" fmla="*/ 0 w 9092621"/>
              <a:gd name="connsiteY0" fmla="*/ 3620698 h 4585215"/>
              <a:gd name="connsiteX1" fmla="*/ 1517515 w 9092621"/>
              <a:gd name="connsiteY1" fmla="*/ 2978673 h 4585215"/>
              <a:gd name="connsiteX2" fmla="*/ 3219855 w 9092621"/>
              <a:gd name="connsiteY2" fmla="*/ 4116809 h 4585215"/>
              <a:gd name="connsiteX3" fmla="*/ 4367719 w 9092621"/>
              <a:gd name="connsiteY3" fmla="*/ 4282179 h 4585215"/>
              <a:gd name="connsiteX4" fmla="*/ 7377907 w 9092621"/>
              <a:gd name="connsiteY4" fmla="*/ 98789 h 4585215"/>
              <a:gd name="connsiteX5" fmla="*/ 9092621 w 9092621"/>
              <a:gd name="connsiteY5" fmla="*/ 1348519 h 458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2621" h="4585215">
                <a:moveTo>
                  <a:pt x="0" y="3620698"/>
                </a:moveTo>
                <a:cubicBezTo>
                  <a:pt x="490436" y="3258343"/>
                  <a:pt x="980873" y="2895988"/>
                  <a:pt x="1517515" y="2978673"/>
                </a:cubicBezTo>
                <a:cubicBezTo>
                  <a:pt x="2054157" y="3061358"/>
                  <a:pt x="2744821" y="3899558"/>
                  <a:pt x="3219855" y="4116809"/>
                </a:cubicBezTo>
                <a:cubicBezTo>
                  <a:pt x="3694889" y="4334060"/>
                  <a:pt x="3674710" y="4951849"/>
                  <a:pt x="4367719" y="4282179"/>
                </a:cubicBezTo>
                <a:cubicBezTo>
                  <a:pt x="5060728" y="3612509"/>
                  <a:pt x="6590424" y="587732"/>
                  <a:pt x="7377907" y="98789"/>
                </a:cubicBezTo>
                <a:cubicBezTo>
                  <a:pt x="8165390" y="-390154"/>
                  <a:pt x="9069025" y="1080926"/>
                  <a:pt x="9092621" y="1348519"/>
                </a:cubicBezTo>
              </a:path>
            </a:pathLst>
          </a:custGeom>
          <a:ln w="3810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cxnSp>
        <p:nvCxnSpPr>
          <p:cNvPr id="35" name="Straight Connector 34"/>
          <p:cNvCxnSpPr/>
          <p:nvPr/>
        </p:nvCxnSpPr>
        <p:spPr bwMode="auto">
          <a:xfrm>
            <a:off x="5195521" y="2092951"/>
            <a:ext cx="1646020" cy="455970"/>
          </a:xfrm>
          <a:prstGeom prst="line">
            <a:avLst/>
          </a:prstGeom>
          <a:noFill/>
          <a:ln w="63500" cap="flat" cmpd="sng" algn="ctr">
            <a:solidFill>
              <a:schemeClr val="bg2">
                <a:lumMod val="50000"/>
              </a:schemeClr>
            </a:solidFill>
            <a:prstDash val="sysDot"/>
            <a:round/>
            <a:headEnd type="none" w="med" len="med"/>
            <a:tailEnd type="none" w="med" len="med"/>
          </a:ln>
          <a:effectLst/>
        </p:spPr>
      </p:cxnSp>
      <p:sp>
        <p:nvSpPr>
          <p:cNvPr id="30" name="ZoneTexte 29"/>
          <p:cNvSpPr txBox="1"/>
          <p:nvPr/>
        </p:nvSpPr>
        <p:spPr>
          <a:xfrm>
            <a:off x="406946" y="2322791"/>
            <a:ext cx="6141297" cy="584775"/>
          </a:xfrm>
          <a:prstGeom prst="rect">
            <a:avLst/>
          </a:prstGeom>
          <a:noFill/>
        </p:spPr>
        <p:txBody>
          <a:bodyPr wrap="none" rtlCol="0">
            <a:spAutoFit/>
          </a:bodyPr>
          <a:lstStyle/>
          <a:p>
            <a:r>
              <a:rPr lang="en-US" b="1" dirty="0" err="1" smtClean="0"/>
              <a:t>Kosto</a:t>
            </a:r>
            <a:r>
              <a:rPr lang="en-US" b="1" dirty="0" smtClean="0"/>
              <a:t> operative:</a:t>
            </a:r>
          </a:p>
          <a:p>
            <a:r>
              <a:rPr lang="en-US" b="1" dirty="0" smtClean="0"/>
              <a:t>- </a:t>
            </a:r>
            <a:r>
              <a:rPr lang="en-US" b="1" dirty="0" err="1" smtClean="0"/>
              <a:t>Mbulim</a:t>
            </a:r>
            <a:r>
              <a:rPr lang="en-US" b="1" dirty="0" smtClean="0"/>
              <a:t> i </a:t>
            </a:r>
            <a:r>
              <a:rPr lang="en-US" b="1" dirty="0" err="1" smtClean="0"/>
              <a:t>ndërmjetëm</a:t>
            </a:r>
            <a:r>
              <a:rPr lang="en-US" b="1" dirty="0" smtClean="0"/>
              <a:t>, </a:t>
            </a:r>
            <a:r>
              <a:rPr lang="en-US" b="1" dirty="0" err="1" smtClean="0"/>
              <a:t>digat</a:t>
            </a:r>
            <a:r>
              <a:rPr lang="en-US" b="1" dirty="0" smtClean="0"/>
              <a:t>, </a:t>
            </a:r>
            <a:r>
              <a:rPr lang="en-US" b="1" dirty="0" err="1" smtClean="0"/>
              <a:t>mbulimi</a:t>
            </a:r>
            <a:r>
              <a:rPr lang="en-US" b="1" dirty="0" smtClean="0"/>
              <a:t> </a:t>
            </a:r>
            <a:r>
              <a:rPr lang="en-US" b="1" dirty="0" err="1" smtClean="0"/>
              <a:t>përfundimtar</a:t>
            </a:r>
            <a:r>
              <a:rPr lang="en-US" b="1" dirty="0" smtClean="0"/>
              <a:t>, </a:t>
            </a:r>
            <a:r>
              <a:rPr lang="en-US" b="1" dirty="0" err="1" smtClean="0"/>
              <a:t>kullimet</a:t>
            </a:r>
            <a:r>
              <a:rPr lang="en-US" b="1" dirty="0" smtClean="0"/>
              <a:t> </a:t>
            </a:r>
          </a:p>
        </p:txBody>
      </p:sp>
    </p:spTree>
    <p:extLst>
      <p:ext uri="{BB962C8B-B14F-4D97-AF65-F5344CB8AC3E}">
        <p14:creationId xmlns:p14="http://schemas.microsoft.com/office/powerpoint/2010/main" val="2857143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p:cNvSpPr/>
          <p:nvPr/>
        </p:nvSpPr>
        <p:spPr bwMode="auto">
          <a:xfrm>
            <a:off x="297806" y="1766173"/>
            <a:ext cx="5256583" cy="550493"/>
          </a:xfrm>
          <a:custGeom>
            <a:avLst/>
            <a:gdLst>
              <a:gd name="connsiteX0" fmla="*/ 0 w 2181340"/>
              <a:gd name="connsiteY0" fmla="*/ 817561 h 817561"/>
              <a:gd name="connsiteX1" fmla="*/ 638979 w 2181340"/>
              <a:gd name="connsiteY1" fmla="*/ 619257 h 817561"/>
              <a:gd name="connsiteX2" fmla="*/ 1079653 w 2181340"/>
              <a:gd name="connsiteY2" fmla="*/ 663325 h 817561"/>
              <a:gd name="connsiteX3" fmla="*/ 2071171 w 2181340"/>
              <a:gd name="connsiteY3" fmla="*/ 564173 h 817561"/>
              <a:gd name="connsiteX4" fmla="*/ 2159306 w 2181340"/>
              <a:gd name="connsiteY4" fmla="*/ 24346 h 817561"/>
              <a:gd name="connsiteX5" fmla="*/ 2170323 w 2181340"/>
              <a:gd name="connsiteY5" fmla="*/ 90448 h 817561"/>
              <a:gd name="connsiteX6" fmla="*/ 2181340 w 2181340"/>
              <a:gd name="connsiteY6" fmla="*/ 68414 h 817561"/>
              <a:gd name="connsiteX0" fmla="*/ 0 w 2181340"/>
              <a:gd name="connsiteY0" fmla="*/ 822498 h 822498"/>
              <a:gd name="connsiteX1" fmla="*/ 638979 w 2181340"/>
              <a:gd name="connsiteY1" fmla="*/ 624194 h 822498"/>
              <a:gd name="connsiteX2" fmla="*/ 1079653 w 2181340"/>
              <a:gd name="connsiteY2" fmla="*/ 668262 h 822498"/>
              <a:gd name="connsiteX3" fmla="*/ 2071171 w 2181340"/>
              <a:gd name="connsiteY3" fmla="*/ 569110 h 822498"/>
              <a:gd name="connsiteX4" fmla="*/ 2159306 w 2181340"/>
              <a:gd name="connsiteY4" fmla="*/ 29283 h 822498"/>
              <a:gd name="connsiteX5" fmla="*/ 2181340 w 2181340"/>
              <a:gd name="connsiteY5" fmla="*/ 73351 h 822498"/>
              <a:gd name="connsiteX0" fmla="*/ 0 w 2501684"/>
              <a:gd name="connsiteY0" fmla="*/ 928970 h 928970"/>
              <a:gd name="connsiteX1" fmla="*/ 638979 w 2501684"/>
              <a:gd name="connsiteY1" fmla="*/ 730666 h 928970"/>
              <a:gd name="connsiteX2" fmla="*/ 1079653 w 2501684"/>
              <a:gd name="connsiteY2" fmla="*/ 774734 h 928970"/>
              <a:gd name="connsiteX3" fmla="*/ 2071171 w 2501684"/>
              <a:gd name="connsiteY3" fmla="*/ 675582 h 928970"/>
              <a:gd name="connsiteX4" fmla="*/ 2500972 w 2501684"/>
              <a:gd name="connsiteY4" fmla="*/ 17532 h 928970"/>
              <a:gd name="connsiteX5" fmla="*/ 2181340 w 2501684"/>
              <a:gd name="connsiteY5" fmla="*/ 179823 h 928970"/>
              <a:gd name="connsiteX0" fmla="*/ 0 w 2509899"/>
              <a:gd name="connsiteY0" fmla="*/ 1269633 h 1269633"/>
              <a:gd name="connsiteX1" fmla="*/ 638979 w 2509899"/>
              <a:gd name="connsiteY1" fmla="*/ 1071329 h 1269633"/>
              <a:gd name="connsiteX2" fmla="*/ 1079653 w 2509899"/>
              <a:gd name="connsiteY2" fmla="*/ 1115397 h 1269633"/>
              <a:gd name="connsiteX3" fmla="*/ 2071171 w 2509899"/>
              <a:gd name="connsiteY3" fmla="*/ 1016245 h 1269633"/>
              <a:gd name="connsiteX4" fmla="*/ 2500972 w 2509899"/>
              <a:gd name="connsiteY4" fmla="*/ 358195 h 1269633"/>
              <a:gd name="connsiteX5" fmla="*/ 1711549 w 2509899"/>
              <a:gd name="connsiteY5" fmla="*/ 308 h 1269633"/>
              <a:gd name="connsiteX0" fmla="*/ 0 w 2080767"/>
              <a:gd name="connsiteY0" fmla="*/ 1269471 h 1269471"/>
              <a:gd name="connsiteX1" fmla="*/ 638979 w 2080767"/>
              <a:gd name="connsiteY1" fmla="*/ 1071167 h 1269471"/>
              <a:gd name="connsiteX2" fmla="*/ 1079653 w 2080767"/>
              <a:gd name="connsiteY2" fmla="*/ 1115235 h 1269471"/>
              <a:gd name="connsiteX3" fmla="*/ 2071171 w 2080767"/>
              <a:gd name="connsiteY3" fmla="*/ 1016083 h 1269471"/>
              <a:gd name="connsiteX4" fmla="*/ 1589862 w 2080767"/>
              <a:gd name="connsiteY4" fmla="*/ 586596 h 1269471"/>
              <a:gd name="connsiteX5" fmla="*/ 1711549 w 2080767"/>
              <a:gd name="connsiteY5" fmla="*/ 146 h 1269471"/>
              <a:gd name="connsiteX0" fmla="*/ 0 w 5078388"/>
              <a:gd name="connsiteY0" fmla="*/ 1316747 h 1316747"/>
              <a:gd name="connsiteX1" fmla="*/ 638979 w 5078388"/>
              <a:gd name="connsiteY1" fmla="*/ 1118443 h 1316747"/>
              <a:gd name="connsiteX2" fmla="*/ 1079653 w 5078388"/>
              <a:gd name="connsiteY2" fmla="*/ 1162511 h 1316747"/>
              <a:gd name="connsiteX3" fmla="*/ 2071171 w 5078388"/>
              <a:gd name="connsiteY3" fmla="*/ 1063359 h 1316747"/>
              <a:gd name="connsiteX4" fmla="*/ 1589862 w 5078388"/>
              <a:gd name="connsiteY4" fmla="*/ 633872 h 1316747"/>
              <a:gd name="connsiteX5" fmla="*/ 5078388 w 5078388"/>
              <a:gd name="connsiteY5" fmla="*/ 133 h 1316747"/>
              <a:gd name="connsiteX0" fmla="*/ 0 w 5078388"/>
              <a:gd name="connsiteY0" fmla="*/ 1316667 h 1408188"/>
              <a:gd name="connsiteX1" fmla="*/ 638979 w 5078388"/>
              <a:gd name="connsiteY1" fmla="*/ 1118363 h 1408188"/>
              <a:gd name="connsiteX2" fmla="*/ 1079653 w 5078388"/>
              <a:gd name="connsiteY2" fmla="*/ 1162431 h 1408188"/>
              <a:gd name="connsiteX3" fmla="*/ 2071171 w 5078388"/>
              <a:gd name="connsiteY3" fmla="*/ 1063279 h 1408188"/>
              <a:gd name="connsiteX4" fmla="*/ 3056181 w 5078388"/>
              <a:gd name="connsiteY4" fmla="*/ 1366769 h 1408188"/>
              <a:gd name="connsiteX5" fmla="*/ 5078388 w 5078388"/>
              <a:gd name="connsiteY5" fmla="*/ 53 h 1408188"/>
              <a:gd name="connsiteX0" fmla="*/ 0 w 5078388"/>
              <a:gd name="connsiteY0" fmla="*/ 1316614 h 1371046"/>
              <a:gd name="connsiteX1" fmla="*/ 638979 w 5078388"/>
              <a:gd name="connsiteY1" fmla="*/ 1118310 h 1371046"/>
              <a:gd name="connsiteX2" fmla="*/ 1079653 w 5078388"/>
              <a:gd name="connsiteY2" fmla="*/ 1162378 h 1371046"/>
              <a:gd name="connsiteX3" fmla="*/ 2071171 w 5078388"/>
              <a:gd name="connsiteY3" fmla="*/ 1063226 h 1371046"/>
              <a:gd name="connsiteX4" fmla="*/ 3056181 w 5078388"/>
              <a:gd name="connsiteY4" fmla="*/ 1366716 h 1371046"/>
              <a:gd name="connsiteX5" fmla="*/ 3732243 w 5078388"/>
              <a:gd name="connsiteY5" fmla="*/ 795516 h 1371046"/>
              <a:gd name="connsiteX6" fmla="*/ 5078388 w 5078388"/>
              <a:gd name="connsiteY6" fmla="*/ 0 h 1371046"/>
              <a:gd name="connsiteX0" fmla="*/ 0 w 4416409"/>
              <a:gd name="connsiteY0" fmla="*/ 542787 h 1432987"/>
              <a:gd name="connsiteX1" fmla="*/ 638979 w 4416409"/>
              <a:gd name="connsiteY1" fmla="*/ 344483 h 1432987"/>
              <a:gd name="connsiteX2" fmla="*/ 1079653 w 4416409"/>
              <a:gd name="connsiteY2" fmla="*/ 388551 h 1432987"/>
              <a:gd name="connsiteX3" fmla="*/ 2071171 w 4416409"/>
              <a:gd name="connsiteY3" fmla="*/ 289399 h 1432987"/>
              <a:gd name="connsiteX4" fmla="*/ 3056181 w 4416409"/>
              <a:gd name="connsiteY4" fmla="*/ 592889 h 1432987"/>
              <a:gd name="connsiteX5" fmla="*/ 3732243 w 4416409"/>
              <a:gd name="connsiteY5" fmla="*/ 21689 h 1432987"/>
              <a:gd name="connsiteX6" fmla="*/ 4416409 w 4416409"/>
              <a:gd name="connsiteY6" fmla="*/ 1432984 h 1432987"/>
              <a:gd name="connsiteX0" fmla="*/ 0 w 4416409"/>
              <a:gd name="connsiteY0" fmla="*/ 259291 h 1149492"/>
              <a:gd name="connsiteX1" fmla="*/ 638979 w 4416409"/>
              <a:gd name="connsiteY1" fmla="*/ 60987 h 1149492"/>
              <a:gd name="connsiteX2" fmla="*/ 1079653 w 4416409"/>
              <a:gd name="connsiteY2" fmla="*/ 105055 h 1149492"/>
              <a:gd name="connsiteX3" fmla="*/ 2071171 w 4416409"/>
              <a:gd name="connsiteY3" fmla="*/ 5903 h 1149492"/>
              <a:gd name="connsiteX4" fmla="*/ 3056181 w 4416409"/>
              <a:gd name="connsiteY4" fmla="*/ 309393 h 1149492"/>
              <a:gd name="connsiteX5" fmla="*/ 3718007 w 4416409"/>
              <a:gd name="connsiteY5" fmla="*/ 234726 h 1149492"/>
              <a:gd name="connsiteX6" fmla="*/ 4416409 w 4416409"/>
              <a:gd name="connsiteY6" fmla="*/ 1149488 h 1149492"/>
              <a:gd name="connsiteX0" fmla="*/ 0 w 4914673"/>
              <a:gd name="connsiteY0" fmla="*/ 259291 h 589912"/>
              <a:gd name="connsiteX1" fmla="*/ 638979 w 4914673"/>
              <a:gd name="connsiteY1" fmla="*/ 60987 h 589912"/>
              <a:gd name="connsiteX2" fmla="*/ 1079653 w 4914673"/>
              <a:gd name="connsiteY2" fmla="*/ 105055 h 589912"/>
              <a:gd name="connsiteX3" fmla="*/ 2071171 w 4914673"/>
              <a:gd name="connsiteY3" fmla="*/ 5903 h 589912"/>
              <a:gd name="connsiteX4" fmla="*/ 3056181 w 4914673"/>
              <a:gd name="connsiteY4" fmla="*/ 309393 h 589912"/>
              <a:gd name="connsiteX5" fmla="*/ 3718007 w 4914673"/>
              <a:gd name="connsiteY5" fmla="*/ 234726 h 589912"/>
              <a:gd name="connsiteX6" fmla="*/ 4914673 w 4914673"/>
              <a:gd name="connsiteY6" fmla="*/ 589904 h 589912"/>
              <a:gd name="connsiteX0" fmla="*/ 0 w 5213631"/>
              <a:gd name="connsiteY0" fmla="*/ 259291 h 377117"/>
              <a:gd name="connsiteX1" fmla="*/ 638979 w 5213631"/>
              <a:gd name="connsiteY1" fmla="*/ 60987 h 377117"/>
              <a:gd name="connsiteX2" fmla="*/ 1079653 w 5213631"/>
              <a:gd name="connsiteY2" fmla="*/ 105055 h 377117"/>
              <a:gd name="connsiteX3" fmla="*/ 2071171 w 5213631"/>
              <a:gd name="connsiteY3" fmla="*/ 5903 h 377117"/>
              <a:gd name="connsiteX4" fmla="*/ 3056181 w 5213631"/>
              <a:gd name="connsiteY4" fmla="*/ 309393 h 377117"/>
              <a:gd name="connsiteX5" fmla="*/ 3718007 w 5213631"/>
              <a:gd name="connsiteY5" fmla="*/ 234726 h 377117"/>
              <a:gd name="connsiteX6" fmla="*/ 5213631 w 5213631"/>
              <a:gd name="connsiteY6" fmla="*/ 377105 h 377117"/>
              <a:gd name="connsiteX0" fmla="*/ 0 w 5213631"/>
              <a:gd name="connsiteY0" fmla="*/ 264009 h 500549"/>
              <a:gd name="connsiteX1" fmla="*/ 638979 w 5213631"/>
              <a:gd name="connsiteY1" fmla="*/ 499186 h 500549"/>
              <a:gd name="connsiteX2" fmla="*/ 1079653 w 5213631"/>
              <a:gd name="connsiteY2" fmla="*/ 109773 h 500549"/>
              <a:gd name="connsiteX3" fmla="*/ 2071171 w 5213631"/>
              <a:gd name="connsiteY3" fmla="*/ 10621 h 500549"/>
              <a:gd name="connsiteX4" fmla="*/ 3056181 w 5213631"/>
              <a:gd name="connsiteY4" fmla="*/ 314111 h 500549"/>
              <a:gd name="connsiteX5" fmla="*/ 3718007 w 5213631"/>
              <a:gd name="connsiteY5" fmla="*/ 239444 h 500549"/>
              <a:gd name="connsiteX6" fmla="*/ 5213631 w 5213631"/>
              <a:gd name="connsiteY6" fmla="*/ 381823 h 500549"/>
              <a:gd name="connsiteX0" fmla="*/ 0 w 5213631"/>
              <a:gd name="connsiteY0" fmla="*/ 253488 h 488719"/>
              <a:gd name="connsiteX1" fmla="*/ 638979 w 5213631"/>
              <a:gd name="connsiteY1" fmla="*/ 488665 h 488719"/>
              <a:gd name="connsiteX2" fmla="*/ 1387832 w 5213631"/>
              <a:gd name="connsiteY2" fmla="*/ 272644 h 488719"/>
              <a:gd name="connsiteX3" fmla="*/ 2071171 w 5213631"/>
              <a:gd name="connsiteY3" fmla="*/ 100 h 488719"/>
              <a:gd name="connsiteX4" fmla="*/ 3056181 w 5213631"/>
              <a:gd name="connsiteY4" fmla="*/ 303590 h 488719"/>
              <a:gd name="connsiteX5" fmla="*/ 3718007 w 5213631"/>
              <a:gd name="connsiteY5" fmla="*/ 228923 h 488719"/>
              <a:gd name="connsiteX6" fmla="*/ 5213631 w 5213631"/>
              <a:gd name="connsiteY6" fmla="*/ 371302 h 48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3631" h="488719">
                <a:moveTo>
                  <a:pt x="0" y="253488"/>
                </a:moveTo>
                <a:cubicBezTo>
                  <a:pt x="229518" y="167189"/>
                  <a:pt x="407674" y="485472"/>
                  <a:pt x="638979" y="488665"/>
                </a:cubicBezTo>
                <a:cubicBezTo>
                  <a:pt x="870284" y="491858"/>
                  <a:pt x="1149133" y="354072"/>
                  <a:pt x="1387832" y="272644"/>
                </a:cubicBezTo>
                <a:cubicBezTo>
                  <a:pt x="1626531" y="191217"/>
                  <a:pt x="1793113" y="-5058"/>
                  <a:pt x="2071171" y="100"/>
                </a:cubicBezTo>
                <a:cubicBezTo>
                  <a:pt x="2349229" y="5258"/>
                  <a:pt x="2781708" y="265453"/>
                  <a:pt x="3056181" y="303590"/>
                </a:cubicBezTo>
                <a:cubicBezTo>
                  <a:pt x="3330654" y="341727"/>
                  <a:pt x="3380973" y="456709"/>
                  <a:pt x="3718007" y="228923"/>
                </a:cubicBezTo>
                <a:cubicBezTo>
                  <a:pt x="4055041" y="1137"/>
                  <a:pt x="5208747" y="373844"/>
                  <a:pt x="5213631" y="371302"/>
                </a:cubicBezTo>
              </a:path>
            </a:pathLst>
          </a:custGeom>
          <a:noFill/>
          <a:ln w="63500" cap="flat" cmpd="sng" algn="ctr">
            <a:solidFill>
              <a:schemeClr val="bg2">
                <a:lumMod val="50000"/>
              </a:scheme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3" name="Freeform 32"/>
          <p:cNvSpPr/>
          <p:nvPr/>
        </p:nvSpPr>
        <p:spPr bwMode="auto">
          <a:xfrm>
            <a:off x="3586630" y="4695143"/>
            <a:ext cx="2632718" cy="965578"/>
          </a:xfrm>
          <a:custGeom>
            <a:avLst/>
            <a:gdLst>
              <a:gd name="connsiteX0" fmla="*/ 2032 w 4446291"/>
              <a:gd name="connsiteY0" fmla="*/ 79034 h 2160353"/>
              <a:gd name="connsiteX1" fmla="*/ 177292 w 4446291"/>
              <a:gd name="connsiteY1" fmla="*/ 841034 h 2160353"/>
              <a:gd name="connsiteX2" fmla="*/ 634492 w 4446291"/>
              <a:gd name="connsiteY2" fmla="*/ 1084874 h 2160353"/>
              <a:gd name="connsiteX3" fmla="*/ 1480312 w 4446291"/>
              <a:gd name="connsiteY3" fmla="*/ 1724954 h 2160353"/>
              <a:gd name="connsiteX4" fmla="*/ 2417572 w 4446291"/>
              <a:gd name="connsiteY4" fmla="*/ 2159294 h 2160353"/>
              <a:gd name="connsiteX5" fmla="*/ 3103372 w 4446291"/>
              <a:gd name="connsiteY5" fmla="*/ 1785914 h 2160353"/>
              <a:gd name="connsiteX6" fmla="*/ 4292092 w 4446291"/>
              <a:gd name="connsiteY6" fmla="*/ 208574 h 2160353"/>
              <a:gd name="connsiteX7" fmla="*/ 4398772 w 4446291"/>
              <a:gd name="connsiteY7" fmla="*/ 101894 h 2160353"/>
              <a:gd name="connsiteX8" fmla="*/ 3987292 w 4446291"/>
              <a:gd name="connsiteY8" fmla="*/ 94274 h 2160353"/>
              <a:gd name="connsiteX9" fmla="*/ 3431032 w 4446291"/>
              <a:gd name="connsiteY9" fmla="*/ 40934 h 2160353"/>
              <a:gd name="connsiteX10" fmla="*/ 3171952 w 4446291"/>
              <a:gd name="connsiteY10" fmla="*/ 109514 h 2160353"/>
              <a:gd name="connsiteX11" fmla="*/ 2996692 w 4446291"/>
              <a:gd name="connsiteY11" fmla="*/ 79034 h 2160353"/>
              <a:gd name="connsiteX12" fmla="*/ 2798572 w 4446291"/>
              <a:gd name="connsiteY12" fmla="*/ 86654 h 2160353"/>
              <a:gd name="connsiteX13" fmla="*/ 2585212 w 4446291"/>
              <a:gd name="connsiteY13" fmla="*/ 86654 h 2160353"/>
              <a:gd name="connsiteX14" fmla="*/ 2295652 w 4446291"/>
              <a:gd name="connsiteY14" fmla="*/ 63794 h 2160353"/>
              <a:gd name="connsiteX15" fmla="*/ 1670812 w 4446291"/>
              <a:gd name="connsiteY15" fmla="*/ 40934 h 2160353"/>
              <a:gd name="connsiteX16" fmla="*/ 1465072 w 4446291"/>
              <a:gd name="connsiteY16" fmla="*/ 101894 h 2160353"/>
              <a:gd name="connsiteX17" fmla="*/ 1038352 w 4446291"/>
              <a:gd name="connsiteY17" fmla="*/ 48554 h 2160353"/>
              <a:gd name="connsiteX18" fmla="*/ 672592 w 4446291"/>
              <a:gd name="connsiteY18" fmla="*/ 94274 h 2160353"/>
              <a:gd name="connsiteX19" fmla="*/ 276352 w 4446291"/>
              <a:gd name="connsiteY19" fmla="*/ 25694 h 2160353"/>
              <a:gd name="connsiteX20" fmla="*/ 2032 w 4446291"/>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5298"/>
              <a:gd name="connsiteY0" fmla="*/ 79034 h 2159655"/>
              <a:gd name="connsiteX1" fmla="*/ 179089 w 4445298"/>
              <a:gd name="connsiteY1" fmla="*/ 841034 h 2159655"/>
              <a:gd name="connsiteX2" fmla="*/ 636289 w 4445298"/>
              <a:gd name="connsiteY2" fmla="*/ 1084874 h 2159655"/>
              <a:gd name="connsiteX3" fmla="*/ 1482109 w 4445298"/>
              <a:gd name="connsiteY3" fmla="*/ 1724954 h 2159655"/>
              <a:gd name="connsiteX4" fmla="*/ 2419369 w 4445298"/>
              <a:gd name="connsiteY4" fmla="*/ 2159294 h 2159655"/>
              <a:gd name="connsiteX5" fmla="*/ 3155657 w 4445298"/>
              <a:gd name="connsiteY5" fmla="*/ 1763474 h 2159655"/>
              <a:gd name="connsiteX6" fmla="*/ 4293889 w 4445298"/>
              <a:gd name="connsiteY6" fmla="*/ 208574 h 2159655"/>
              <a:gd name="connsiteX7" fmla="*/ 4400569 w 4445298"/>
              <a:gd name="connsiteY7" fmla="*/ 101894 h 2159655"/>
              <a:gd name="connsiteX8" fmla="*/ 3989089 w 4445298"/>
              <a:gd name="connsiteY8" fmla="*/ 94274 h 2159655"/>
              <a:gd name="connsiteX9" fmla="*/ 3432829 w 4445298"/>
              <a:gd name="connsiteY9" fmla="*/ 40934 h 2159655"/>
              <a:gd name="connsiteX10" fmla="*/ 3173749 w 4445298"/>
              <a:gd name="connsiteY10" fmla="*/ 109514 h 2159655"/>
              <a:gd name="connsiteX11" fmla="*/ 2998489 w 4445298"/>
              <a:gd name="connsiteY11" fmla="*/ 79034 h 2159655"/>
              <a:gd name="connsiteX12" fmla="*/ 2800369 w 4445298"/>
              <a:gd name="connsiteY12" fmla="*/ 86654 h 2159655"/>
              <a:gd name="connsiteX13" fmla="*/ 2587009 w 4445298"/>
              <a:gd name="connsiteY13" fmla="*/ 86654 h 2159655"/>
              <a:gd name="connsiteX14" fmla="*/ 2297449 w 4445298"/>
              <a:gd name="connsiteY14" fmla="*/ 63794 h 2159655"/>
              <a:gd name="connsiteX15" fmla="*/ 1672609 w 4445298"/>
              <a:gd name="connsiteY15" fmla="*/ 40934 h 2159655"/>
              <a:gd name="connsiteX16" fmla="*/ 1466869 w 4445298"/>
              <a:gd name="connsiteY16" fmla="*/ 101894 h 2159655"/>
              <a:gd name="connsiteX17" fmla="*/ 1040149 w 4445298"/>
              <a:gd name="connsiteY17" fmla="*/ 48554 h 2159655"/>
              <a:gd name="connsiteX18" fmla="*/ 674389 w 4445298"/>
              <a:gd name="connsiteY18" fmla="*/ 94274 h 2159655"/>
              <a:gd name="connsiteX19" fmla="*/ 278149 w 4445298"/>
              <a:gd name="connsiteY19" fmla="*/ 25694 h 2159655"/>
              <a:gd name="connsiteX20" fmla="*/ 3829 w 4445298"/>
              <a:gd name="connsiteY20" fmla="*/ 79034 h 2159655"/>
              <a:gd name="connsiteX0" fmla="*/ 3829 w 4445298"/>
              <a:gd name="connsiteY0" fmla="*/ 299642 h 2380263"/>
              <a:gd name="connsiteX1" fmla="*/ 179089 w 4445298"/>
              <a:gd name="connsiteY1" fmla="*/ 1061642 h 2380263"/>
              <a:gd name="connsiteX2" fmla="*/ 636289 w 4445298"/>
              <a:gd name="connsiteY2" fmla="*/ 1305482 h 2380263"/>
              <a:gd name="connsiteX3" fmla="*/ 1482109 w 4445298"/>
              <a:gd name="connsiteY3" fmla="*/ 1945562 h 2380263"/>
              <a:gd name="connsiteX4" fmla="*/ 2419369 w 4445298"/>
              <a:gd name="connsiteY4" fmla="*/ 2379902 h 2380263"/>
              <a:gd name="connsiteX5" fmla="*/ 3155657 w 4445298"/>
              <a:gd name="connsiteY5" fmla="*/ 1984082 h 2380263"/>
              <a:gd name="connsiteX6" fmla="*/ 4293889 w 4445298"/>
              <a:gd name="connsiteY6" fmla="*/ 429182 h 2380263"/>
              <a:gd name="connsiteX7" fmla="*/ 4400569 w 4445298"/>
              <a:gd name="connsiteY7" fmla="*/ 322502 h 2380263"/>
              <a:gd name="connsiteX8" fmla="*/ 3989089 w 4445298"/>
              <a:gd name="connsiteY8" fmla="*/ 314882 h 2380263"/>
              <a:gd name="connsiteX9" fmla="*/ 3432829 w 4445298"/>
              <a:gd name="connsiteY9" fmla="*/ 261542 h 2380263"/>
              <a:gd name="connsiteX10" fmla="*/ 3173749 w 4445298"/>
              <a:gd name="connsiteY10" fmla="*/ 330122 h 2380263"/>
              <a:gd name="connsiteX11" fmla="*/ 2998489 w 4445298"/>
              <a:gd name="connsiteY11" fmla="*/ 299642 h 2380263"/>
              <a:gd name="connsiteX12" fmla="*/ 2800369 w 4445298"/>
              <a:gd name="connsiteY12" fmla="*/ 307262 h 2380263"/>
              <a:gd name="connsiteX13" fmla="*/ 2587009 w 4445298"/>
              <a:gd name="connsiteY13" fmla="*/ 307262 h 2380263"/>
              <a:gd name="connsiteX14" fmla="*/ 2285093 w 4445298"/>
              <a:gd name="connsiteY14" fmla="*/ 197 h 2380263"/>
              <a:gd name="connsiteX15" fmla="*/ 1672609 w 4445298"/>
              <a:gd name="connsiteY15" fmla="*/ 261542 h 2380263"/>
              <a:gd name="connsiteX16" fmla="*/ 1466869 w 4445298"/>
              <a:gd name="connsiteY16" fmla="*/ 322502 h 2380263"/>
              <a:gd name="connsiteX17" fmla="*/ 1040149 w 4445298"/>
              <a:gd name="connsiteY17" fmla="*/ 269162 h 2380263"/>
              <a:gd name="connsiteX18" fmla="*/ 674389 w 4445298"/>
              <a:gd name="connsiteY18" fmla="*/ 314882 h 2380263"/>
              <a:gd name="connsiteX19" fmla="*/ 278149 w 4445298"/>
              <a:gd name="connsiteY19" fmla="*/ 246302 h 2380263"/>
              <a:gd name="connsiteX20" fmla="*/ 3829 w 4445298"/>
              <a:gd name="connsiteY20" fmla="*/ 299642 h 2380263"/>
              <a:gd name="connsiteX0" fmla="*/ 3829 w 4445298"/>
              <a:gd name="connsiteY0" fmla="*/ 380216 h 2460837"/>
              <a:gd name="connsiteX1" fmla="*/ 179089 w 4445298"/>
              <a:gd name="connsiteY1" fmla="*/ 1142216 h 2460837"/>
              <a:gd name="connsiteX2" fmla="*/ 636289 w 4445298"/>
              <a:gd name="connsiteY2" fmla="*/ 1386056 h 2460837"/>
              <a:gd name="connsiteX3" fmla="*/ 1482109 w 4445298"/>
              <a:gd name="connsiteY3" fmla="*/ 2026136 h 2460837"/>
              <a:gd name="connsiteX4" fmla="*/ 2419369 w 4445298"/>
              <a:gd name="connsiteY4" fmla="*/ 2460476 h 2460837"/>
              <a:gd name="connsiteX5" fmla="*/ 3155657 w 4445298"/>
              <a:gd name="connsiteY5" fmla="*/ 2064656 h 2460837"/>
              <a:gd name="connsiteX6" fmla="*/ 4293889 w 4445298"/>
              <a:gd name="connsiteY6" fmla="*/ 509756 h 2460837"/>
              <a:gd name="connsiteX7" fmla="*/ 4400569 w 4445298"/>
              <a:gd name="connsiteY7" fmla="*/ 403076 h 2460837"/>
              <a:gd name="connsiteX8" fmla="*/ 3989089 w 4445298"/>
              <a:gd name="connsiteY8" fmla="*/ 395456 h 2460837"/>
              <a:gd name="connsiteX9" fmla="*/ 3432829 w 4445298"/>
              <a:gd name="connsiteY9" fmla="*/ 342116 h 2460837"/>
              <a:gd name="connsiteX10" fmla="*/ 3173749 w 4445298"/>
              <a:gd name="connsiteY10" fmla="*/ 410696 h 2460837"/>
              <a:gd name="connsiteX11" fmla="*/ 2998489 w 4445298"/>
              <a:gd name="connsiteY11" fmla="*/ 380216 h 2460837"/>
              <a:gd name="connsiteX12" fmla="*/ 2800369 w 4445298"/>
              <a:gd name="connsiteY12" fmla="*/ 387836 h 2460837"/>
              <a:gd name="connsiteX13" fmla="*/ 2587009 w 4445298"/>
              <a:gd name="connsiteY13" fmla="*/ 387836 h 2460837"/>
              <a:gd name="connsiteX14" fmla="*/ 2285093 w 4445298"/>
              <a:gd name="connsiteY14" fmla="*/ 80771 h 2460837"/>
              <a:gd name="connsiteX15" fmla="*/ 1672609 w 4445298"/>
              <a:gd name="connsiteY15" fmla="*/ 342116 h 2460837"/>
              <a:gd name="connsiteX16" fmla="*/ 1466869 w 4445298"/>
              <a:gd name="connsiteY16" fmla="*/ 403076 h 2460837"/>
              <a:gd name="connsiteX17" fmla="*/ 1040149 w 4445298"/>
              <a:gd name="connsiteY17" fmla="*/ 349736 h 2460837"/>
              <a:gd name="connsiteX18" fmla="*/ 489038 w 4445298"/>
              <a:gd name="connsiteY18" fmla="*/ 40 h 2460837"/>
              <a:gd name="connsiteX19" fmla="*/ 278149 w 4445298"/>
              <a:gd name="connsiteY19" fmla="*/ 326876 h 2460837"/>
              <a:gd name="connsiteX20" fmla="*/ 3829 w 4445298"/>
              <a:gd name="connsiteY20" fmla="*/ 380216 h 2460837"/>
              <a:gd name="connsiteX0" fmla="*/ 33438 w 4474907"/>
              <a:gd name="connsiteY0" fmla="*/ 423909 h 2504530"/>
              <a:gd name="connsiteX1" fmla="*/ 208698 w 4474907"/>
              <a:gd name="connsiteY1" fmla="*/ 1185909 h 2504530"/>
              <a:gd name="connsiteX2" fmla="*/ 665898 w 4474907"/>
              <a:gd name="connsiteY2" fmla="*/ 1429749 h 2504530"/>
              <a:gd name="connsiteX3" fmla="*/ 1511718 w 4474907"/>
              <a:gd name="connsiteY3" fmla="*/ 2069829 h 2504530"/>
              <a:gd name="connsiteX4" fmla="*/ 2448978 w 4474907"/>
              <a:gd name="connsiteY4" fmla="*/ 2504169 h 2504530"/>
              <a:gd name="connsiteX5" fmla="*/ 3185266 w 4474907"/>
              <a:gd name="connsiteY5" fmla="*/ 2108349 h 2504530"/>
              <a:gd name="connsiteX6" fmla="*/ 4323498 w 4474907"/>
              <a:gd name="connsiteY6" fmla="*/ 553449 h 2504530"/>
              <a:gd name="connsiteX7" fmla="*/ 4430178 w 4474907"/>
              <a:gd name="connsiteY7" fmla="*/ 446769 h 2504530"/>
              <a:gd name="connsiteX8" fmla="*/ 4018698 w 4474907"/>
              <a:gd name="connsiteY8" fmla="*/ 439149 h 2504530"/>
              <a:gd name="connsiteX9" fmla="*/ 3462438 w 4474907"/>
              <a:gd name="connsiteY9" fmla="*/ 385809 h 2504530"/>
              <a:gd name="connsiteX10" fmla="*/ 3203358 w 4474907"/>
              <a:gd name="connsiteY10" fmla="*/ 454389 h 2504530"/>
              <a:gd name="connsiteX11" fmla="*/ 3028098 w 4474907"/>
              <a:gd name="connsiteY11" fmla="*/ 423909 h 2504530"/>
              <a:gd name="connsiteX12" fmla="*/ 2829978 w 4474907"/>
              <a:gd name="connsiteY12" fmla="*/ 431529 h 2504530"/>
              <a:gd name="connsiteX13" fmla="*/ 2616618 w 4474907"/>
              <a:gd name="connsiteY13" fmla="*/ 431529 h 2504530"/>
              <a:gd name="connsiteX14" fmla="*/ 2314702 w 4474907"/>
              <a:gd name="connsiteY14" fmla="*/ 124464 h 2504530"/>
              <a:gd name="connsiteX15" fmla="*/ 1702218 w 4474907"/>
              <a:gd name="connsiteY15" fmla="*/ 385809 h 2504530"/>
              <a:gd name="connsiteX16" fmla="*/ 1496478 w 4474907"/>
              <a:gd name="connsiteY16" fmla="*/ 446769 h 2504530"/>
              <a:gd name="connsiteX17" fmla="*/ 1069758 w 4474907"/>
              <a:gd name="connsiteY17" fmla="*/ 393429 h 2504530"/>
              <a:gd name="connsiteX18" fmla="*/ 518647 w 4474907"/>
              <a:gd name="connsiteY18" fmla="*/ 43733 h 2504530"/>
              <a:gd name="connsiteX19" fmla="*/ 48266 w 4474907"/>
              <a:gd name="connsiteY19" fmla="*/ 24579 h 2504530"/>
              <a:gd name="connsiteX20" fmla="*/ 33438 w 4474907"/>
              <a:gd name="connsiteY20" fmla="*/ 423909 h 2504530"/>
              <a:gd name="connsiteX0" fmla="*/ 33438 w 4474907"/>
              <a:gd name="connsiteY0" fmla="*/ 585091 h 2665712"/>
              <a:gd name="connsiteX1" fmla="*/ 208698 w 4474907"/>
              <a:gd name="connsiteY1" fmla="*/ 1347091 h 2665712"/>
              <a:gd name="connsiteX2" fmla="*/ 665898 w 4474907"/>
              <a:gd name="connsiteY2" fmla="*/ 1590931 h 2665712"/>
              <a:gd name="connsiteX3" fmla="*/ 1511718 w 4474907"/>
              <a:gd name="connsiteY3" fmla="*/ 2231011 h 2665712"/>
              <a:gd name="connsiteX4" fmla="*/ 2448978 w 4474907"/>
              <a:gd name="connsiteY4" fmla="*/ 2665351 h 2665712"/>
              <a:gd name="connsiteX5" fmla="*/ 3185266 w 4474907"/>
              <a:gd name="connsiteY5" fmla="*/ 2269531 h 2665712"/>
              <a:gd name="connsiteX6" fmla="*/ 4323498 w 4474907"/>
              <a:gd name="connsiteY6" fmla="*/ 714631 h 2665712"/>
              <a:gd name="connsiteX7" fmla="*/ 4430178 w 4474907"/>
              <a:gd name="connsiteY7" fmla="*/ 607951 h 2665712"/>
              <a:gd name="connsiteX8" fmla="*/ 4018698 w 4474907"/>
              <a:gd name="connsiteY8" fmla="*/ 600331 h 2665712"/>
              <a:gd name="connsiteX9" fmla="*/ 3462438 w 4474907"/>
              <a:gd name="connsiteY9" fmla="*/ 546991 h 2665712"/>
              <a:gd name="connsiteX10" fmla="*/ 3203358 w 4474907"/>
              <a:gd name="connsiteY10" fmla="*/ 615571 h 2665712"/>
              <a:gd name="connsiteX11" fmla="*/ 3028098 w 4474907"/>
              <a:gd name="connsiteY11" fmla="*/ 585091 h 2665712"/>
              <a:gd name="connsiteX12" fmla="*/ 2829978 w 4474907"/>
              <a:gd name="connsiteY12" fmla="*/ 592711 h 2665712"/>
              <a:gd name="connsiteX13" fmla="*/ 2616618 w 4474907"/>
              <a:gd name="connsiteY13" fmla="*/ 592711 h 2665712"/>
              <a:gd name="connsiteX14" fmla="*/ 2314702 w 4474907"/>
              <a:gd name="connsiteY14" fmla="*/ 285646 h 2665712"/>
              <a:gd name="connsiteX15" fmla="*/ 1702218 w 4474907"/>
              <a:gd name="connsiteY15" fmla="*/ 546991 h 2665712"/>
              <a:gd name="connsiteX16" fmla="*/ 1496478 w 4474907"/>
              <a:gd name="connsiteY16" fmla="*/ 607951 h 2665712"/>
              <a:gd name="connsiteX17" fmla="*/ 1353964 w 4474907"/>
              <a:gd name="connsiteY17" fmla="*/ 10914 h 2665712"/>
              <a:gd name="connsiteX18" fmla="*/ 518647 w 4474907"/>
              <a:gd name="connsiteY18" fmla="*/ 204915 h 2665712"/>
              <a:gd name="connsiteX19" fmla="*/ 48266 w 4474907"/>
              <a:gd name="connsiteY19" fmla="*/ 185761 h 2665712"/>
              <a:gd name="connsiteX20" fmla="*/ 33438 w 4474907"/>
              <a:gd name="connsiteY20" fmla="*/ 585091 h 2665712"/>
              <a:gd name="connsiteX0" fmla="*/ 33438 w 4474907"/>
              <a:gd name="connsiteY0" fmla="*/ 582792 h 2663413"/>
              <a:gd name="connsiteX1" fmla="*/ 208698 w 4474907"/>
              <a:gd name="connsiteY1" fmla="*/ 1344792 h 2663413"/>
              <a:gd name="connsiteX2" fmla="*/ 665898 w 4474907"/>
              <a:gd name="connsiteY2" fmla="*/ 1588632 h 2663413"/>
              <a:gd name="connsiteX3" fmla="*/ 1511718 w 4474907"/>
              <a:gd name="connsiteY3" fmla="*/ 2228712 h 2663413"/>
              <a:gd name="connsiteX4" fmla="*/ 2448978 w 4474907"/>
              <a:gd name="connsiteY4" fmla="*/ 2663052 h 2663413"/>
              <a:gd name="connsiteX5" fmla="*/ 3185266 w 4474907"/>
              <a:gd name="connsiteY5" fmla="*/ 2267232 h 2663413"/>
              <a:gd name="connsiteX6" fmla="*/ 4323498 w 4474907"/>
              <a:gd name="connsiteY6" fmla="*/ 712332 h 2663413"/>
              <a:gd name="connsiteX7" fmla="*/ 4430178 w 4474907"/>
              <a:gd name="connsiteY7" fmla="*/ 605652 h 2663413"/>
              <a:gd name="connsiteX8" fmla="*/ 4018698 w 4474907"/>
              <a:gd name="connsiteY8" fmla="*/ 598032 h 2663413"/>
              <a:gd name="connsiteX9" fmla="*/ 3462438 w 4474907"/>
              <a:gd name="connsiteY9" fmla="*/ 544692 h 2663413"/>
              <a:gd name="connsiteX10" fmla="*/ 3203358 w 4474907"/>
              <a:gd name="connsiteY10" fmla="*/ 613272 h 2663413"/>
              <a:gd name="connsiteX11" fmla="*/ 3028098 w 4474907"/>
              <a:gd name="connsiteY11" fmla="*/ 582792 h 2663413"/>
              <a:gd name="connsiteX12" fmla="*/ 2829978 w 4474907"/>
              <a:gd name="connsiteY12" fmla="*/ 590412 h 2663413"/>
              <a:gd name="connsiteX13" fmla="*/ 2616618 w 4474907"/>
              <a:gd name="connsiteY13" fmla="*/ 590412 h 2663413"/>
              <a:gd name="connsiteX14" fmla="*/ 2314702 w 4474907"/>
              <a:gd name="connsiteY14" fmla="*/ 283347 h 2663413"/>
              <a:gd name="connsiteX15" fmla="*/ 1702218 w 4474907"/>
              <a:gd name="connsiteY15" fmla="*/ 544692 h 2663413"/>
              <a:gd name="connsiteX16" fmla="*/ 1928965 w 4474907"/>
              <a:gd name="connsiteY16" fmla="*/ 86669 h 2663413"/>
              <a:gd name="connsiteX17" fmla="*/ 1353964 w 4474907"/>
              <a:gd name="connsiteY17" fmla="*/ 8615 h 2663413"/>
              <a:gd name="connsiteX18" fmla="*/ 518647 w 4474907"/>
              <a:gd name="connsiteY18" fmla="*/ 202616 h 2663413"/>
              <a:gd name="connsiteX19" fmla="*/ 48266 w 4474907"/>
              <a:gd name="connsiteY19" fmla="*/ 183462 h 2663413"/>
              <a:gd name="connsiteX20" fmla="*/ 33438 w 4474907"/>
              <a:gd name="connsiteY20" fmla="*/ 582792 h 2663413"/>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314702 w 4474907"/>
              <a:gd name="connsiteY14" fmla="*/ 278312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829978 w 4474907"/>
              <a:gd name="connsiteY11" fmla="*/ 585377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853677 w 4474907"/>
              <a:gd name="connsiteY12" fmla="*/ 59752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616618 w 4474907"/>
              <a:gd name="connsiteY11" fmla="*/ 585377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808839 w 4474907"/>
              <a:gd name="connsiteY10" fmla="*/ 249891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551442"/>
              <a:gd name="connsiteY0" fmla="*/ 577757 h 2658378"/>
              <a:gd name="connsiteX1" fmla="*/ 208698 w 4551442"/>
              <a:gd name="connsiteY1" fmla="*/ 1339757 h 2658378"/>
              <a:gd name="connsiteX2" fmla="*/ 665898 w 4551442"/>
              <a:gd name="connsiteY2" fmla="*/ 1583597 h 2658378"/>
              <a:gd name="connsiteX3" fmla="*/ 1511718 w 4551442"/>
              <a:gd name="connsiteY3" fmla="*/ 2223677 h 2658378"/>
              <a:gd name="connsiteX4" fmla="*/ 2448978 w 4551442"/>
              <a:gd name="connsiteY4" fmla="*/ 2658017 h 2658378"/>
              <a:gd name="connsiteX5" fmla="*/ 3185266 w 4551442"/>
              <a:gd name="connsiteY5" fmla="*/ 2262197 h 2658378"/>
              <a:gd name="connsiteX6" fmla="*/ 4323498 w 4551442"/>
              <a:gd name="connsiteY6" fmla="*/ 707297 h 2658378"/>
              <a:gd name="connsiteX7" fmla="*/ 4430178 w 4551442"/>
              <a:gd name="connsiteY7" fmla="*/ 600617 h 2658378"/>
              <a:gd name="connsiteX8" fmla="*/ 4018698 w 4551442"/>
              <a:gd name="connsiteY8" fmla="*/ 592997 h 2658378"/>
              <a:gd name="connsiteX9" fmla="*/ 4549832 w 4551442"/>
              <a:gd name="connsiteY9" fmla="*/ 341949 h 2658378"/>
              <a:gd name="connsiteX10" fmla="*/ 3808839 w 4551442"/>
              <a:gd name="connsiteY10" fmla="*/ 249891 h 2658378"/>
              <a:gd name="connsiteX11" fmla="*/ 3160315 w 4551442"/>
              <a:gd name="connsiteY11" fmla="*/ 301172 h 2658378"/>
              <a:gd name="connsiteX12" fmla="*/ 2697762 w 4551442"/>
              <a:gd name="connsiteY12" fmla="*/ 142387 h 2658378"/>
              <a:gd name="connsiteX13" fmla="*/ 2418910 w 4551442"/>
              <a:gd name="connsiteY13" fmla="*/ 206024 h 2658378"/>
              <a:gd name="connsiteX14" fmla="*/ 1928965 w 4551442"/>
              <a:gd name="connsiteY14" fmla="*/ 81634 h 2658378"/>
              <a:gd name="connsiteX15" fmla="*/ 1353964 w 4551442"/>
              <a:gd name="connsiteY15" fmla="*/ 3580 h 2658378"/>
              <a:gd name="connsiteX16" fmla="*/ 518647 w 4551442"/>
              <a:gd name="connsiteY16" fmla="*/ 197581 h 2658378"/>
              <a:gd name="connsiteX17" fmla="*/ 48266 w 4551442"/>
              <a:gd name="connsiteY17" fmla="*/ 178427 h 2658378"/>
              <a:gd name="connsiteX18" fmla="*/ 33438 w 4551442"/>
              <a:gd name="connsiteY18" fmla="*/ 577757 h 2658378"/>
              <a:gd name="connsiteX0" fmla="*/ 33438 w 4550874"/>
              <a:gd name="connsiteY0" fmla="*/ 577757 h 2658378"/>
              <a:gd name="connsiteX1" fmla="*/ 208698 w 4550874"/>
              <a:gd name="connsiteY1" fmla="*/ 1339757 h 2658378"/>
              <a:gd name="connsiteX2" fmla="*/ 665898 w 4550874"/>
              <a:gd name="connsiteY2" fmla="*/ 1583597 h 2658378"/>
              <a:gd name="connsiteX3" fmla="*/ 1511718 w 4550874"/>
              <a:gd name="connsiteY3" fmla="*/ 2223677 h 2658378"/>
              <a:gd name="connsiteX4" fmla="*/ 2448978 w 4550874"/>
              <a:gd name="connsiteY4" fmla="*/ 2658017 h 2658378"/>
              <a:gd name="connsiteX5" fmla="*/ 3185266 w 4550874"/>
              <a:gd name="connsiteY5" fmla="*/ 2262197 h 2658378"/>
              <a:gd name="connsiteX6" fmla="*/ 4323498 w 4550874"/>
              <a:gd name="connsiteY6" fmla="*/ 707297 h 2658378"/>
              <a:gd name="connsiteX7" fmla="*/ 4430178 w 4550874"/>
              <a:gd name="connsiteY7" fmla="*/ 600617 h 2658378"/>
              <a:gd name="connsiteX8" fmla="*/ 3981628 w 4550874"/>
              <a:gd name="connsiteY8" fmla="*/ 592997 h 2658378"/>
              <a:gd name="connsiteX9" fmla="*/ 4549832 w 4550874"/>
              <a:gd name="connsiteY9" fmla="*/ 341949 h 2658378"/>
              <a:gd name="connsiteX10" fmla="*/ 3808839 w 4550874"/>
              <a:gd name="connsiteY10" fmla="*/ 249891 h 2658378"/>
              <a:gd name="connsiteX11" fmla="*/ 3160315 w 4550874"/>
              <a:gd name="connsiteY11" fmla="*/ 301172 h 2658378"/>
              <a:gd name="connsiteX12" fmla="*/ 2697762 w 4550874"/>
              <a:gd name="connsiteY12" fmla="*/ 142387 h 2658378"/>
              <a:gd name="connsiteX13" fmla="*/ 2418910 w 4550874"/>
              <a:gd name="connsiteY13" fmla="*/ 206024 h 2658378"/>
              <a:gd name="connsiteX14" fmla="*/ 1928965 w 4550874"/>
              <a:gd name="connsiteY14" fmla="*/ 81634 h 2658378"/>
              <a:gd name="connsiteX15" fmla="*/ 1353964 w 4550874"/>
              <a:gd name="connsiteY15" fmla="*/ 3580 h 2658378"/>
              <a:gd name="connsiteX16" fmla="*/ 518647 w 4550874"/>
              <a:gd name="connsiteY16" fmla="*/ 197581 h 2658378"/>
              <a:gd name="connsiteX17" fmla="*/ 48266 w 4550874"/>
              <a:gd name="connsiteY17" fmla="*/ 178427 h 2658378"/>
              <a:gd name="connsiteX18" fmla="*/ 33438 w 4550874"/>
              <a:gd name="connsiteY18"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160315 w 4580885"/>
              <a:gd name="connsiteY10" fmla="*/ 301172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345666 w 4580885"/>
              <a:gd name="connsiteY10" fmla="*/ 66393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719156"/>
              <a:gd name="connsiteY0" fmla="*/ 577757 h 2658378"/>
              <a:gd name="connsiteX1" fmla="*/ 208698 w 4719156"/>
              <a:gd name="connsiteY1" fmla="*/ 1339757 h 2658378"/>
              <a:gd name="connsiteX2" fmla="*/ 665898 w 4719156"/>
              <a:gd name="connsiteY2" fmla="*/ 1583597 h 2658378"/>
              <a:gd name="connsiteX3" fmla="*/ 1511718 w 4719156"/>
              <a:gd name="connsiteY3" fmla="*/ 2223677 h 2658378"/>
              <a:gd name="connsiteX4" fmla="*/ 2448978 w 4719156"/>
              <a:gd name="connsiteY4" fmla="*/ 2658017 h 2658378"/>
              <a:gd name="connsiteX5" fmla="*/ 3185266 w 4719156"/>
              <a:gd name="connsiteY5" fmla="*/ 2262197 h 2658378"/>
              <a:gd name="connsiteX6" fmla="*/ 4323498 w 4719156"/>
              <a:gd name="connsiteY6" fmla="*/ 707297 h 2658378"/>
              <a:gd name="connsiteX7" fmla="*/ 4430178 w 4719156"/>
              <a:gd name="connsiteY7" fmla="*/ 600617 h 2658378"/>
              <a:gd name="connsiteX8" fmla="*/ 4698113 w 4719156"/>
              <a:gd name="connsiteY8" fmla="*/ 181311 h 2658378"/>
              <a:gd name="connsiteX9" fmla="*/ 3808839 w 4719156"/>
              <a:gd name="connsiteY9" fmla="*/ 249891 h 2658378"/>
              <a:gd name="connsiteX10" fmla="*/ 3345666 w 4719156"/>
              <a:gd name="connsiteY10" fmla="*/ 66393 h 2658378"/>
              <a:gd name="connsiteX11" fmla="*/ 2697762 w 4719156"/>
              <a:gd name="connsiteY11" fmla="*/ 142387 h 2658378"/>
              <a:gd name="connsiteX12" fmla="*/ 2418910 w 4719156"/>
              <a:gd name="connsiteY12" fmla="*/ 206024 h 2658378"/>
              <a:gd name="connsiteX13" fmla="*/ 1928965 w 4719156"/>
              <a:gd name="connsiteY13" fmla="*/ 81634 h 2658378"/>
              <a:gd name="connsiteX14" fmla="*/ 1353964 w 4719156"/>
              <a:gd name="connsiteY14" fmla="*/ 3580 h 2658378"/>
              <a:gd name="connsiteX15" fmla="*/ 518647 w 4719156"/>
              <a:gd name="connsiteY15" fmla="*/ 197581 h 2658378"/>
              <a:gd name="connsiteX16" fmla="*/ 48266 w 4719156"/>
              <a:gd name="connsiteY16" fmla="*/ 178427 h 2658378"/>
              <a:gd name="connsiteX17" fmla="*/ 33438 w 4719156"/>
              <a:gd name="connsiteY17" fmla="*/ 577757 h 2658378"/>
              <a:gd name="connsiteX0" fmla="*/ 33438 w 4716613"/>
              <a:gd name="connsiteY0" fmla="*/ 577757 h 2658351"/>
              <a:gd name="connsiteX1" fmla="*/ 208698 w 4716613"/>
              <a:gd name="connsiteY1" fmla="*/ 1339757 h 2658351"/>
              <a:gd name="connsiteX2" fmla="*/ 665898 w 4716613"/>
              <a:gd name="connsiteY2" fmla="*/ 1583597 h 2658351"/>
              <a:gd name="connsiteX3" fmla="*/ 1511718 w 4716613"/>
              <a:gd name="connsiteY3" fmla="*/ 2223677 h 2658351"/>
              <a:gd name="connsiteX4" fmla="*/ 2448978 w 4716613"/>
              <a:gd name="connsiteY4" fmla="*/ 2658017 h 2658351"/>
              <a:gd name="connsiteX5" fmla="*/ 3185266 w 4716613"/>
              <a:gd name="connsiteY5" fmla="*/ 2262197 h 2658351"/>
              <a:gd name="connsiteX6" fmla="*/ 4657130 w 4716613"/>
              <a:gd name="connsiteY6" fmla="*/ 750138 h 2658351"/>
              <a:gd name="connsiteX7" fmla="*/ 4430178 w 4716613"/>
              <a:gd name="connsiteY7" fmla="*/ 600617 h 2658351"/>
              <a:gd name="connsiteX8" fmla="*/ 4698113 w 4716613"/>
              <a:gd name="connsiteY8" fmla="*/ 181311 h 2658351"/>
              <a:gd name="connsiteX9" fmla="*/ 3808839 w 4716613"/>
              <a:gd name="connsiteY9" fmla="*/ 249891 h 2658351"/>
              <a:gd name="connsiteX10" fmla="*/ 3345666 w 4716613"/>
              <a:gd name="connsiteY10" fmla="*/ 66393 h 2658351"/>
              <a:gd name="connsiteX11" fmla="*/ 2697762 w 4716613"/>
              <a:gd name="connsiteY11" fmla="*/ 142387 h 2658351"/>
              <a:gd name="connsiteX12" fmla="*/ 2418910 w 4716613"/>
              <a:gd name="connsiteY12" fmla="*/ 206024 h 2658351"/>
              <a:gd name="connsiteX13" fmla="*/ 1928965 w 4716613"/>
              <a:gd name="connsiteY13" fmla="*/ 81634 h 2658351"/>
              <a:gd name="connsiteX14" fmla="*/ 1353964 w 4716613"/>
              <a:gd name="connsiteY14" fmla="*/ 3580 h 2658351"/>
              <a:gd name="connsiteX15" fmla="*/ 518647 w 4716613"/>
              <a:gd name="connsiteY15" fmla="*/ 197581 h 2658351"/>
              <a:gd name="connsiteX16" fmla="*/ 48266 w 4716613"/>
              <a:gd name="connsiteY16" fmla="*/ 178427 h 2658351"/>
              <a:gd name="connsiteX17" fmla="*/ 33438 w 471661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567676 w 4986563"/>
              <a:gd name="connsiteY3" fmla="*/ 1739659 h 2658351"/>
              <a:gd name="connsiteX4" fmla="*/ 1511718 w 4986563"/>
              <a:gd name="connsiteY4" fmla="*/ 2223677 h 2658351"/>
              <a:gd name="connsiteX5" fmla="*/ 2448978 w 4986563"/>
              <a:gd name="connsiteY5" fmla="*/ 2658017 h 2658351"/>
              <a:gd name="connsiteX6" fmla="*/ 3185266 w 4986563"/>
              <a:gd name="connsiteY6" fmla="*/ 2262197 h 2658351"/>
              <a:gd name="connsiteX7" fmla="*/ 4657130 w 4986563"/>
              <a:gd name="connsiteY7" fmla="*/ 750138 h 2658351"/>
              <a:gd name="connsiteX8" fmla="*/ 4986232 w 4986563"/>
              <a:gd name="connsiteY8" fmla="*/ 504225 h 2658351"/>
              <a:gd name="connsiteX9" fmla="*/ 4698113 w 4986563"/>
              <a:gd name="connsiteY9" fmla="*/ 181311 h 2658351"/>
              <a:gd name="connsiteX10" fmla="*/ 3808839 w 4986563"/>
              <a:gd name="connsiteY10" fmla="*/ 249891 h 2658351"/>
              <a:gd name="connsiteX11" fmla="*/ 3345666 w 4986563"/>
              <a:gd name="connsiteY11" fmla="*/ 66393 h 2658351"/>
              <a:gd name="connsiteX12" fmla="*/ 2697762 w 4986563"/>
              <a:gd name="connsiteY12" fmla="*/ 142387 h 2658351"/>
              <a:gd name="connsiteX13" fmla="*/ 2418910 w 4986563"/>
              <a:gd name="connsiteY13" fmla="*/ 206024 h 2658351"/>
              <a:gd name="connsiteX14" fmla="*/ 1928965 w 4986563"/>
              <a:gd name="connsiteY14" fmla="*/ 81634 h 2658351"/>
              <a:gd name="connsiteX15" fmla="*/ 1353964 w 4986563"/>
              <a:gd name="connsiteY15" fmla="*/ 3580 h 2658351"/>
              <a:gd name="connsiteX16" fmla="*/ 518647 w 4986563"/>
              <a:gd name="connsiteY16" fmla="*/ 197581 h 2658351"/>
              <a:gd name="connsiteX17" fmla="*/ 48266 w 4986563"/>
              <a:gd name="connsiteY17" fmla="*/ 178427 h 2658351"/>
              <a:gd name="connsiteX18" fmla="*/ 33438 w 4986563"/>
              <a:gd name="connsiteY18" fmla="*/ 577757 h 2658351"/>
              <a:gd name="connsiteX0" fmla="*/ 33438 w 4986563"/>
              <a:gd name="connsiteY0" fmla="*/ 577757 h 2658351"/>
              <a:gd name="connsiteX1" fmla="*/ 208698 w 4986563"/>
              <a:gd name="connsiteY1" fmla="*/ 1339757 h 2658351"/>
              <a:gd name="connsiteX2" fmla="*/ 567676 w 4986563"/>
              <a:gd name="connsiteY2" fmla="*/ 1739659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27689 w 4980814"/>
              <a:gd name="connsiteY0" fmla="*/ 577757 h 2658351"/>
              <a:gd name="connsiteX1" fmla="*/ 91738 w 4980814"/>
              <a:gd name="connsiteY1" fmla="*/ 1382599 h 2658351"/>
              <a:gd name="connsiteX2" fmla="*/ 561927 w 4980814"/>
              <a:gd name="connsiteY2" fmla="*/ 1739659 h 2658351"/>
              <a:gd name="connsiteX3" fmla="*/ 1505969 w 4980814"/>
              <a:gd name="connsiteY3" fmla="*/ 2223677 h 2658351"/>
              <a:gd name="connsiteX4" fmla="*/ 2443229 w 4980814"/>
              <a:gd name="connsiteY4" fmla="*/ 2658017 h 2658351"/>
              <a:gd name="connsiteX5" fmla="*/ 3179517 w 4980814"/>
              <a:gd name="connsiteY5" fmla="*/ 2262197 h 2658351"/>
              <a:gd name="connsiteX6" fmla="*/ 4651381 w 4980814"/>
              <a:gd name="connsiteY6" fmla="*/ 750138 h 2658351"/>
              <a:gd name="connsiteX7" fmla="*/ 4980483 w 4980814"/>
              <a:gd name="connsiteY7" fmla="*/ 504225 h 2658351"/>
              <a:gd name="connsiteX8" fmla="*/ 4692364 w 4980814"/>
              <a:gd name="connsiteY8" fmla="*/ 181311 h 2658351"/>
              <a:gd name="connsiteX9" fmla="*/ 3803090 w 4980814"/>
              <a:gd name="connsiteY9" fmla="*/ 249891 h 2658351"/>
              <a:gd name="connsiteX10" fmla="*/ 3339917 w 4980814"/>
              <a:gd name="connsiteY10" fmla="*/ 66393 h 2658351"/>
              <a:gd name="connsiteX11" fmla="*/ 2692013 w 4980814"/>
              <a:gd name="connsiteY11" fmla="*/ 142387 h 2658351"/>
              <a:gd name="connsiteX12" fmla="*/ 2413161 w 4980814"/>
              <a:gd name="connsiteY12" fmla="*/ 206024 h 2658351"/>
              <a:gd name="connsiteX13" fmla="*/ 1923216 w 4980814"/>
              <a:gd name="connsiteY13" fmla="*/ 81634 h 2658351"/>
              <a:gd name="connsiteX14" fmla="*/ 1348215 w 4980814"/>
              <a:gd name="connsiteY14" fmla="*/ 3580 h 2658351"/>
              <a:gd name="connsiteX15" fmla="*/ 512898 w 4980814"/>
              <a:gd name="connsiteY15" fmla="*/ 197581 h 2658351"/>
              <a:gd name="connsiteX16" fmla="*/ 42517 w 4980814"/>
              <a:gd name="connsiteY16" fmla="*/ 178427 h 2658351"/>
              <a:gd name="connsiteX17" fmla="*/ 27689 w 4980814"/>
              <a:gd name="connsiteY17" fmla="*/ 577757 h 2658351"/>
              <a:gd name="connsiteX0" fmla="*/ 605 w 5114368"/>
              <a:gd name="connsiteY0" fmla="*/ 545627 h 2658351"/>
              <a:gd name="connsiteX1" fmla="*/ 225292 w 5114368"/>
              <a:gd name="connsiteY1" fmla="*/ 1382599 h 2658351"/>
              <a:gd name="connsiteX2" fmla="*/ 695481 w 5114368"/>
              <a:gd name="connsiteY2" fmla="*/ 1739659 h 2658351"/>
              <a:gd name="connsiteX3" fmla="*/ 1639523 w 5114368"/>
              <a:gd name="connsiteY3" fmla="*/ 2223677 h 2658351"/>
              <a:gd name="connsiteX4" fmla="*/ 2576783 w 5114368"/>
              <a:gd name="connsiteY4" fmla="*/ 2658017 h 2658351"/>
              <a:gd name="connsiteX5" fmla="*/ 3313071 w 5114368"/>
              <a:gd name="connsiteY5" fmla="*/ 2262197 h 2658351"/>
              <a:gd name="connsiteX6" fmla="*/ 4784935 w 5114368"/>
              <a:gd name="connsiteY6" fmla="*/ 750138 h 2658351"/>
              <a:gd name="connsiteX7" fmla="*/ 5114037 w 5114368"/>
              <a:gd name="connsiteY7" fmla="*/ 504225 h 2658351"/>
              <a:gd name="connsiteX8" fmla="*/ 4825918 w 5114368"/>
              <a:gd name="connsiteY8" fmla="*/ 181311 h 2658351"/>
              <a:gd name="connsiteX9" fmla="*/ 3936644 w 5114368"/>
              <a:gd name="connsiteY9" fmla="*/ 249891 h 2658351"/>
              <a:gd name="connsiteX10" fmla="*/ 3473471 w 5114368"/>
              <a:gd name="connsiteY10" fmla="*/ 66393 h 2658351"/>
              <a:gd name="connsiteX11" fmla="*/ 2825567 w 5114368"/>
              <a:gd name="connsiteY11" fmla="*/ 142387 h 2658351"/>
              <a:gd name="connsiteX12" fmla="*/ 2546715 w 5114368"/>
              <a:gd name="connsiteY12" fmla="*/ 206024 h 2658351"/>
              <a:gd name="connsiteX13" fmla="*/ 2056770 w 5114368"/>
              <a:gd name="connsiteY13" fmla="*/ 81634 h 2658351"/>
              <a:gd name="connsiteX14" fmla="*/ 1481769 w 5114368"/>
              <a:gd name="connsiteY14" fmla="*/ 3580 h 2658351"/>
              <a:gd name="connsiteX15" fmla="*/ 646452 w 5114368"/>
              <a:gd name="connsiteY15" fmla="*/ 197581 h 2658351"/>
              <a:gd name="connsiteX16" fmla="*/ 176071 w 5114368"/>
              <a:gd name="connsiteY16" fmla="*/ 178427 h 2658351"/>
              <a:gd name="connsiteX17" fmla="*/ 605 w 5114368"/>
              <a:gd name="connsiteY17" fmla="*/ 545627 h 2658351"/>
              <a:gd name="connsiteX0" fmla="*/ 605 w 5115469"/>
              <a:gd name="connsiteY0" fmla="*/ 545627 h 2658388"/>
              <a:gd name="connsiteX1" fmla="*/ 225292 w 5115469"/>
              <a:gd name="connsiteY1" fmla="*/ 1382599 h 2658388"/>
              <a:gd name="connsiteX2" fmla="*/ 695481 w 5115469"/>
              <a:gd name="connsiteY2" fmla="*/ 1739659 h 2658388"/>
              <a:gd name="connsiteX3" fmla="*/ 1639523 w 5115469"/>
              <a:gd name="connsiteY3" fmla="*/ 2223677 h 2658388"/>
              <a:gd name="connsiteX4" fmla="*/ 2576783 w 5115469"/>
              <a:gd name="connsiteY4" fmla="*/ 2658017 h 2658388"/>
              <a:gd name="connsiteX5" fmla="*/ 3313071 w 5115469"/>
              <a:gd name="connsiteY5" fmla="*/ 2262197 h 2658388"/>
              <a:gd name="connsiteX6" fmla="*/ 4734447 w 5115469"/>
              <a:gd name="connsiteY6" fmla="*/ 691790 h 2658388"/>
              <a:gd name="connsiteX7" fmla="*/ 5114037 w 5115469"/>
              <a:gd name="connsiteY7" fmla="*/ 504225 h 2658388"/>
              <a:gd name="connsiteX8" fmla="*/ 4825918 w 5115469"/>
              <a:gd name="connsiteY8" fmla="*/ 181311 h 2658388"/>
              <a:gd name="connsiteX9" fmla="*/ 3936644 w 5115469"/>
              <a:gd name="connsiteY9" fmla="*/ 249891 h 2658388"/>
              <a:gd name="connsiteX10" fmla="*/ 3473471 w 5115469"/>
              <a:gd name="connsiteY10" fmla="*/ 66393 h 2658388"/>
              <a:gd name="connsiteX11" fmla="*/ 2825567 w 5115469"/>
              <a:gd name="connsiteY11" fmla="*/ 142387 h 2658388"/>
              <a:gd name="connsiteX12" fmla="*/ 2546715 w 5115469"/>
              <a:gd name="connsiteY12" fmla="*/ 206024 h 2658388"/>
              <a:gd name="connsiteX13" fmla="*/ 2056770 w 5115469"/>
              <a:gd name="connsiteY13" fmla="*/ 81634 h 2658388"/>
              <a:gd name="connsiteX14" fmla="*/ 1481769 w 5115469"/>
              <a:gd name="connsiteY14" fmla="*/ 3580 h 2658388"/>
              <a:gd name="connsiteX15" fmla="*/ 646452 w 5115469"/>
              <a:gd name="connsiteY15" fmla="*/ 197581 h 2658388"/>
              <a:gd name="connsiteX16" fmla="*/ 176071 w 5115469"/>
              <a:gd name="connsiteY16" fmla="*/ 178427 h 2658388"/>
              <a:gd name="connsiteX17" fmla="*/ 605 w 5115469"/>
              <a:gd name="connsiteY17" fmla="*/ 545627 h 2658388"/>
              <a:gd name="connsiteX0" fmla="*/ 605 w 5022263"/>
              <a:gd name="connsiteY0" fmla="*/ 545627 h 2658388"/>
              <a:gd name="connsiteX1" fmla="*/ 225292 w 5022263"/>
              <a:gd name="connsiteY1" fmla="*/ 1382599 h 2658388"/>
              <a:gd name="connsiteX2" fmla="*/ 695481 w 5022263"/>
              <a:gd name="connsiteY2" fmla="*/ 1739659 h 2658388"/>
              <a:gd name="connsiteX3" fmla="*/ 1639523 w 5022263"/>
              <a:gd name="connsiteY3" fmla="*/ 2223677 h 2658388"/>
              <a:gd name="connsiteX4" fmla="*/ 2576783 w 5022263"/>
              <a:gd name="connsiteY4" fmla="*/ 2658017 h 2658388"/>
              <a:gd name="connsiteX5" fmla="*/ 3313071 w 5022263"/>
              <a:gd name="connsiteY5" fmla="*/ 2262197 h 2658388"/>
              <a:gd name="connsiteX6" fmla="*/ 4734447 w 5022263"/>
              <a:gd name="connsiteY6" fmla="*/ 691790 h 2658388"/>
              <a:gd name="connsiteX7" fmla="*/ 5018670 w 5022263"/>
              <a:gd name="connsiteY7" fmla="*/ 445878 h 2658388"/>
              <a:gd name="connsiteX8" fmla="*/ 4825918 w 5022263"/>
              <a:gd name="connsiteY8" fmla="*/ 181311 h 2658388"/>
              <a:gd name="connsiteX9" fmla="*/ 3936644 w 5022263"/>
              <a:gd name="connsiteY9" fmla="*/ 249891 h 2658388"/>
              <a:gd name="connsiteX10" fmla="*/ 3473471 w 5022263"/>
              <a:gd name="connsiteY10" fmla="*/ 66393 h 2658388"/>
              <a:gd name="connsiteX11" fmla="*/ 2825567 w 5022263"/>
              <a:gd name="connsiteY11" fmla="*/ 142387 h 2658388"/>
              <a:gd name="connsiteX12" fmla="*/ 2546715 w 5022263"/>
              <a:gd name="connsiteY12" fmla="*/ 206024 h 2658388"/>
              <a:gd name="connsiteX13" fmla="*/ 2056770 w 5022263"/>
              <a:gd name="connsiteY13" fmla="*/ 81634 h 2658388"/>
              <a:gd name="connsiteX14" fmla="*/ 1481769 w 5022263"/>
              <a:gd name="connsiteY14" fmla="*/ 3580 h 2658388"/>
              <a:gd name="connsiteX15" fmla="*/ 646452 w 5022263"/>
              <a:gd name="connsiteY15" fmla="*/ 197581 h 2658388"/>
              <a:gd name="connsiteX16" fmla="*/ 176071 w 5022263"/>
              <a:gd name="connsiteY16" fmla="*/ 178427 h 2658388"/>
              <a:gd name="connsiteX17" fmla="*/ 605 w 5022263"/>
              <a:gd name="connsiteY17" fmla="*/ 545627 h 2658388"/>
              <a:gd name="connsiteX0" fmla="*/ 605 w 5022263"/>
              <a:gd name="connsiteY0" fmla="*/ 545627 h 2658504"/>
              <a:gd name="connsiteX1" fmla="*/ 225292 w 5022263"/>
              <a:gd name="connsiteY1" fmla="*/ 1382599 h 2658504"/>
              <a:gd name="connsiteX2" fmla="*/ 695481 w 5022263"/>
              <a:gd name="connsiteY2" fmla="*/ 1739659 h 2658504"/>
              <a:gd name="connsiteX3" fmla="*/ 1639523 w 5022263"/>
              <a:gd name="connsiteY3" fmla="*/ 2223677 h 2658504"/>
              <a:gd name="connsiteX4" fmla="*/ 2576783 w 5022263"/>
              <a:gd name="connsiteY4" fmla="*/ 2658017 h 2658504"/>
              <a:gd name="connsiteX5" fmla="*/ 3357949 w 5022263"/>
              <a:gd name="connsiteY5" fmla="*/ 2267060 h 2658504"/>
              <a:gd name="connsiteX6" fmla="*/ 4734447 w 5022263"/>
              <a:gd name="connsiteY6" fmla="*/ 691790 h 2658504"/>
              <a:gd name="connsiteX7" fmla="*/ 5018670 w 5022263"/>
              <a:gd name="connsiteY7" fmla="*/ 445878 h 2658504"/>
              <a:gd name="connsiteX8" fmla="*/ 4825918 w 5022263"/>
              <a:gd name="connsiteY8" fmla="*/ 181311 h 2658504"/>
              <a:gd name="connsiteX9" fmla="*/ 3936644 w 5022263"/>
              <a:gd name="connsiteY9" fmla="*/ 249891 h 2658504"/>
              <a:gd name="connsiteX10" fmla="*/ 3473471 w 5022263"/>
              <a:gd name="connsiteY10" fmla="*/ 66393 h 2658504"/>
              <a:gd name="connsiteX11" fmla="*/ 2825567 w 5022263"/>
              <a:gd name="connsiteY11" fmla="*/ 142387 h 2658504"/>
              <a:gd name="connsiteX12" fmla="*/ 2546715 w 5022263"/>
              <a:gd name="connsiteY12" fmla="*/ 206024 h 2658504"/>
              <a:gd name="connsiteX13" fmla="*/ 2056770 w 5022263"/>
              <a:gd name="connsiteY13" fmla="*/ 81634 h 2658504"/>
              <a:gd name="connsiteX14" fmla="*/ 1481769 w 5022263"/>
              <a:gd name="connsiteY14" fmla="*/ 3580 h 2658504"/>
              <a:gd name="connsiteX15" fmla="*/ 646452 w 5022263"/>
              <a:gd name="connsiteY15" fmla="*/ 197581 h 2658504"/>
              <a:gd name="connsiteX16" fmla="*/ 176071 w 5022263"/>
              <a:gd name="connsiteY16" fmla="*/ 178427 h 2658504"/>
              <a:gd name="connsiteX17" fmla="*/ 605 w 5022263"/>
              <a:gd name="connsiteY17" fmla="*/ 545627 h 2658504"/>
              <a:gd name="connsiteX0" fmla="*/ 605 w 5022263"/>
              <a:gd name="connsiteY0" fmla="*/ 545627 h 2658026"/>
              <a:gd name="connsiteX1" fmla="*/ 225292 w 5022263"/>
              <a:gd name="connsiteY1" fmla="*/ 1382599 h 2658026"/>
              <a:gd name="connsiteX2" fmla="*/ 695481 w 5022263"/>
              <a:gd name="connsiteY2" fmla="*/ 173965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6"/>
              <a:gd name="connsiteX1" fmla="*/ 225292 w 5022263"/>
              <a:gd name="connsiteY1" fmla="*/ 1382599 h 2658026"/>
              <a:gd name="connsiteX2" fmla="*/ 790848 w 5022263"/>
              <a:gd name="connsiteY2" fmla="*/ 172020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473471 w 5022263"/>
              <a:gd name="connsiteY10" fmla="*/ 66393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523960 w 5022263"/>
              <a:gd name="connsiteY10" fmla="*/ 217126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464268 h 2576664"/>
              <a:gd name="connsiteX1" fmla="*/ 225292 w 5022263"/>
              <a:gd name="connsiteY1" fmla="*/ 1301240 h 2576664"/>
              <a:gd name="connsiteX2" fmla="*/ 790848 w 5022263"/>
              <a:gd name="connsiteY2" fmla="*/ 1638850 h 2576664"/>
              <a:gd name="connsiteX3" fmla="*/ 1661962 w 5022263"/>
              <a:gd name="connsiteY3" fmla="*/ 2195804 h 2576664"/>
              <a:gd name="connsiteX4" fmla="*/ 2576783 w 5022263"/>
              <a:gd name="connsiteY4" fmla="*/ 2576658 h 2576664"/>
              <a:gd name="connsiteX5" fmla="*/ 3357949 w 5022263"/>
              <a:gd name="connsiteY5" fmla="*/ 2185701 h 2576664"/>
              <a:gd name="connsiteX6" fmla="*/ 4734447 w 5022263"/>
              <a:gd name="connsiteY6" fmla="*/ 610431 h 2576664"/>
              <a:gd name="connsiteX7" fmla="*/ 5018670 w 5022263"/>
              <a:gd name="connsiteY7" fmla="*/ 364519 h 2576664"/>
              <a:gd name="connsiteX8" fmla="*/ 4825918 w 5022263"/>
              <a:gd name="connsiteY8" fmla="*/ 99952 h 2576664"/>
              <a:gd name="connsiteX9" fmla="*/ 3936644 w 5022263"/>
              <a:gd name="connsiteY9" fmla="*/ 168532 h 2576664"/>
              <a:gd name="connsiteX10" fmla="*/ 3523960 w 5022263"/>
              <a:gd name="connsiteY10" fmla="*/ 135767 h 2576664"/>
              <a:gd name="connsiteX11" fmla="*/ 2825567 w 5022263"/>
              <a:gd name="connsiteY11" fmla="*/ 61028 h 2576664"/>
              <a:gd name="connsiteX12" fmla="*/ 2546715 w 5022263"/>
              <a:gd name="connsiteY12" fmla="*/ 124665 h 2576664"/>
              <a:gd name="connsiteX13" fmla="*/ 2056770 w 5022263"/>
              <a:gd name="connsiteY13" fmla="*/ 275 h 2576664"/>
              <a:gd name="connsiteX14" fmla="*/ 1487379 w 5022263"/>
              <a:gd name="connsiteY14" fmla="*/ 165337 h 2576664"/>
              <a:gd name="connsiteX15" fmla="*/ 646452 w 5022263"/>
              <a:gd name="connsiteY15" fmla="*/ 116222 h 2576664"/>
              <a:gd name="connsiteX16" fmla="*/ 176071 w 5022263"/>
              <a:gd name="connsiteY16" fmla="*/ 97068 h 2576664"/>
              <a:gd name="connsiteX17" fmla="*/ 605 w 5022263"/>
              <a:gd name="connsiteY17" fmla="*/ 464268 h 2576664"/>
              <a:gd name="connsiteX0" fmla="*/ 605 w 5022263"/>
              <a:gd name="connsiteY0" fmla="*/ 403290 h 2515686"/>
              <a:gd name="connsiteX1" fmla="*/ 225292 w 5022263"/>
              <a:gd name="connsiteY1" fmla="*/ 1240262 h 2515686"/>
              <a:gd name="connsiteX2" fmla="*/ 790848 w 5022263"/>
              <a:gd name="connsiteY2" fmla="*/ 1577872 h 2515686"/>
              <a:gd name="connsiteX3" fmla="*/ 1661962 w 5022263"/>
              <a:gd name="connsiteY3" fmla="*/ 2134826 h 2515686"/>
              <a:gd name="connsiteX4" fmla="*/ 2576783 w 5022263"/>
              <a:gd name="connsiteY4" fmla="*/ 2515680 h 2515686"/>
              <a:gd name="connsiteX5" fmla="*/ 3357949 w 5022263"/>
              <a:gd name="connsiteY5" fmla="*/ 2124723 h 2515686"/>
              <a:gd name="connsiteX6" fmla="*/ 4734447 w 5022263"/>
              <a:gd name="connsiteY6" fmla="*/ 549453 h 2515686"/>
              <a:gd name="connsiteX7" fmla="*/ 5018670 w 5022263"/>
              <a:gd name="connsiteY7" fmla="*/ 303541 h 2515686"/>
              <a:gd name="connsiteX8" fmla="*/ 4825918 w 5022263"/>
              <a:gd name="connsiteY8" fmla="*/ 38974 h 2515686"/>
              <a:gd name="connsiteX9" fmla="*/ 3936644 w 5022263"/>
              <a:gd name="connsiteY9" fmla="*/ 107554 h 2515686"/>
              <a:gd name="connsiteX10" fmla="*/ 3523960 w 5022263"/>
              <a:gd name="connsiteY10" fmla="*/ 74789 h 2515686"/>
              <a:gd name="connsiteX11" fmla="*/ 2825567 w 5022263"/>
              <a:gd name="connsiteY11" fmla="*/ 50 h 2515686"/>
              <a:gd name="connsiteX12" fmla="*/ 2546715 w 5022263"/>
              <a:gd name="connsiteY12" fmla="*/ 63687 h 2515686"/>
              <a:gd name="connsiteX13" fmla="*/ 2051160 w 5022263"/>
              <a:gd name="connsiteY13" fmla="*/ 90030 h 2515686"/>
              <a:gd name="connsiteX14" fmla="*/ 1487379 w 5022263"/>
              <a:gd name="connsiteY14" fmla="*/ 104359 h 2515686"/>
              <a:gd name="connsiteX15" fmla="*/ 646452 w 5022263"/>
              <a:gd name="connsiteY15" fmla="*/ 55244 h 2515686"/>
              <a:gd name="connsiteX16" fmla="*/ 176071 w 5022263"/>
              <a:gd name="connsiteY16" fmla="*/ 36090 h 2515686"/>
              <a:gd name="connsiteX17" fmla="*/ 605 w 5022263"/>
              <a:gd name="connsiteY17" fmla="*/ 403290 h 2515686"/>
              <a:gd name="connsiteX0" fmla="*/ 605 w 5022263"/>
              <a:gd name="connsiteY0" fmla="*/ 389442 h 2501838"/>
              <a:gd name="connsiteX1" fmla="*/ 225292 w 5022263"/>
              <a:gd name="connsiteY1" fmla="*/ 1226414 h 2501838"/>
              <a:gd name="connsiteX2" fmla="*/ 790848 w 5022263"/>
              <a:gd name="connsiteY2" fmla="*/ 1564024 h 2501838"/>
              <a:gd name="connsiteX3" fmla="*/ 1661962 w 5022263"/>
              <a:gd name="connsiteY3" fmla="*/ 2120978 h 2501838"/>
              <a:gd name="connsiteX4" fmla="*/ 2576783 w 5022263"/>
              <a:gd name="connsiteY4" fmla="*/ 2501832 h 2501838"/>
              <a:gd name="connsiteX5" fmla="*/ 3357949 w 5022263"/>
              <a:gd name="connsiteY5" fmla="*/ 2110875 h 2501838"/>
              <a:gd name="connsiteX6" fmla="*/ 4734447 w 5022263"/>
              <a:gd name="connsiteY6" fmla="*/ 535605 h 2501838"/>
              <a:gd name="connsiteX7" fmla="*/ 5018670 w 5022263"/>
              <a:gd name="connsiteY7" fmla="*/ 289693 h 2501838"/>
              <a:gd name="connsiteX8" fmla="*/ 4825918 w 5022263"/>
              <a:gd name="connsiteY8" fmla="*/ 25126 h 2501838"/>
              <a:gd name="connsiteX9" fmla="*/ 3936644 w 5022263"/>
              <a:gd name="connsiteY9" fmla="*/ 93706 h 2501838"/>
              <a:gd name="connsiteX10" fmla="*/ 3523960 w 5022263"/>
              <a:gd name="connsiteY10" fmla="*/ 60941 h 2501838"/>
              <a:gd name="connsiteX11" fmla="*/ 2926544 w 5022263"/>
              <a:gd name="connsiteY11" fmla="*/ 102898 h 2501838"/>
              <a:gd name="connsiteX12" fmla="*/ 2546715 w 5022263"/>
              <a:gd name="connsiteY12" fmla="*/ 49839 h 2501838"/>
              <a:gd name="connsiteX13" fmla="*/ 2051160 w 5022263"/>
              <a:gd name="connsiteY13" fmla="*/ 76182 h 2501838"/>
              <a:gd name="connsiteX14" fmla="*/ 1487379 w 5022263"/>
              <a:gd name="connsiteY14" fmla="*/ 90511 h 2501838"/>
              <a:gd name="connsiteX15" fmla="*/ 646452 w 5022263"/>
              <a:gd name="connsiteY15" fmla="*/ 41396 h 2501838"/>
              <a:gd name="connsiteX16" fmla="*/ 176071 w 5022263"/>
              <a:gd name="connsiteY16" fmla="*/ 22242 h 2501838"/>
              <a:gd name="connsiteX17" fmla="*/ 605 w 5022263"/>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26544 w 5164998"/>
              <a:gd name="connsiteY11" fmla="*/ 102898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77032 w 5164998"/>
              <a:gd name="connsiteY11" fmla="*/ 73724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95774 w 5173393"/>
              <a:gd name="connsiteY14" fmla="*/ 49583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84554 w 5173393"/>
              <a:gd name="connsiteY14" fmla="*/ 15546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613 w 5798076"/>
              <a:gd name="connsiteY0" fmla="*/ 761504 h 2472588"/>
              <a:gd name="connsiteX1" fmla="*/ 858370 w 5798076"/>
              <a:gd name="connsiteY1" fmla="*/ 1197164 h 2472588"/>
              <a:gd name="connsiteX2" fmla="*/ 1423926 w 5798076"/>
              <a:gd name="connsiteY2" fmla="*/ 1534774 h 2472588"/>
              <a:gd name="connsiteX3" fmla="*/ 2295040 w 5798076"/>
              <a:gd name="connsiteY3" fmla="*/ 2091728 h 2472588"/>
              <a:gd name="connsiteX4" fmla="*/ 3209861 w 5798076"/>
              <a:gd name="connsiteY4" fmla="*/ 2472582 h 2472588"/>
              <a:gd name="connsiteX5" fmla="*/ 3991027 w 5798076"/>
              <a:gd name="connsiteY5" fmla="*/ 2081625 h 2472588"/>
              <a:gd name="connsiteX6" fmla="*/ 5367525 w 5798076"/>
              <a:gd name="connsiteY6" fmla="*/ 506355 h 2472588"/>
              <a:gd name="connsiteX7" fmla="*/ 5651748 w 5798076"/>
              <a:gd name="connsiteY7" fmla="*/ 260443 h 2472588"/>
              <a:gd name="connsiteX8" fmla="*/ 5722658 w 5798076"/>
              <a:gd name="connsiteY8" fmla="*/ 136884 h 2472588"/>
              <a:gd name="connsiteX9" fmla="*/ 4569722 w 5798076"/>
              <a:gd name="connsiteY9" fmla="*/ 64456 h 2472588"/>
              <a:gd name="connsiteX10" fmla="*/ 4157038 w 5798076"/>
              <a:gd name="connsiteY10" fmla="*/ 31691 h 2472588"/>
              <a:gd name="connsiteX11" fmla="*/ 3610110 w 5798076"/>
              <a:gd name="connsiteY11" fmla="*/ 44474 h 2472588"/>
              <a:gd name="connsiteX12" fmla="*/ 3179793 w 5798076"/>
              <a:gd name="connsiteY12" fmla="*/ 20589 h 2472588"/>
              <a:gd name="connsiteX13" fmla="*/ 2684238 w 5798076"/>
              <a:gd name="connsiteY13" fmla="*/ 46932 h 2472588"/>
              <a:gd name="connsiteX14" fmla="*/ 2109237 w 5798076"/>
              <a:gd name="connsiteY14" fmla="*/ 27224 h 2472588"/>
              <a:gd name="connsiteX15" fmla="*/ 1279530 w 5798076"/>
              <a:gd name="connsiteY15" fmla="*/ 12146 h 2472588"/>
              <a:gd name="connsiteX16" fmla="*/ 730611 w 5798076"/>
              <a:gd name="connsiteY16" fmla="*/ 85376 h 2472588"/>
              <a:gd name="connsiteX17" fmla="*/ 613 w 5798076"/>
              <a:gd name="connsiteY17" fmla="*/ 761504 h 2472588"/>
              <a:gd name="connsiteX0" fmla="*/ 682333 w 6479796"/>
              <a:gd name="connsiteY0" fmla="*/ 749422 h 2460506"/>
              <a:gd name="connsiteX1" fmla="*/ 1540090 w 6479796"/>
              <a:gd name="connsiteY1" fmla="*/ 1185082 h 2460506"/>
              <a:gd name="connsiteX2" fmla="*/ 2105646 w 6479796"/>
              <a:gd name="connsiteY2" fmla="*/ 1522692 h 2460506"/>
              <a:gd name="connsiteX3" fmla="*/ 2976760 w 6479796"/>
              <a:gd name="connsiteY3" fmla="*/ 2079646 h 2460506"/>
              <a:gd name="connsiteX4" fmla="*/ 3891581 w 6479796"/>
              <a:gd name="connsiteY4" fmla="*/ 2460500 h 2460506"/>
              <a:gd name="connsiteX5" fmla="*/ 4672747 w 6479796"/>
              <a:gd name="connsiteY5" fmla="*/ 2069543 h 2460506"/>
              <a:gd name="connsiteX6" fmla="*/ 6049245 w 6479796"/>
              <a:gd name="connsiteY6" fmla="*/ 494273 h 2460506"/>
              <a:gd name="connsiteX7" fmla="*/ 6333468 w 6479796"/>
              <a:gd name="connsiteY7" fmla="*/ 248361 h 2460506"/>
              <a:gd name="connsiteX8" fmla="*/ 6404378 w 6479796"/>
              <a:gd name="connsiteY8" fmla="*/ 124802 h 2460506"/>
              <a:gd name="connsiteX9" fmla="*/ 5251442 w 6479796"/>
              <a:gd name="connsiteY9" fmla="*/ 52374 h 2460506"/>
              <a:gd name="connsiteX10" fmla="*/ 4838758 w 6479796"/>
              <a:gd name="connsiteY10" fmla="*/ 19609 h 2460506"/>
              <a:gd name="connsiteX11" fmla="*/ 4291830 w 6479796"/>
              <a:gd name="connsiteY11" fmla="*/ 32392 h 2460506"/>
              <a:gd name="connsiteX12" fmla="*/ 3861513 w 6479796"/>
              <a:gd name="connsiteY12" fmla="*/ 8507 h 2460506"/>
              <a:gd name="connsiteX13" fmla="*/ 3365958 w 6479796"/>
              <a:gd name="connsiteY13" fmla="*/ 34850 h 2460506"/>
              <a:gd name="connsiteX14" fmla="*/ 2790957 w 6479796"/>
              <a:gd name="connsiteY14" fmla="*/ 15142 h 2460506"/>
              <a:gd name="connsiteX15" fmla="*/ 1961250 w 6479796"/>
              <a:gd name="connsiteY15" fmla="*/ 64 h 2460506"/>
              <a:gd name="connsiteX16" fmla="*/ 44902 w 6479796"/>
              <a:gd name="connsiteY16" fmla="*/ 287323 h 2460506"/>
              <a:gd name="connsiteX17" fmla="*/ 682333 w 6479796"/>
              <a:gd name="connsiteY17" fmla="*/ 749422 h 2460506"/>
              <a:gd name="connsiteX0" fmla="*/ 682333 w 6479796"/>
              <a:gd name="connsiteY0" fmla="*/ 749422 h 2463920"/>
              <a:gd name="connsiteX1" fmla="*/ 1540090 w 6479796"/>
              <a:gd name="connsiteY1" fmla="*/ 1185082 h 2463920"/>
              <a:gd name="connsiteX2" fmla="*/ 2105646 w 6479796"/>
              <a:gd name="connsiteY2" fmla="*/ 1522692 h 2463920"/>
              <a:gd name="connsiteX3" fmla="*/ 2976760 w 6479796"/>
              <a:gd name="connsiteY3" fmla="*/ 2079646 h 2463920"/>
              <a:gd name="connsiteX4" fmla="*/ 3891581 w 6479796"/>
              <a:gd name="connsiteY4" fmla="*/ 2460500 h 2463920"/>
              <a:gd name="connsiteX5" fmla="*/ 5204524 w 6479796"/>
              <a:gd name="connsiteY5" fmla="*/ 1828759 h 2463920"/>
              <a:gd name="connsiteX6" fmla="*/ 6049245 w 6479796"/>
              <a:gd name="connsiteY6" fmla="*/ 494273 h 2463920"/>
              <a:gd name="connsiteX7" fmla="*/ 6333468 w 6479796"/>
              <a:gd name="connsiteY7" fmla="*/ 248361 h 2463920"/>
              <a:gd name="connsiteX8" fmla="*/ 6404378 w 6479796"/>
              <a:gd name="connsiteY8" fmla="*/ 124802 h 2463920"/>
              <a:gd name="connsiteX9" fmla="*/ 5251442 w 6479796"/>
              <a:gd name="connsiteY9" fmla="*/ 52374 h 2463920"/>
              <a:gd name="connsiteX10" fmla="*/ 4838758 w 6479796"/>
              <a:gd name="connsiteY10" fmla="*/ 19609 h 2463920"/>
              <a:gd name="connsiteX11" fmla="*/ 4291830 w 6479796"/>
              <a:gd name="connsiteY11" fmla="*/ 32392 h 2463920"/>
              <a:gd name="connsiteX12" fmla="*/ 3861513 w 6479796"/>
              <a:gd name="connsiteY12" fmla="*/ 8507 h 2463920"/>
              <a:gd name="connsiteX13" fmla="*/ 3365958 w 6479796"/>
              <a:gd name="connsiteY13" fmla="*/ 34850 h 2463920"/>
              <a:gd name="connsiteX14" fmla="*/ 2790957 w 6479796"/>
              <a:gd name="connsiteY14" fmla="*/ 15142 h 2463920"/>
              <a:gd name="connsiteX15" fmla="*/ 1961250 w 6479796"/>
              <a:gd name="connsiteY15" fmla="*/ 64 h 2463920"/>
              <a:gd name="connsiteX16" fmla="*/ 44902 w 6479796"/>
              <a:gd name="connsiteY16" fmla="*/ 287323 h 2463920"/>
              <a:gd name="connsiteX17" fmla="*/ 682333 w 6479796"/>
              <a:gd name="connsiteY17" fmla="*/ 749422 h 2463920"/>
              <a:gd name="connsiteX0" fmla="*/ 682333 w 6470200"/>
              <a:gd name="connsiteY0" fmla="*/ 749422 h 2463920"/>
              <a:gd name="connsiteX1" fmla="*/ 1540090 w 6470200"/>
              <a:gd name="connsiteY1" fmla="*/ 1185082 h 2463920"/>
              <a:gd name="connsiteX2" fmla="*/ 2105646 w 6470200"/>
              <a:gd name="connsiteY2" fmla="*/ 1522692 h 2463920"/>
              <a:gd name="connsiteX3" fmla="*/ 2976760 w 6470200"/>
              <a:gd name="connsiteY3" fmla="*/ 2079646 h 2463920"/>
              <a:gd name="connsiteX4" fmla="*/ 3891581 w 6470200"/>
              <a:gd name="connsiteY4" fmla="*/ 2460500 h 2463920"/>
              <a:gd name="connsiteX5" fmla="*/ 5204524 w 6470200"/>
              <a:gd name="connsiteY5" fmla="*/ 1828759 h 2463920"/>
              <a:gd name="connsiteX6" fmla="*/ 6378441 w 6470200"/>
              <a:gd name="connsiteY6" fmla="*/ 467517 h 2463920"/>
              <a:gd name="connsiteX7" fmla="*/ 6333468 w 6470200"/>
              <a:gd name="connsiteY7" fmla="*/ 248361 h 2463920"/>
              <a:gd name="connsiteX8" fmla="*/ 6404378 w 6470200"/>
              <a:gd name="connsiteY8" fmla="*/ 124802 h 2463920"/>
              <a:gd name="connsiteX9" fmla="*/ 5251442 w 6470200"/>
              <a:gd name="connsiteY9" fmla="*/ 52374 h 2463920"/>
              <a:gd name="connsiteX10" fmla="*/ 4838758 w 6470200"/>
              <a:gd name="connsiteY10" fmla="*/ 19609 h 2463920"/>
              <a:gd name="connsiteX11" fmla="*/ 4291830 w 6470200"/>
              <a:gd name="connsiteY11" fmla="*/ 32392 h 2463920"/>
              <a:gd name="connsiteX12" fmla="*/ 3861513 w 6470200"/>
              <a:gd name="connsiteY12" fmla="*/ 8507 h 2463920"/>
              <a:gd name="connsiteX13" fmla="*/ 3365958 w 6470200"/>
              <a:gd name="connsiteY13" fmla="*/ 34850 h 2463920"/>
              <a:gd name="connsiteX14" fmla="*/ 2790957 w 6470200"/>
              <a:gd name="connsiteY14" fmla="*/ 15142 h 2463920"/>
              <a:gd name="connsiteX15" fmla="*/ 1961250 w 6470200"/>
              <a:gd name="connsiteY15" fmla="*/ 64 h 2463920"/>
              <a:gd name="connsiteX16" fmla="*/ 44902 w 6470200"/>
              <a:gd name="connsiteY16" fmla="*/ 287323 h 2463920"/>
              <a:gd name="connsiteX17" fmla="*/ 682333 w 6470200"/>
              <a:gd name="connsiteY17" fmla="*/ 749422 h 2463920"/>
              <a:gd name="connsiteX0" fmla="*/ 682333 w 6747272"/>
              <a:gd name="connsiteY0" fmla="*/ 749422 h 2463920"/>
              <a:gd name="connsiteX1" fmla="*/ 1540090 w 6747272"/>
              <a:gd name="connsiteY1" fmla="*/ 1185082 h 2463920"/>
              <a:gd name="connsiteX2" fmla="*/ 2105646 w 6747272"/>
              <a:gd name="connsiteY2" fmla="*/ 1522692 h 2463920"/>
              <a:gd name="connsiteX3" fmla="*/ 2976760 w 6747272"/>
              <a:gd name="connsiteY3" fmla="*/ 2079646 h 2463920"/>
              <a:gd name="connsiteX4" fmla="*/ 3891581 w 6747272"/>
              <a:gd name="connsiteY4" fmla="*/ 2460500 h 2463920"/>
              <a:gd name="connsiteX5" fmla="*/ 5204524 w 6747272"/>
              <a:gd name="connsiteY5" fmla="*/ 1828759 h 2463920"/>
              <a:gd name="connsiteX6" fmla="*/ 6378441 w 6747272"/>
              <a:gd name="connsiteY6" fmla="*/ 467517 h 2463920"/>
              <a:gd name="connsiteX7" fmla="*/ 6333468 w 6747272"/>
              <a:gd name="connsiteY7" fmla="*/ 248361 h 2463920"/>
              <a:gd name="connsiteX8" fmla="*/ 6708251 w 6747272"/>
              <a:gd name="connsiteY8" fmla="*/ 44541 h 2463920"/>
              <a:gd name="connsiteX9" fmla="*/ 5251442 w 6747272"/>
              <a:gd name="connsiteY9" fmla="*/ 52374 h 2463920"/>
              <a:gd name="connsiteX10" fmla="*/ 4838758 w 6747272"/>
              <a:gd name="connsiteY10" fmla="*/ 19609 h 2463920"/>
              <a:gd name="connsiteX11" fmla="*/ 4291830 w 6747272"/>
              <a:gd name="connsiteY11" fmla="*/ 32392 h 2463920"/>
              <a:gd name="connsiteX12" fmla="*/ 3861513 w 6747272"/>
              <a:gd name="connsiteY12" fmla="*/ 8507 h 2463920"/>
              <a:gd name="connsiteX13" fmla="*/ 3365958 w 6747272"/>
              <a:gd name="connsiteY13" fmla="*/ 34850 h 2463920"/>
              <a:gd name="connsiteX14" fmla="*/ 2790957 w 6747272"/>
              <a:gd name="connsiteY14" fmla="*/ 15142 h 2463920"/>
              <a:gd name="connsiteX15" fmla="*/ 1961250 w 6747272"/>
              <a:gd name="connsiteY15" fmla="*/ 64 h 2463920"/>
              <a:gd name="connsiteX16" fmla="*/ 44902 w 6747272"/>
              <a:gd name="connsiteY16" fmla="*/ 287323 h 2463920"/>
              <a:gd name="connsiteX17" fmla="*/ 682333 w 6747272"/>
              <a:gd name="connsiteY17" fmla="*/ 749422 h 2463920"/>
              <a:gd name="connsiteX0" fmla="*/ 682333 w 6805242"/>
              <a:gd name="connsiteY0" fmla="*/ 749422 h 2463920"/>
              <a:gd name="connsiteX1" fmla="*/ 1540090 w 6805242"/>
              <a:gd name="connsiteY1" fmla="*/ 1185082 h 2463920"/>
              <a:gd name="connsiteX2" fmla="*/ 2105646 w 6805242"/>
              <a:gd name="connsiteY2" fmla="*/ 1522692 h 2463920"/>
              <a:gd name="connsiteX3" fmla="*/ 2976760 w 6805242"/>
              <a:gd name="connsiteY3" fmla="*/ 2079646 h 2463920"/>
              <a:gd name="connsiteX4" fmla="*/ 3891581 w 6805242"/>
              <a:gd name="connsiteY4" fmla="*/ 2460500 h 2463920"/>
              <a:gd name="connsiteX5" fmla="*/ 5204524 w 6805242"/>
              <a:gd name="connsiteY5" fmla="*/ 1828759 h 2463920"/>
              <a:gd name="connsiteX6" fmla="*/ 6378441 w 6805242"/>
              <a:gd name="connsiteY6" fmla="*/ 467517 h 2463920"/>
              <a:gd name="connsiteX7" fmla="*/ 6637340 w 6805242"/>
              <a:gd name="connsiteY7" fmla="*/ 248361 h 2463920"/>
              <a:gd name="connsiteX8" fmla="*/ 6708251 w 6805242"/>
              <a:gd name="connsiteY8" fmla="*/ 44541 h 2463920"/>
              <a:gd name="connsiteX9" fmla="*/ 5251442 w 6805242"/>
              <a:gd name="connsiteY9" fmla="*/ 52374 h 2463920"/>
              <a:gd name="connsiteX10" fmla="*/ 4838758 w 6805242"/>
              <a:gd name="connsiteY10" fmla="*/ 19609 h 2463920"/>
              <a:gd name="connsiteX11" fmla="*/ 4291830 w 6805242"/>
              <a:gd name="connsiteY11" fmla="*/ 32392 h 2463920"/>
              <a:gd name="connsiteX12" fmla="*/ 3861513 w 6805242"/>
              <a:gd name="connsiteY12" fmla="*/ 8507 h 2463920"/>
              <a:gd name="connsiteX13" fmla="*/ 3365958 w 6805242"/>
              <a:gd name="connsiteY13" fmla="*/ 34850 h 2463920"/>
              <a:gd name="connsiteX14" fmla="*/ 2790957 w 6805242"/>
              <a:gd name="connsiteY14" fmla="*/ 15142 h 2463920"/>
              <a:gd name="connsiteX15" fmla="*/ 1961250 w 6805242"/>
              <a:gd name="connsiteY15" fmla="*/ 64 h 2463920"/>
              <a:gd name="connsiteX16" fmla="*/ 44902 w 6805242"/>
              <a:gd name="connsiteY16" fmla="*/ 287323 h 2463920"/>
              <a:gd name="connsiteX17" fmla="*/ 682333 w 6805242"/>
              <a:gd name="connsiteY17" fmla="*/ 749422 h 2463920"/>
              <a:gd name="connsiteX0" fmla="*/ 681748 w 6804657"/>
              <a:gd name="connsiteY0" fmla="*/ 749422 h 2463920"/>
              <a:gd name="connsiteX1" fmla="*/ 1474299 w 6804657"/>
              <a:gd name="connsiteY1" fmla="*/ 1276937 h 2463920"/>
              <a:gd name="connsiteX2" fmla="*/ 2105061 w 6804657"/>
              <a:gd name="connsiteY2" fmla="*/ 1522692 h 2463920"/>
              <a:gd name="connsiteX3" fmla="*/ 2976175 w 6804657"/>
              <a:gd name="connsiteY3" fmla="*/ 2079646 h 2463920"/>
              <a:gd name="connsiteX4" fmla="*/ 3890996 w 6804657"/>
              <a:gd name="connsiteY4" fmla="*/ 2460500 h 2463920"/>
              <a:gd name="connsiteX5" fmla="*/ 5203939 w 6804657"/>
              <a:gd name="connsiteY5" fmla="*/ 1828759 h 2463920"/>
              <a:gd name="connsiteX6" fmla="*/ 6377856 w 6804657"/>
              <a:gd name="connsiteY6" fmla="*/ 467517 h 2463920"/>
              <a:gd name="connsiteX7" fmla="*/ 6636755 w 6804657"/>
              <a:gd name="connsiteY7" fmla="*/ 248361 h 2463920"/>
              <a:gd name="connsiteX8" fmla="*/ 6707666 w 6804657"/>
              <a:gd name="connsiteY8" fmla="*/ 44541 h 2463920"/>
              <a:gd name="connsiteX9" fmla="*/ 5250857 w 6804657"/>
              <a:gd name="connsiteY9" fmla="*/ 52374 h 2463920"/>
              <a:gd name="connsiteX10" fmla="*/ 4838173 w 6804657"/>
              <a:gd name="connsiteY10" fmla="*/ 19609 h 2463920"/>
              <a:gd name="connsiteX11" fmla="*/ 4291245 w 6804657"/>
              <a:gd name="connsiteY11" fmla="*/ 32392 h 2463920"/>
              <a:gd name="connsiteX12" fmla="*/ 3860928 w 6804657"/>
              <a:gd name="connsiteY12" fmla="*/ 8507 h 2463920"/>
              <a:gd name="connsiteX13" fmla="*/ 3365373 w 6804657"/>
              <a:gd name="connsiteY13" fmla="*/ 34850 h 2463920"/>
              <a:gd name="connsiteX14" fmla="*/ 2790372 w 6804657"/>
              <a:gd name="connsiteY14" fmla="*/ 15142 h 2463920"/>
              <a:gd name="connsiteX15" fmla="*/ 1960665 w 6804657"/>
              <a:gd name="connsiteY15" fmla="*/ 64 h 2463920"/>
              <a:gd name="connsiteX16" fmla="*/ 44317 w 6804657"/>
              <a:gd name="connsiteY16" fmla="*/ 287323 h 2463920"/>
              <a:gd name="connsiteX17" fmla="*/ 681748 w 6804657"/>
              <a:gd name="connsiteY17" fmla="*/ 749422 h 2463920"/>
              <a:gd name="connsiteX0" fmla="*/ 1394343 w 7517252"/>
              <a:gd name="connsiteY0" fmla="*/ 952328 h 2666826"/>
              <a:gd name="connsiteX1" fmla="*/ 2186894 w 7517252"/>
              <a:gd name="connsiteY1" fmla="*/ 1479843 h 2666826"/>
              <a:gd name="connsiteX2" fmla="*/ 2817656 w 7517252"/>
              <a:gd name="connsiteY2" fmla="*/ 1725598 h 2666826"/>
              <a:gd name="connsiteX3" fmla="*/ 3688770 w 7517252"/>
              <a:gd name="connsiteY3" fmla="*/ 2282552 h 2666826"/>
              <a:gd name="connsiteX4" fmla="*/ 4603591 w 7517252"/>
              <a:gd name="connsiteY4" fmla="*/ 2663406 h 2666826"/>
              <a:gd name="connsiteX5" fmla="*/ 5916534 w 7517252"/>
              <a:gd name="connsiteY5" fmla="*/ 2031665 h 2666826"/>
              <a:gd name="connsiteX6" fmla="*/ 7090451 w 7517252"/>
              <a:gd name="connsiteY6" fmla="*/ 670423 h 2666826"/>
              <a:gd name="connsiteX7" fmla="*/ 7349350 w 7517252"/>
              <a:gd name="connsiteY7" fmla="*/ 451267 h 2666826"/>
              <a:gd name="connsiteX8" fmla="*/ 7420261 w 7517252"/>
              <a:gd name="connsiteY8" fmla="*/ 247447 h 2666826"/>
              <a:gd name="connsiteX9" fmla="*/ 5963452 w 7517252"/>
              <a:gd name="connsiteY9" fmla="*/ 255280 h 2666826"/>
              <a:gd name="connsiteX10" fmla="*/ 5550768 w 7517252"/>
              <a:gd name="connsiteY10" fmla="*/ 222515 h 2666826"/>
              <a:gd name="connsiteX11" fmla="*/ 5003840 w 7517252"/>
              <a:gd name="connsiteY11" fmla="*/ 235298 h 2666826"/>
              <a:gd name="connsiteX12" fmla="*/ 4573523 w 7517252"/>
              <a:gd name="connsiteY12" fmla="*/ 211413 h 2666826"/>
              <a:gd name="connsiteX13" fmla="*/ 4077968 w 7517252"/>
              <a:gd name="connsiteY13" fmla="*/ 237756 h 2666826"/>
              <a:gd name="connsiteX14" fmla="*/ 3502967 w 7517252"/>
              <a:gd name="connsiteY14" fmla="*/ 218048 h 2666826"/>
              <a:gd name="connsiteX15" fmla="*/ 2673260 w 7517252"/>
              <a:gd name="connsiteY15" fmla="*/ 202970 h 2666826"/>
              <a:gd name="connsiteX16" fmla="*/ 24774 w 7517252"/>
              <a:gd name="connsiteY16" fmla="*/ 30955 h 2666826"/>
              <a:gd name="connsiteX17" fmla="*/ 1394343 w 7517252"/>
              <a:gd name="connsiteY17" fmla="*/ 952328 h 2666826"/>
              <a:gd name="connsiteX0" fmla="*/ 1395116 w 7518025"/>
              <a:gd name="connsiteY0" fmla="*/ 1136423 h 2850921"/>
              <a:gd name="connsiteX1" fmla="*/ 2187667 w 7518025"/>
              <a:gd name="connsiteY1" fmla="*/ 1663938 h 2850921"/>
              <a:gd name="connsiteX2" fmla="*/ 2818429 w 7518025"/>
              <a:gd name="connsiteY2" fmla="*/ 1909693 h 2850921"/>
              <a:gd name="connsiteX3" fmla="*/ 3689543 w 7518025"/>
              <a:gd name="connsiteY3" fmla="*/ 2466647 h 2850921"/>
              <a:gd name="connsiteX4" fmla="*/ 4604364 w 7518025"/>
              <a:gd name="connsiteY4" fmla="*/ 2847501 h 2850921"/>
              <a:gd name="connsiteX5" fmla="*/ 5917307 w 7518025"/>
              <a:gd name="connsiteY5" fmla="*/ 2215760 h 2850921"/>
              <a:gd name="connsiteX6" fmla="*/ 7091224 w 7518025"/>
              <a:gd name="connsiteY6" fmla="*/ 854518 h 2850921"/>
              <a:gd name="connsiteX7" fmla="*/ 7350123 w 7518025"/>
              <a:gd name="connsiteY7" fmla="*/ 635362 h 2850921"/>
              <a:gd name="connsiteX8" fmla="*/ 7421034 w 7518025"/>
              <a:gd name="connsiteY8" fmla="*/ 431542 h 2850921"/>
              <a:gd name="connsiteX9" fmla="*/ 5964225 w 7518025"/>
              <a:gd name="connsiteY9" fmla="*/ 439375 h 2850921"/>
              <a:gd name="connsiteX10" fmla="*/ 5551541 w 7518025"/>
              <a:gd name="connsiteY10" fmla="*/ 406610 h 2850921"/>
              <a:gd name="connsiteX11" fmla="*/ 5004613 w 7518025"/>
              <a:gd name="connsiteY11" fmla="*/ 419393 h 2850921"/>
              <a:gd name="connsiteX12" fmla="*/ 4574296 w 7518025"/>
              <a:gd name="connsiteY12" fmla="*/ 395508 h 2850921"/>
              <a:gd name="connsiteX13" fmla="*/ 4078741 w 7518025"/>
              <a:gd name="connsiteY13" fmla="*/ 421851 h 2850921"/>
              <a:gd name="connsiteX14" fmla="*/ 3503740 w 7518025"/>
              <a:gd name="connsiteY14" fmla="*/ 402143 h 2850921"/>
              <a:gd name="connsiteX15" fmla="*/ 2696913 w 7518025"/>
              <a:gd name="connsiteY15" fmla="*/ 307 h 2850921"/>
              <a:gd name="connsiteX16" fmla="*/ 25547 w 7518025"/>
              <a:gd name="connsiteY16" fmla="*/ 215050 h 2850921"/>
              <a:gd name="connsiteX17" fmla="*/ 1395116 w 7518025"/>
              <a:gd name="connsiteY17" fmla="*/ 1136423 h 2850921"/>
              <a:gd name="connsiteX0" fmla="*/ 1395116 w 7518025"/>
              <a:gd name="connsiteY0" fmla="*/ 1169383 h 2883881"/>
              <a:gd name="connsiteX1" fmla="*/ 2187667 w 7518025"/>
              <a:gd name="connsiteY1" fmla="*/ 1696898 h 2883881"/>
              <a:gd name="connsiteX2" fmla="*/ 2818429 w 7518025"/>
              <a:gd name="connsiteY2" fmla="*/ 1942653 h 2883881"/>
              <a:gd name="connsiteX3" fmla="*/ 3689543 w 7518025"/>
              <a:gd name="connsiteY3" fmla="*/ 2499607 h 2883881"/>
              <a:gd name="connsiteX4" fmla="*/ 4604364 w 7518025"/>
              <a:gd name="connsiteY4" fmla="*/ 2880461 h 2883881"/>
              <a:gd name="connsiteX5" fmla="*/ 5917307 w 7518025"/>
              <a:gd name="connsiteY5" fmla="*/ 2248720 h 2883881"/>
              <a:gd name="connsiteX6" fmla="*/ 7091224 w 7518025"/>
              <a:gd name="connsiteY6" fmla="*/ 887478 h 2883881"/>
              <a:gd name="connsiteX7" fmla="*/ 7350123 w 7518025"/>
              <a:gd name="connsiteY7" fmla="*/ 668322 h 2883881"/>
              <a:gd name="connsiteX8" fmla="*/ 7421034 w 7518025"/>
              <a:gd name="connsiteY8" fmla="*/ 464502 h 2883881"/>
              <a:gd name="connsiteX9" fmla="*/ 5964225 w 7518025"/>
              <a:gd name="connsiteY9" fmla="*/ 472335 h 2883881"/>
              <a:gd name="connsiteX10" fmla="*/ 5551541 w 7518025"/>
              <a:gd name="connsiteY10" fmla="*/ 439570 h 2883881"/>
              <a:gd name="connsiteX11" fmla="*/ 5004613 w 7518025"/>
              <a:gd name="connsiteY11" fmla="*/ 452353 h 2883881"/>
              <a:gd name="connsiteX12" fmla="*/ 4574296 w 7518025"/>
              <a:gd name="connsiteY12" fmla="*/ 428468 h 2883881"/>
              <a:gd name="connsiteX13" fmla="*/ 4078741 w 7518025"/>
              <a:gd name="connsiteY13" fmla="*/ 454811 h 2883881"/>
              <a:gd name="connsiteX14" fmla="*/ 4487551 w 7518025"/>
              <a:gd name="connsiteY14" fmla="*/ 0 h 2883881"/>
              <a:gd name="connsiteX15" fmla="*/ 2696913 w 7518025"/>
              <a:gd name="connsiteY15" fmla="*/ 33267 h 2883881"/>
              <a:gd name="connsiteX16" fmla="*/ 25547 w 7518025"/>
              <a:gd name="connsiteY16" fmla="*/ 248010 h 2883881"/>
              <a:gd name="connsiteX17" fmla="*/ 1395116 w 7518025"/>
              <a:gd name="connsiteY17"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5004613 w 7509590"/>
              <a:gd name="connsiteY11" fmla="*/ 452353 h 2883881"/>
              <a:gd name="connsiteX12" fmla="*/ 4574296 w 7509590"/>
              <a:gd name="connsiteY12" fmla="*/ 428468 h 2883881"/>
              <a:gd name="connsiteX13" fmla="*/ 4078741 w 7509590"/>
              <a:gd name="connsiteY13" fmla="*/ 454811 h 2883881"/>
              <a:gd name="connsiteX14" fmla="*/ 4487551 w 7509590"/>
              <a:gd name="connsiteY14" fmla="*/ 0 h 2883881"/>
              <a:gd name="connsiteX15" fmla="*/ 2696913 w 7509590"/>
              <a:gd name="connsiteY15" fmla="*/ 33267 h 2883881"/>
              <a:gd name="connsiteX16" fmla="*/ 25547 w 7509590"/>
              <a:gd name="connsiteY16" fmla="*/ 248010 h 2883881"/>
              <a:gd name="connsiteX17" fmla="*/ 1395116 w 7509590"/>
              <a:gd name="connsiteY17"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4574296 w 7509590"/>
              <a:gd name="connsiteY11" fmla="*/ 428468 h 2883881"/>
              <a:gd name="connsiteX12" fmla="*/ 4078741 w 7509590"/>
              <a:gd name="connsiteY12" fmla="*/ 454811 h 2883881"/>
              <a:gd name="connsiteX13" fmla="*/ 4487551 w 7509590"/>
              <a:gd name="connsiteY13" fmla="*/ 0 h 2883881"/>
              <a:gd name="connsiteX14" fmla="*/ 2696913 w 7509590"/>
              <a:gd name="connsiteY14" fmla="*/ 33267 h 2883881"/>
              <a:gd name="connsiteX15" fmla="*/ 25547 w 7509590"/>
              <a:gd name="connsiteY15" fmla="*/ 248010 h 2883881"/>
              <a:gd name="connsiteX16" fmla="*/ 1395116 w 7509590"/>
              <a:gd name="connsiteY16"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4078741 w 7509590"/>
              <a:gd name="connsiteY11" fmla="*/ 454811 h 2883881"/>
              <a:gd name="connsiteX12" fmla="*/ 4487551 w 7509590"/>
              <a:gd name="connsiteY12" fmla="*/ 0 h 2883881"/>
              <a:gd name="connsiteX13" fmla="*/ 2696913 w 7509590"/>
              <a:gd name="connsiteY13" fmla="*/ 33267 h 2883881"/>
              <a:gd name="connsiteX14" fmla="*/ 25547 w 7509590"/>
              <a:gd name="connsiteY14" fmla="*/ 248010 h 2883881"/>
              <a:gd name="connsiteX15" fmla="*/ 1395116 w 7509590"/>
              <a:gd name="connsiteY15"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4078741 w 7509590"/>
              <a:gd name="connsiteY10" fmla="*/ 454811 h 2883881"/>
              <a:gd name="connsiteX11" fmla="*/ 4487551 w 7509590"/>
              <a:gd name="connsiteY11" fmla="*/ 0 h 2883881"/>
              <a:gd name="connsiteX12" fmla="*/ 2696913 w 7509590"/>
              <a:gd name="connsiteY12" fmla="*/ 33267 h 2883881"/>
              <a:gd name="connsiteX13" fmla="*/ 25547 w 7509590"/>
              <a:gd name="connsiteY13" fmla="*/ 248010 h 2883881"/>
              <a:gd name="connsiteX14" fmla="*/ 1395116 w 7509590"/>
              <a:gd name="connsiteY14" fmla="*/ 1169383 h 2883881"/>
              <a:gd name="connsiteX0" fmla="*/ 1395116 w 7509590"/>
              <a:gd name="connsiteY0" fmla="*/ 1195378 h 2909876"/>
              <a:gd name="connsiteX1" fmla="*/ 2187667 w 7509590"/>
              <a:gd name="connsiteY1" fmla="*/ 1722893 h 2909876"/>
              <a:gd name="connsiteX2" fmla="*/ 2818429 w 7509590"/>
              <a:gd name="connsiteY2" fmla="*/ 1968648 h 2909876"/>
              <a:gd name="connsiteX3" fmla="*/ 3689543 w 7509590"/>
              <a:gd name="connsiteY3" fmla="*/ 2525602 h 2909876"/>
              <a:gd name="connsiteX4" fmla="*/ 4604364 w 7509590"/>
              <a:gd name="connsiteY4" fmla="*/ 2906456 h 2909876"/>
              <a:gd name="connsiteX5" fmla="*/ 5917307 w 7509590"/>
              <a:gd name="connsiteY5" fmla="*/ 2274715 h 2909876"/>
              <a:gd name="connsiteX6" fmla="*/ 7091224 w 7509590"/>
              <a:gd name="connsiteY6" fmla="*/ 913473 h 2909876"/>
              <a:gd name="connsiteX7" fmla="*/ 7350123 w 7509590"/>
              <a:gd name="connsiteY7" fmla="*/ 694317 h 2909876"/>
              <a:gd name="connsiteX8" fmla="*/ 7421034 w 7509590"/>
              <a:gd name="connsiteY8" fmla="*/ 490497 h 2909876"/>
              <a:gd name="connsiteX9" fmla="*/ 6078622 w 7509590"/>
              <a:gd name="connsiteY9" fmla="*/ 39056 h 2909876"/>
              <a:gd name="connsiteX10" fmla="*/ 4487551 w 7509590"/>
              <a:gd name="connsiteY10" fmla="*/ 25995 h 2909876"/>
              <a:gd name="connsiteX11" fmla="*/ 2696913 w 7509590"/>
              <a:gd name="connsiteY11" fmla="*/ 59262 h 2909876"/>
              <a:gd name="connsiteX12" fmla="*/ 25547 w 7509590"/>
              <a:gd name="connsiteY12" fmla="*/ 274005 h 2909876"/>
              <a:gd name="connsiteX13" fmla="*/ 1395116 w 7509590"/>
              <a:gd name="connsiteY13" fmla="*/ 1195378 h 290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09590" h="2909876">
                <a:moveTo>
                  <a:pt x="1395116" y="1195378"/>
                </a:moveTo>
                <a:cubicBezTo>
                  <a:pt x="1755469" y="1436859"/>
                  <a:pt x="1950448" y="1594015"/>
                  <a:pt x="2187667" y="1722893"/>
                </a:cubicBezTo>
                <a:cubicBezTo>
                  <a:pt x="2424886" y="1851771"/>
                  <a:pt x="2568116" y="1834863"/>
                  <a:pt x="2818429" y="1968648"/>
                </a:cubicBezTo>
                <a:cubicBezTo>
                  <a:pt x="3068742" y="2102433"/>
                  <a:pt x="3504083" y="2456822"/>
                  <a:pt x="3689543" y="2525602"/>
                </a:cubicBezTo>
                <a:cubicBezTo>
                  <a:pt x="3875003" y="2594382"/>
                  <a:pt x="4233070" y="2948270"/>
                  <a:pt x="4604364" y="2906456"/>
                </a:cubicBezTo>
                <a:cubicBezTo>
                  <a:pt x="4975658" y="2864642"/>
                  <a:pt x="5502830" y="2606879"/>
                  <a:pt x="5917307" y="2274715"/>
                </a:cubicBezTo>
                <a:cubicBezTo>
                  <a:pt x="6331784" y="1942551"/>
                  <a:pt x="6852421" y="1176873"/>
                  <a:pt x="7091224" y="913473"/>
                </a:cubicBezTo>
                <a:cubicBezTo>
                  <a:pt x="7330027" y="650073"/>
                  <a:pt x="7295155" y="764813"/>
                  <a:pt x="7350123" y="694317"/>
                </a:cubicBezTo>
                <a:cubicBezTo>
                  <a:pt x="7405091" y="623821"/>
                  <a:pt x="7632951" y="599707"/>
                  <a:pt x="7421034" y="490497"/>
                </a:cubicBezTo>
                <a:cubicBezTo>
                  <a:pt x="7209117" y="381287"/>
                  <a:pt x="6567536" y="116473"/>
                  <a:pt x="6078622" y="39056"/>
                </a:cubicBezTo>
                <a:cubicBezTo>
                  <a:pt x="5589708" y="-38361"/>
                  <a:pt x="5051169" y="22627"/>
                  <a:pt x="4487551" y="25995"/>
                </a:cubicBezTo>
                <a:lnTo>
                  <a:pt x="2696913" y="59262"/>
                </a:lnTo>
                <a:cubicBezTo>
                  <a:pt x="2569913" y="55452"/>
                  <a:pt x="242513" y="84652"/>
                  <a:pt x="25547" y="274005"/>
                </a:cubicBezTo>
                <a:cubicBezTo>
                  <a:pt x="-191419" y="463358"/>
                  <a:pt x="1034763" y="953897"/>
                  <a:pt x="1395116" y="1195378"/>
                </a:cubicBezTo>
                <a:close/>
              </a:path>
            </a:pathLst>
          </a:custGeom>
          <a:solidFill>
            <a:schemeClr val="tx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 name="Title 1"/>
          <p:cNvSpPr>
            <a:spLocks noGrp="1"/>
          </p:cNvSpPr>
          <p:nvPr>
            <p:ph type="title"/>
          </p:nvPr>
        </p:nvSpPr>
        <p:spPr/>
        <p:txBody>
          <a:bodyPr/>
          <a:lstStyle/>
          <a:p>
            <a:r>
              <a:rPr lang="en-US" dirty="0" err="1"/>
              <a:t>Ndërtimi</a:t>
            </a:r>
            <a:r>
              <a:rPr lang="en-US" dirty="0"/>
              <a:t> i </a:t>
            </a:r>
            <a:r>
              <a:rPr lang="en-US" dirty="0" err="1"/>
              <a:t>landfillit</a:t>
            </a:r>
            <a:r>
              <a:rPr lang="en-US" dirty="0"/>
              <a:t> </a:t>
            </a:r>
            <a:r>
              <a:rPr lang="en-US" dirty="0" err="1"/>
              <a:t>dhe</a:t>
            </a:r>
            <a:r>
              <a:rPr lang="en-US" dirty="0"/>
              <a:t> </a:t>
            </a:r>
            <a:r>
              <a:rPr lang="en-US" dirty="0" err="1"/>
              <a:t>veprimi</a:t>
            </a:r>
            <a:r>
              <a:rPr lang="en-US" dirty="0"/>
              <a:t> 2</a:t>
            </a:r>
          </a:p>
        </p:txBody>
      </p:sp>
      <p:sp>
        <p:nvSpPr>
          <p:cNvPr id="3" name="Slide Number Placeholder 2"/>
          <p:cNvSpPr>
            <a:spLocks noGrp="1"/>
          </p:cNvSpPr>
          <p:nvPr>
            <p:ph type="sldNum" sz="quarter" idx="10"/>
          </p:nvPr>
        </p:nvSpPr>
        <p:spPr/>
        <p:txBody>
          <a:bodyPr/>
          <a:lstStyle/>
          <a:p>
            <a:fld id="{90C178E1-61AB-4843-A634-BC06E62FB37B}" type="slidenum">
              <a:rPr lang="de-CH" altLang="en-US" smtClean="0"/>
              <a:pPr/>
              <a:t>13</a:t>
            </a:fld>
            <a:endParaRPr lang="de-CH" altLang="en-US"/>
          </a:p>
        </p:txBody>
      </p:sp>
      <p:pic>
        <p:nvPicPr>
          <p:cNvPr id="5" name="Picture"/>
          <p:cNvPicPr/>
          <p:nvPr/>
        </p:nvPicPr>
        <p:blipFill>
          <a:blip r:embed="rId2"/>
          <a:stretch>
            <a:fillRect/>
          </a:stretch>
        </p:blipFill>
        <p:spPr bwMode="auto">
          <a:xfrm>
            <a:off x="7668344" y="1052736"/>
            <a:ext cx="1206500" cy="231775"/>
          </a:xfrm>
          <a:prstGeom prst="rect">
            <a:avLst/>
          </a:prstGeom>
          <a:noFill/>
          <a:ln w="9525">
            <a:noFill/>
            <a:miter lim="800000"/>
            <a:headEnd/>
            <a:tailEnd/>
          </a:ln>
        </p:spPr>
      </p:pic>
      <p:grpSp>
        <p:nvGrpSpPr>
          <p:cNvPr id="16" name="Group 15"/>
          <p:cNvGrpSpPr/>
          <p:nvPr/>
        </p:nvGrpSpPr>
        <p:grpSpPr>
          <a:xfrm>
            <a:off x="6372200" y="1647992"/>
            <a:ext cx="1520392" cy="648072"/>
            <a:chOff x="899592" y="5445224"/>
            <a:chExt cx="1520392" cy="648072"/>
          </a:xfrm>
        </p:grpSpPr>
        <p:sp>
          <p:nvSpPr>
            <p:cNvPr id="11" name="Rectangle 10"/>
            <p:cNvSpPr/>
            <p:nvPr/>
          </p:nvSpPr>
          <p:spPr bwMode="auto">
            <a:xfrm>
              <a:off x="899592" y="5445224"/>
              <a:ext cx="1520392" cy="648072"/>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2" name="Rectangle 11"/>
            <p:cNvSpPr/>
            <p:nvPr/>
          </p:nvSpPr>
          <p:spPr bwMode="auto">
            <a:xfrm>
              <a:off x="1824679" y="5634556"/>
              <a:ext cx="218602" cy="447723"/>
            </a:xfrm>
            <a:prstGeom prst="rect">
              <a:avLst/>
            </a:prstGeom>
            <a:solidFill>
              <a:srgbClr val="92D050"/>
            </a:solidFill>
            <a:ln w="9525" cap="flat" cmpd="sng" algn="ctr">
              <a:solidFill>
                <a:schemeClr val="tx2"/>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3" name="Rectangle 12"/>
            <p:cNvSpPr/>
            <p:nvPr/>
          </p:nvSpPr>
          <p:spPr bwMode="auto">
            <a:xfrm>
              <a:off x="1259632" y="5644551"/>
              <a:ext cx="218602" cy="223861"/>
            </a:xfrm>
            <a:prstGeom prst="rect">
              <a:avLst/>
            </a:prstGeom>
            <a:solidFill>
              <a:srgbClr val="92D050"/>
            </a:solidFill>
            <a:ln w="9525" cap="flat" cmpd="sng" algn="ctr">
              <a:solidFill>
                <a:schemeClr val="tx2"/>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17" name="Rectangle 16"/>
          <p:cNvSpPr/>
          <p:nvPr/>
        </p:nvSpPr>
        <p:spPr bwMode="auto">
          <a:xfrm rot="952387">
            <a:off x="5175343" y="2064591"/>
            <a:ext cx="1058373" cy="346193"/>
          </a:xfrm>
          <a:prstGeom prst="rect">
            <a:avLst/>
          </a:prstGeom>
          <a:solidFill>
            <a:schemeClr val="bg1">
              <a:lumMod val="85000"/>
            </a:schemeClr>
          </a:solidFill>
          <a:ln w="9525" cap="flat" cmpd="sng" algn="ctr">
            <a:solidFill>
              <a:schemeClr val="bg2">
                <a:lumMod val="50000"/>
              </a:scheme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nvGrpSpPr>
          <p:cNvPr id="21" name="Group 20"/>
          <p:cNvGrpSpPr/>
          <p:nvPr/>
        </p:nvGrpSpPr>
        <p:grpSpPr>
          <a:xfrm rot="20469180">
            <a:off x="842997" y="1561665"/>
            <a:ext cx="1368152" cy="456844"/>
            <a:chOff x="611560" y="3497031"/>
            <a:chExt cx="1368152" cy="456844"/>
          </a:xfrm>
        </p:grpSpPr>
        <p:grpSp>
          <p:nvGrpSpPr>
            <p:cNvPr id="20" name="Group 19"/>
            <p:cNvGrpSpPr/>
            <p:nvPr/>
          </p:nvGrpSpPr>
          <p:grpSpPr>
            <a:xfrm>
              <a:off x="611560" y="3497031"/>
              <a:ext cx="1368152" cy="364017"/>
              <a:chOff x="611560" y="3497031"/>
              <a:chExt cx="1368152" cy="364017"/>
            </a:xfrm>
          </p:grpSpPr>
          <p:sp>
            <p:nvSpPr>
              <p:cNvPr id="4" name="Rectangle 3"/>
              <p:cNvSpPr/>
              <p:nvPr/>
            </p:nvSpPr>
            <p:spPr bwMode="auto">
              <a:xfrm>
                <a:off x="611560" y="3501008"/>
                <a:ext cx="936104" cy="360040"/>
              </a:xfrm>
              <a:prstGeom prst="rect">
                <a:avLst/>
              </a:prstGeom>
              <a:solidFill>
                <a:srgbClr val="0099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4" name="Rectangle 13"/>
              <p:cNvSpPr/>
              <p:nvPr/>
            </p:nvSpPr>
            <p:spPr bwMode="auto">
              <a:xfrm>
                <a:off x="1619672" y="3497031"/>
                <a:ext cx="360040" cy="288032"/>
              </a:xfrm>
              <a:prstGeom prst="rect">
                <a:avLst/>
              </a:prstGeom>
              <a:solidFill>
                <a:srgbClr val="0099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8" name="Oval 7"/>
            <p:cNvSpPr/>
            <p:nvPr/>
          </p:nvSpPr>
          <p:spPr bwMode="auto">
            <a:xfrm>
              <a:off x="827584" y="3809859"/>
              <a:ext cx="180020" cy="144016"/>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9" name="Oval 18"/>
            <p:cNvSpPr/>
            <p:nvPr/>
          </p:nvSpPr>
          <p:spPr bwMode="auto">
            <a:xfrm>
              <a:off x="1187624" y="3809859"/>
              <a:ext cx="180020" cy="144016"/>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26" name="Rectangle 25"/>
          <p:cNvSpPr/>
          <p:nvPr/>
        </p:nvSpPr>
        <p:spPr bwMode="auto">
          <a:xfrm>
            <a:off x="691952" y="4498504"/>
            <a:ext cx="936104" cy="360040"/>
          </a:xfrm>
          <a:prstGeom prst="rect">
            <a:avLst/>
          </a:prstGeom>
          <a:solidFill>
            <a:srgbClr val="FFCC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7" name="Rectangle 26"/>
          <p:cNvSpPr/>
          <p:nvPr/>
        </p:nvSpPr>
        <p:spPr bwMode="auto">
          <a:xfrm>
            <a:off x="691952" y="4221088"/>
            <a:ext cx="351656" cy="360039"/>
          </a:xfrm>
          <a:prstGeom prst="rect">
            <a:avLst/>
          </a:prstGeom>
          <a:solidFill>
            <a:srgbClr val="FFCC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5" name="Oval 24"/>
          <p:cNvSpPr/>
          <p:nvPr/>
        </p:nvSpPr>
        <p:spPr bwMode="auto">
          <a:xfrm>
            <a:off x="1160004" y="4678524"/>
            <a:ext cx="288032" cy="272847"/>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8" name="Oval 27"/>
          <p:cNvSpPr/>
          <p:nvPr/>
        </p:nvSpPr>
        <p:spPr bwMode="auto">
          <a:xfrm>
            <a:off x="827584" y="4682584"/>
            <a:ext cx="288032" cy="272847"/>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9" name="Freeform 28"/>
          <p:cNvSpPr/>
          <p:nvPr/>
        </p:nvSpPr>
        <p:spPr bwMode="auto">
          <a:xfrm>
            <a:off x="3689831" y="4840871"/>
            <a:ext cx="2532474" cy="820058"/>
          </a:xfrm>
          <a:custGeom>
            <a:avLst/>
            <a:gdLst>
              <a:gd name="connsiteX0" fmla="*/ 2032 w 4446291"/>
              <a:gd name="connsiteY0" fmla="*/ 79034 h 2160353"/>
              <a:gd name="connsiteX1" fmla="*/ 177292 w 4446291"/>
              <a:gd name="connsiteY1" fmla="*/ 841034 h 2160353"/>
              <a:gd name="connsiteX2" fmla="*/ 634492 w 4446291"/>
              <a:gd name="connsiteY2" fmla="*/ 1084874 h 2160353"/>
              <a:gd name="connsiteX3" fmla="*/ 1480312 w 4446291"/>
              <a:gd name="connsiteY3" fmla="*/ 1724954 h 2160353"/>
              <a:gd name="connsiteX4" fmla="*/ 2417572 w 4446291"/>
              <a:gd name="connsiteY4" fmla="*/ 2159294 h 2160353"/>
              <a:gd name="connsiteX5" fmla="*/ 3103372 w 4446291"/>
              <a:gd name="connsiteY5" fmla="*/ 1785914 h 2160353"/>
              <a:gd name="connsiteX6" fmla="*/ 4292092 w 4446291"/>
              <a:gd name="connsiteY6" fmla="*/ 208574 h 2160353"/>
              <a:gd name="connsiteX7" fmla="*/ 4398772 w 4446291"/>
              <a:gd name="connsiteY7" fmla="*/ 101894 h 2160353"/>
              <a:gd name="connsiteX8" fmla="*/ 3987292 w 4446291"/>
              <a:gd name="connsiteY8" fmla="*/ 94274 h 2160353"/>
              <a:gd name="connsiteX9" fmla="*/ 3431032 w 4446291"/>
              <a:gd name="connsiteY9" fmla="*/ 40934 h 2160353"/>
              <a:gd name="connsiteX10" fmla="*/ 3171952 w 4446291"/>
              <a:gd name="connsiteY10" fmla="*/ 109514 h 2160353"/>
              <a:gd name="connsiteX11" fmla="*/ 2996692 w 4446291"/>
              <a:gd name="connsiteY11" fmla="*/ 79034 h 2160353"/>
              <a:gd name="connsiteX12" fmla="*/ 2798572 w 4446291"/>
              <a:gd name="connsiteY12" fmla="*/ 86654 h 2160353"/>
              <a:gd name="connsiteX13" fmla="*/ 2585212 w 4446291"/>
              <a:gd name="connsiteY13" fmla="*/ 86654 h 2160353"/>
              <a:gd name="connsiteX14" fmla="*/ 2295652 w 4446291"/>
              <a:gd name="connsiteY14" fmla="*/ 63794 h 2160353"/>
              <a:gd name="connsiteX15" fmla="*/ 1670812 w 4446291"/>
              <a:gd name="connsiteY15" fmla="*/ 40934 h 2160353"/>
              <a:gd name="connsiteX16" fmla="*/ 1465072 w 4446291"/>
              <a:gd name="connsiteY16" fmla="*/ 101894 h 2160353"/>
              <a:gd name="connsiteX17" fmla="*/ 1038352 w 4446291"/>
              <a:gd name="connsiteY17" fmla="*/ 48554 h 2160353"/>
              <a:gd name="connsiteX18" fmla="*/ 672592 w 4446291"/>
              <a:gd name="connsiteY18" fmla="*/ 94274 h 2160353"/>
              <a:gd name="connsiteX19" fmla="*/ 276352 w 4446291"/>
              <a:gd name="connsiteY19" fmla="*/ 25694 h 2160353"/>
              <a:gd name="connsiteX20" fmla="*/ 2032 w 4446291"/>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5298"/>
              <a:gd name="connsiteY0" fmla="*/ 79034 h 2159655"/>
              <a:gd name="connsiteX1" fmla="*/ 179089 w 4445298"/>
              <a:gd name="connsiteY1" fmla="*/ 841034 h 2159655"/>
              <a:gd name="connsiteX2" fmla="*/ 636289 w 4445298"/>
              <a:gd name="connsiteY2" fmla="*/ 1084874 h 2159655"/>
              <a:gd name="connsiteX3" fmla="*/ 1482109 w 4445298"/>
              <a:gd name="connsiteY3" fmla="*/ 1724954 h 2159655"/>
              <a:gd name="connsiteX4" fmla="*/ 2419369 w 4445298"/>
              <a:gd name="connsiteY4" fmla="*/ 2159294 h 2159655"/>
              <a:gd name="connsiteX5" fmla="*/ 3155657 w 4445298"/>
              <a:gd name="connsiteY5" fmla="*/ 1763474 h 2159655"/>
              <a:gd name="connsiteX6" fmla="*/ 4293889 w 4445298"/>
              <a:gd name="connsiteY6" fmla="*/ 208574 h 2159655"/>
              <a:gd name="connsiteX7" fmla="*/ 4400569 w 4445298"/>
              <a:gd name="connsiteY7" fmla="*/ 101894 h 2159655"/>
              <a:gd name="connsiteX8" fmla="*/ 3989089 w 4445298"/>
              <a:gd name="connsiteY8" fmla="*/ 94274 h 2159655"/>
              <a:gd name="connsiteX9" fmla="*/ 3432829 w 4445298"/>
              <a:gd name="connsiteY9" fmla="*/ 40934 h 2159655"/>
              <a:gd name="connsiteX10" fmla="*/ 3173749 w 4445298"/>
              <a:gd name="connsiteY10" fmla="*/ 109514 h 2159655"/>
              <a:gd name="connsiteX11" fmla="*/ 2998489 w 4445298"/>
              <a:gd name="connsiteY11" fmla="*/ 79034 h 2159655"/>
              <a:gd name="connsiteX12" fmla="*/ 2800369 w 4445298"/>
              <a:gd name="connsiteY12" fmla="*/ 86654 h 2159655"/>
              <a:gd name="connsiteX13" fmla="*/ 2587009 w 4445298"/>
              <a:gd name="connsiteY13" fmla="*/ 86654 h 2159655"/>
              <a:gd name="connsiteX14" fmla="*/ 2297449 w 4445298"/>
              <a:gd name="connsiteY14" fmla="*/ 63794 h 2159655"/>
              <a:gd name="connsiteX15" fmla="*/ 1672609 w 4445298"/>
              <a:gd name="connsiteY15" fmla="*/ 40934 h 2159655"/>
              <a:gd name="connsiteX16" fmla="*/ 1466869 w 4445298"/>
              <a:gd name="connsiteY16" fmla="*/ 101894 h 2159655"/>
              <a:gd name="connsiteX17" fmla="*/ 1040149 w 4445298"/>
              <a:gd name="connsiteY17" fmla="*/ 48554 h 2159655"/>
              <a:gd name="connsiteX18" fmla="*/ 674389 w 4445298"/>
              <a:gd name="connsiteY18" fmla="*/ 94274 h 2159655"/>
              <a:gd name="connsiteX19" fmla="*/ 278149 w 4445298"/>
              <a:gd name="connsiteY19" fmla="*/ 25694 h 2159655"/>
              <a:gd name="connsiteX20" fmla="*/ 3829 w 4445298"/>
              <a:gd name="connsiteY20" fmla="*/ 79034 h 2159655"/>
              <a:gd name="connsiteX0" fmla="*/ 3829 w 4445298"/>
              <a:gd name="connsiteY0" fmla="*/ 299642 h 2380263"/>
              <a:gd name="connsiteX1" fmla="*/ 179089 w 4445298"/>
              <a:gd name="connsiteY1" fmla="*/ 1061642 h 2380263"/>
              <a:gd name="connsiteX2" fmla="*/ 636289 w 4445298"/>
              <a:gd name="connsiteY2" fmla="*/ 1305482 h 2380263"/>
              <a:gd name="connsiteX3" fmla="*/ 1482109 w 4445298"/>
              <a:gd name="connsiteY3" fmla="*/ 1945562 h 2380263"/>
              <a:gd name="connsiteX4" fmla="*/ 2419369 w 4445298"/>
              <a:gd name="connsiteY4" fmla="*/ 2379902 h 2380263"/>
              <a:gd name="connsiteX5" fmla="*/ 3155657 w 4445298"/>
              <a:gd name="connsiteY5" fmla="*/ 1984082 h 2380263"/>
              <a:gd name="connsiteX6" fmla="*/ 4293889 w 4445298"/>
              <a:gd name="connsiteY6" fmla="*/ 429182 h 2380263"/>
              <a:gd name="connsiteX7" fmla="*/ 4400569 w 4445298"/>
              <a:gd name="connsiteY7" fmla="*/ 322502 h 2380263"/>
              <a:gd name="connsiteX8" fmla="*/ 3989089 w 4445298"/>
              <a:gd name="connsiteY8" fmla="*/ 314882 h 2380263"/>
              <a:gd name="connsiteX9" fmla="*/ 3432829 w 4445298"/>
              <a:gd name="connsiteY9" fmla="*/ 261542 h 2380263"/>
              <a:gd name="connsiteX10" fmla="*/ 3173749 w 4445298"/>
              <a:gd name="connsiteY10" fmla="*/ 330122 h 2380263"/>
              <a:gd name="connsiteX11" fmla="*/ 2998489 w 4445298"/>
              <a:gd name="connsiteY11" fmla="*/ 299642 h 2380263"/>
              <a:gd name="connsiteX12" fmla="*/ 2800369 w 4445298"/>
              <a:gd name="connsiteY12" fmla="*/ 307262 h 2380263"/>
              <a:gd name="connsiteX13" fmla="*/ 2587009 w 4445298"/>
              <a:gd name="connsiteY13" fmla="*/ 307262 h 2380263"/>
              <a:gd name="connsiteX14" fmla="*/ 2285093 w 4445298"/>
              <a:gd name="connsiteY14" fmla="*/ 197 h 2380263"/>
              <a:gd name="connsiteX15" fmla="*/ 1672609 w 4445298"/>
              <a:gd name="connsiteY15" fmla="*/ 261542 h 2380263"/>
              <a:gd name="connsiteX16" fmla="*/ 1466869 w 4445298"/>
              <a:gd name="connsiteY16" fmla="*/ 322502 h 2380263"/>
              <a:gd name="connsiteX17" fmla="*/ 1040149 w 4445298"/>
              <a:gd name="connsiteY17" fmla="*/ 269162 h 2380263"/>
              <a:gd name="connsiteX18" fmla="*/ 674389 w 4445298"/>
              <a:gd name="connsiteY18" fmla="*/ 314882 h 2380263"/>
              <a:gd name="connsiteX19" fmla="*/ 278149 w 4445298"/>
              <a:gd name="connsiteY19" fmla="*/ 246302 h 2380263"/>
              <a:gd name="connsiteX20" fmla="*/ 3829 w 4445298"/>
              <a:gd name="connsiteY20" fmla="*/ 299642 h 2380263"/>
              <a:gd name="connsiteX0" fmla="*/ 3829 w 4445298"/>
              <a:gd name="connsiteY0" fmla="*/ 380216 h 2460837"/>
              <a:gd name="connsiteX1" fmla="*/ 179089 w 4445298"/>
              <a:gd name="connsiteY1" fmla="*/ 1142216 h 2460837"/>
              <a:gd name="connsiteX2" fmla="*/ 636289 w 4445298"/>
              <a:gd name="connsiteY2" fmla="*/ 1386056 h 2460837"/>
              <a:gd name="connsiteX3" fmla="*/ 1482109 w 4445298"/>
              <a:gd name="connsiteY3" fmla="*/ 2026136 h 2460837"/>
              <a:gd name="connsiteX4" fmla="*/ 2419369 w 4445298"/>
              <a:gd name="connsiteY4" fmla="*/ 2460476 h 2460837"/>
              <a:gd name="connsiteX5" fmla="*/ 3155657 w 4445298"/>
              <a:gd name="connsiteY5" fmla="*/ 2064656 h 2460837"/>
              <a:gd name="connsiteX6" fmla="*/ 4293889 w 4445298"/>
              <a:gd name="connsiteY6" fmla="*/ 509756 h 2460837"/>
              <a:gd name="connsiteX7" fmla="*/ 4400569 w 4445298"/>
              <a:gd name="connsiteY7" fmla="*/ 403076 h 2460837"/>
              <a:gd name="connsiteX8" fmla="*/ 3989089 w 4445298"/>
              <a:gd name="connsiteY8" fmla="*/ 395456 h 2460837"/>
              <a:gd name="connsiteX9" fmla="*/ 3432829 w 4445298"/>
              <a:gd name="connsiteY9" fmla="*/ 342116 h 2460837"/>
              <a:gd name="connsiteX10" fmla="*/ 3173749 w 4445298"/>
              <a:gd name="connsiteY10" fmla="*/ 410696 h 2460837"/>
              <a:gd name="connsiteX11" fmla="*/ 2998489 w 4445298"/>
              <a:gd name="connsiteY11" fmla="*/ 380216 h 2460837"/>
              <a:gd name="connsiteX12" fmla="*/ 2800369 w 4445298"/>
              <a:gd name="connsiteY12" fmla="*/ 387836 h 2460837"/>
              <a:gd name="connsiteX13" fmla="*/ 2587009 w 4445298"/>
              <a:gd name="connsiteY13" fmla="*/ 387836 h 2460837"/>
              <a:gd name="connsiteX14" fmla="*/ 2285093 w 4445298"/>
              <a:gd name="connsiteY14" fmla="*/ 80771 h 2460837"/>
              <a:gd name="connsiteX15" fmla="*/ 1672609 w 4445298"/>
              <a:gd name="connsiteY15" fmla="*/ 342116 h 2460837"/>
              <a:gd name="connsiteX16" fmla="*/ 1466869 w 4445298"/>
              <a:gd name="connsiteY16" fmla="*/ 403076 h 2460837"/>
              <a:gd name="connsiteX17" fmla="*/ 1040149 w 4445298"/>
              <a:gd name="connsiteY17" fmla="*/ 349736 h 2460837"/>
              <a:gd name="connsiteX18" fmla="*/ 489038 w 4445298"/>
              <a:gd name="connsiteY18" fmla="*/ 40 h 2460837"/>
              <a:gd name="connsiteX19" fmla="*/ 278149 w 4445298"/>
              <a:gd name="connsiteY19" fmla="*/ 326876 h 2460837"/>
              <a:gd name="connsiteX20" fmla="*/ 3829 w 4445298"/>
              <a:gd name="connsiteY20" fmla="*/ 380216 h 2460837"/>
              <a:gd name="connsiteX0" fmla="*/ 33438 w 4474907"/>
              <a:gd name="connsiteY0" fmla="*/ 423909 h 2504530"/>
              <a:gd name="connsiteX1" fmla="*/ 208698 w 4474907"/>
              <a:gd name="connsiteY1" fmla="*/ 1185909 h 2504530"/>
              <a:gd name="connsiteX2" fmla="*/ 665898 w 4474907"/>
              <a:gd name="connsiteY2" fmla="*/ 1429749 h 2504530"/>
              <a:gd name="connsiteX3" fmla="*/ 1511718 w 4474907"/>
              <a:gd name="connsiteY3" fmla="*/ 2069829 h 2504530"/>
              <a:gd name="connsiteX4" fmla="*/ 2448978 w 4474907"/>
              <a:gd name="connsiteY4" fmla="*/ 2504169 h 2504530"/>
              <a:gd name="connsiteX5" fmla="*/ 3185266 w 4474907"/>
              <a:gd name="connsiteY5" fmla="*/ 2108349 h 2504530"/>
              <a:gd name="connsiteX6" fmla="*/ 4323498 w 4474907"/>
              <a:gd name="connsiteY6" fmla="*/ 553449 h 2504530"/>
              <a:gd name="connsiteX7" fmla="*/ 4430178 w 4474907"/>
              <a:gd name="connsiteY7" fmla="*/ 446769 h 2504530"/>
              <a:gd name="connsiteX8" fmla="*/ 4018698 w 4474907"/>
              <a:gd name="connsiteY8" fmla="*/ 439149 h 2504530"/>
              <a:gd name="connsiteX9" fmla="*/ 3462438 w 4474907"/>
              <a:gd name="connsiteY9" fmla="*/ 385809 h 2504530"/>
              <a:gd name="connsiteX10" fmla="*/ 3203358 w 4474907"/>
              <a:gd name="connsiteY10" fmla="*/ 454389 h 2504530"/>
              <a:gd name="connsiteX11" fmla="*/ 3028098 w 4474907"/>
              <a:gd name="connsiteY11" fmla="*/ 423909 h 2504530"/>
              <a:gd name="connsiteX12" fmla="*/ 2829978 w 4474907"/>
              <a:gd name="connsiteY12" fmla="*/ 431529 h 2504530"/>
              <a:gd name="connsiteX13" fmla="*/ 2616618 w 4474907"/>
              <a:gd name="connsiteY13" fmla="*/ 431529 h 2504530"/>
              <a:gd name="connsiteX14" fmla="*/ 2314702 w 4474907"/>
              <a:gd name="connsiteY14" fmla="*/ 124464 h 2504530"/>
              <a:gd name="connsiteX15" fmla="*/ 1702218 w 4474907"/>
              <a:gd name="connsiteY15" fmla="*/ 385809 h 2504530"/>
              <a:gd name="connsiteX16" fmla="*/ 1496478 w 4474907"/>
              <a:gd name="connsiteY16" fmla="*/ 446769 h 2504530"/>
              <a:gd name="connsiteX17" fmla="*/ 1069758 w 4474907"/>
              <a:gd name="connsiteY17" fmla="*/ 393429 h 2504530"/>
              <a:gd name="connsiteX18" fmla="*/ 518647 w 4474907"/>
              <a:gd name="connsiteY18" fmla="*/ 43733 h 2504530"/>
              <a:gd name="connsiteX19" fmla="*/ 48266 w 4474907"/>
              <a:gd name="connsiteY19" fmla="*/ 24579 h 2504530"/>
              <a:gd name="connsiteX20" fmla="*/ 33438 w 4474907"/>
              <a:gd name="connsiteY20" fmla="*/ 423909 h 2504530"/>
              <a:gd name="connsiteX0" fmla="*/ 33438 w 4474907"/>
              <a:gd name="connsiteY0" fmla="*/ 585091 h 2665712"/>
              <a:gd name="connsiteX1" fmla="*/ 208698 w 4474907"/>
              <a:gd name="connsiteY1" fmla="*/ 1347091 h 2665712"/>
              <a:gd name="connsiteX2" fmla="*/ 665898 w 4474907"/>
              <a:gd name="connsiteY2" fmla="*/ 1590931 h 2665712"/>
              <a:gd name="connsiteX3" fmla="*/ 1511718 w 4474907"/>
              <a:gd name="connsiteY3" fmla="*/ 2231011 h 2665712"/>
              <a:gd name="connsiteX4" fmla="*/ 2448978 w 4474907"/>
              <a:gd name="connsiteY4" fmla="*/ 2665351 h 2665712"/>
              <a:gd name="connsiteX5" fmla="*/ 3185266 w 4474907"/>
              <a:gd name="connsiteY5" fmla="*/ 2269531 h 2665712"/>
              <a:gd name="connsiteX6" fmla="*/ 4323498 w 4474907"/>
              <a:gd name="connsiteY6" fmla="*/ 714631 h 2665712"/>
              <a:gd name="connsiteX7" fmla="*/ 4430178 w 4474907"/>
              <a:gd name="connsiteY7" fmla="*/ 607951 h 2665712"/>
              <a:gd name="connsiteX8" fmla="*/ 4018698 w 4474907"/>
              <a:gd name="connsiteY8" fmla="*/ 600331 h 2665712"/>
              <a:gd name="connsiteX9" fmla="*/ 3462438 w 4474907"/>
              <a:gd name="connsiteY9" fmla="*/ 546991 h 2665712"/>
              <a:gd name="connsiteX10" fmla="*/ 3203358 w 4474907"/>
              <a:gd name="connsiteY10" fmla="*/ 615571 h 2665712"/>
              <a:gd name="connsiteX11" fmla="*/ 3028098 w 4474907"/>
              <a:gd name="connsiteY11" fmla="*/ 585091 h 2665712"/>
              <a:gd name="connsiteX12" fmla="*/ 2829978 w 4474907"/>
              <a:gd name="connsiteY12" fmla="*/ 592711 h 2665712"/>
              <a:gd name="connsiteX13" fmla="*/ 2616618 w 4474907"/>
              <a:gd name="connsiteY13" fmla="*/ 592711 h 2665712"/>
              <a:gd name="connsiteX14" fmla="*/ 2314702 w 4474907"/>
              <a:gd name="connsiteY14" fmla="*/ 285646 h 2665712"/>
              <a:gd name="connsiteX15" fmla="*/ 1702218 w 4474907"/>
              <a:gd name="connsiteY15" fmla="*/ 546991 h 2665712"/>
              <a:gd name="connsiteX16" fmla="*/ 1496478 w 4474907"/>
              <a:gd name="connsiteY16" fmla="*/ 607951 h 2665712"/>
              <a:gd name="connsiteX17" fmla="*/ 1353964 w 4474907"/>
              <a:gd name="connsiteY17" fmla="*/ 10914 h 2665712"/>
              <a:gd name="connsiteX18" fmla="*/ 518647 w 4474907"/>
              <a:gd name="connsiteY18" fmla="*/ 204915 h 2665712"/>
              <a:gd name="connsiteX19" fmla="*/ 48266 w 4474907"/>
              <a:gd name="connsiteY19" fmla="*/ 185761 h 2665712"/>
              <a:gd name="connsiteX20" fmla="*/ 33438 w 4474907"/>
              <a:gd name="connsiteY20" fmla="*/ 585091 h 2665712"/>
              <a:gd name="connsiteX0" fmla="*/ 33438 w 4474907"/>
              <a:gd name="connsiteY0" fmla="*/ 582792 h 2663413"/>
              <a:gd name="connsiteX1" fmla="*/ 208698 w 4474907"/>
              <a:gd name="connsiteY1" fmla="*/ 1344792 h 2663413"/>
              <a:gd name="connsiteX2" fmla="*/ 665898 w 4474907"/>
              <a:gd name="connsiteY2" fmla="*/ 1588632 h 2663413"/>
              <a:gd name="connsiteX3" fmla="*/ 1511718 w 4474907"/>
              <a:gd name="connsiteY3" fmla="*/ 2228712 h 2663413"/>
              <a:gd name="connsiteX4" fmla="*/ 2448978 w 4474907"/>
              <a:gd name="connsiteY4" fmla="*/ 2663052 h 2663413"/>
              <a:gd name="connsiteX5" fmla="*/ 3185266 w 4474907"/>
              <a:gd name="connsiteY5" fmla="*/ 2267232 h 2663413"/>
              <a:gd name="connsiteX6" fmla="*/ 4323498 w 4474907"/>
              <a:gd name="connsiteY6" fmla="*/ 712332 h 2663413"/>
              <a:gd name="connsiteX7" fmla="*/ 4430178 w 4474907"/>
              <a:gd name="connsiteY7" fmla="*/ 605652 h 2663413"/>
              <a:gd name="connsiteX8" fmla="*/ 4018698 w 4474907"/>
              <a:gd name="connsiteY8" fmla="*/ 598032 h 2663413"/>
              <a:gd name="connsiteX9" fmla="*/ 3462438 w 4474907"/>
              <a:gd name="connsiteY9" fmla="*/ 544692 h 2663413"/>
              <a:gd name="connsiteX10" fmla="*/ 3203358 w 4474907"/>
              <a:gd name="connsiteY10" fmla="*/ 613272 h 2663413"/>
              <a:gd name="connsiteX11" fmla="*/ 3028098 w 4474907"/>
              <a:gd name="connsiteY11" fmla="*/ 582792 h 2663413"/>
              <a:gd name="connsiteX12" fmla="*/ 2829978 w 4474907"/>
              <a:gd name="connsiteY12" fmla="*/ 590412 h 2663413"/>
              <a:gd name="connsiteX13" fmla="*/ 2616618 w 4474907"/>
              <a:gd name="connsiteY13" fmla="*/ 590412 h 2663413"/>
              <a:gd name="connsiteX14" fmla="*/ 2314702 w 4474907"/>
              <a:gd name="connsiteY14" fmla="*/ 283347 h 2663413"/>
              <a:gd name="connsiteX15" fmla="*/ 1702218 w 4474907"/>
              <a:gd name="connsiteY15" fmla="*/ 544692 h 2663413"/>
              <a:gd name="connsiteX16" fmla="*/ 1928965 w 4474907"/>
              <a:gd name="connsiteY16" fmla="*/ 86669 h 2663413"/>
              <a:gd name="connsiteX17" fmla="*/ 1353964 w 4474907"/>
              <a:gd name="connsiteY17" fmla="*/ 8615 h 2663413"/>
              <a:gd name="connsiteX18" fmla="*/ 518647 w 4474907"/>
              <a:gd name="connsiteY18" fmla="*/ 202616 h 2663413"/>
              <a:gd name="connsiteX19" fmla="*/ 48266 w 4474907"/>
              <a:gd name="connsiteY19" fmla="*/ 183462 h 2663413"/>
              <a:gd name="connsiteX20" fmla="*/ 33438 w 4474907"/>
              <a:gd name="connsiteY20" fmla="*/ 582792 h 2663413"/>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314702 w 4474907"/>
              <a:gd name="connsiteY14" fmla="*/ 278312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829978 w 4474907"/>
              <a:gd name="connsiteY11" fmla="*/ 585377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853677 w 4474907"/>
              <a:gd name="connsiteY12" fmla="*/ 59752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616618 w 4474907"/>
              <a:gd name="connsiteY11" fmla="*/ 585377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808839 w 4474907"/>
              <a:gd name="connsiteY10" fmla="*/ 249891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551442"/>
              <a:gd name="connsiteY0" fmla="*/ 577757 h 2658378"/>
              <a:gd name="connsiteX1" fmla="*/ 208698 w 4551442"/>
              <a:gd name="connsiteY1" fmla="*/ 1339757 h 2658378"/>
              <a:gd name="connsiteX2" fmla="*/ 665898 w 4551442"/>
              <a:gd name="connsiteY2" fmla="*/ 1583597 h 2658378"/>
              <a:gd name="connsiteX3" fmla="*/ 1511718 w 4551442"/>
              <a:gd name="connsiteY3" fmla="*/ 2223677 h 2658378"/>
              <a:gd name="connsiteX4" fmla="*/ 2448978 w 4551442"/>
              <a:gd name="connsiteY4" fmla="*/ 2658017 h 2658378"/>
              <a:gd name="connsiteX5" fmla="*/ 3185266 w 4551442"/>
              <a:gd name="connsiteY5" fmla="*/ 2262197 h 2658378"/>
              <a:gd name="connsiteX6" fmla="*/ 4323498 w 4551442"/>
              <a:gd name="connsiteY6" fmla="*/ 707297 h 2658378"/>
              <a:gd name="connsiteX7" fmla="*/ 4430178 w 4551442"/>
              <a:gd name="connsiteY7" fmla="*/ 600617 h 2658378"/>
              <a:gd name="connsiteX8" fmla="*/ 4018698 w 4551442"/>
              <a:gd name="connsiteY8" fmla="*/ 592997 h 2658378"/>
              <a:gd name="connsiteX9" fmla="*/ 4549832 w 4551442"/>
              <a:gd name="connsiteY9" fmla="*/ 341949 h 2658378"/>
              <a:gd name="connsiteX10" fmla="*/ 3808839 w 4551442"/>
              <a:gd name="connsiteY10" fmla="*/ 249891 h 2658378"/>
              <a:gd name="connsiteX11" fmla="*/ 3160315 w 4551442"/>
              <a:gd name="connsiteY11" fmla="*/ 301172 h 2658378"/>
              <a:gd name="connsiteX12" fmla="*/ 2697762 w 4551442"/>
              <a:gd name="connsiteY12" fmla="*/ 142387 h 2658378"/>
              <a:gd name="connsiteX13" fmla="*/ 2418910 w 4551442"/>
              <a:gd name="connsiteY13" fmla="*/ 206024 h 2658378"/>
              <a:gd name="connsiteX14" fmla="*/ 1928965 w 4551442"/>
              <a:gd name="connsiteY14" fmla="*/ 81634 h 2658378"/>
              <a:gd name="connsiteX15" fmla="*/ 1353964 w 4551442"/>
              <a:gd name="connsiteY15" fmla="*/ 3580 h 2658378"/>
              <a:gd name="connsiteX16" fmla="*/ 518647 w 4551442"/>
              <a:gd name="connsiteY16" fmla="*/ 197581 h 2658378"/>
              <a:gd name="connsiteX17" fmla="*/ 48266 w 4551442"/>
              <a:gd name="connsiteY17" fmla="*/ 178427 h 2658378"/>
              <a:gd name="connsiteX18" fmla="*/ 33438 w 4551442"/>
              <a:gd name="connsiteY18" fmla="*/ 577757 h 2658378"/>
              <a:gd name="connsiteX0" fmla="*/ 33438 w 4550874"/>
              <a:gd name="connsiteY0" fmla="*/ 577757 h 2658378"/>
              <a:gd name="connsiteX1" fmla="*/ 208698 w 4550874"/>
              <a:gd name="connsiteY1" fmla="*/ 1339757 h 2658378"/>
              <a:gd name="connsiteX2" fmla="*/ 665898 w 4550874"/>
              <a:gd name="connsiteY2" fmla="*/ 1583597 h 2658378"/>
              <a:gd name="connsiteX3" fmla="*/ 1511718 w 4550874"/>
              <a:gd name="connsiteY3" fmla="*/ 2223677 h 2658378"/>
              <a:gd name="connsiteX4" fmla="*/ 2448978 w 4550874"/>
              <a:gd name="connsiteY4" fmla="*/ 2658017 h 2658378"/>
              <a:gd name="connsiteX5" fmla="*/ 3185266 w 4550874"/>
              <a:gd name="connsiteY5" fmla="*/ 2262197 h 2658378"/>
              <a:gd name="connsiteX6" fmla="*/ 4323498 w 4550874"/>
              <a:gd name="connsiteY6" fmla="*/ 707297 h 2658378"/>
              <a:gd name="connsiteX7" fmla="*/ 4430178 w 4550874"/>
              <a:gd name="connsiteY7" fmla="*/ 600617 h 2658378"/>
              <a:gd name="connsiteX8" fmla="*/ 3981628 w 4550874"/>
              <a:gd name="connsiteY8" fmla="*/ 592997 h 2658378"/>
              <a:gd name="connsiteX9" fmla="*/ 4549832 w 4550874"/>
              <a:gd name="connsiteY9" fmla="*/ 341949 h 2658378"/>
              <a:gd name="connsiteX10" fmla="*/ 3808839 w 4550874"/>
              <a:gd name="connsiteY10" fmla="*/ 249891 h 2658378"/>
              <a:gd name="connsiteX11" fmla="*/ 3160315 w 4550874"/>
              <a:gd name="connsiteY11" fmla="*/ 301172 h 2658378"/>
              <a:gd name="connsiteX12" fmla="*/ 2697762 w 4550874"/>
              <a:gd name="connsiteY12" fmla="*/ 142387 h 2658378"/>
              <a:gd name="connsiteX13" fmla="*/ 2418910 w 4550874"/>
              <a:gd name="connsiteY13" fmla="*/ 206024 h 2658378"/>
              <a:gd name="connsiteX14" fmla="*/ 1928965 w 4550874"/>
              <a:gd name="connsiteY14" fmla="*/ 81634 h 2658378"/>
              <a:gd name="connsiteX15" fmla="*/ 1353964 w 4550874"/>
              <a:gd name="connsiteY15" fmla="*/ 3580 h 2658378"/>
              <a:gd name="connsiteX16" fmla="*/ 518647 w 4550874"/>
              <a:gd name="connsiteY16" fmla="*/ 197581 h 2658378"/>
              <a:gd name="connsiteX17" fmla="*/ 48266 w 4550874"/>
              <a:gd name="connsiteY17" fmla="*/ 178427 h 2658378"/>
              <a:gd name="connsiteX18" fmla="*/ 33438 w 4550874"/>
              <a:gd name="connsiteY18"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160315 w 4580885"/>
              <a:gd name="connsiteY10" fmla="*/ 301172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345666 w 4580885"/>
              <a:gd name="connsiteY10" fmla="*/ 66393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719156"/>
              <a:gd name="connsiteY0" fmla="*/ 577757 h 2658378"/>
              <a:gd name="connsiteX1" fmla="*/ 208698 w 4719156"/>
              <a:gd name="connsiteY1" fmla="*/ 1339757 h 2658378"/>
              <a:gd name="connsiteX2" fmla="*/ 665898 w 4719156"/>
              <a:gd name="connsiteY2" fmla="*/ 1583597 h 2658378"/>
              <a:gd name="connsiteX3" fmla="*/ 1511718 w 4719156"/>
              <a:gd name="connsiteY3" fmla="*/ 2223677 h 2658378"/>
              <a:gd name="connsiteX4" fmla="*/ 2448978 w 4719156"/>
              <a:gd name="connsiteY4" fmla="*/ 2658017 h 2658378"/>
              <a:gd name="connsiteX5" fmla="*/ 3185266 w 4719156"/>
              <a:gd name="connsiteY5" fmla="*/ 2262197 h 2658378"/>
              <a:gd name="connsiteX6" fmla="*/ 4323498 w 4719156"/>
              <a:gd name="connsiteY6" fmla="*/ 707297 h 2658378"/>
              <a:gd name="connsiteX7" fmla="*/ 4430178 w 4719156"/>
              <a:gd name="connsiteY7" fmla="*/ 600617 h 2658378"/>
              <a:gd name="connsiteX8" fmla="*/ 4698113 w 4719156"/>
              <a:gd name="connsiteY8" fmla="*/ 181311 h 2658378"/>
              <a:gd name="connsiteX9" fmla="*/ 3808839 w 4719156"/>
              <a:gd name="connsiteY9" fmla="*/ 249891 h 2658378"/>
              <a:gd name="connsiteX10" fmla="*/ 3345666 w 4719156"/>
              <a:gd name="connsiteY10" fmla="*/ 66393 h 2658378"/>
              <a:gd name="connsiteX11" fmla="*/ 2697762 w 4719156"/>
              <a:gd name="connsiteY11" fmla="*/ 142387 h 2658378"/>
              <a:gd name="connsiteX12" fmla="*/ 2418910 w 4719156"/>
              <a:gd name="connsiteY12" fmla="*/ 206024 h 2658378"/>
              <a:gd name="connsiteX13" fmla="*/ 1928965 w 4719156"/>
              <a:gd name="connsiteY13" fmla="*/ 81634 h 2658378"/>
              <a:gd name="connsiteX14" fmla="*/ 1353964 w 4719156"/>
              <a:gd name="connsiteY14" fmla="*/ 3580 h 2658378"/>
              <a:gd name="connsiteX15" fmla="*/ 518647 w 4719156"/>
              <a:gd name="connsiteY15" fmla="*/ 197581 h 2658378"/>
              <a:gd name="connsiteX16" fmla="*/ 48266 w 4719156"/>
              <a:gd name="connsiteY16" fmla="*/ 178427 h 2658378"/>
              <a:gd name="connsiteX17" fmla="*/ 33438 w 4719156"/>
              <a:gd name="connsiteY17" fmla="*/ 577757 h 2658378"/>
              <a:gd name="connsiteX0" fmla="*/ 33438 w 4716613"/>
              <a:gd name="connsiteY0" fmla="*/ 577757 h 2658351"/>
              <a:gd name="connsiteX1" fmla="*/ 208698 w 4716613"/>
              <a:gd name="connsiteY1" fmla="*/ 1339757 h 2658351"/>
              <a:gd name="connsiteX2" fmla="*/ 665898 w 4716613"/>
              <a:gd name="connsiteY2" fmla="*/ 1583597 h 2658351"/>
              <a:gd name="connsiteX3" fmla="*/ 1511718 w 4716613"/>
              <a:gd name="connsiteY3" fmla="*/ 2223677 h 2658351"/>
              <a:gd name="connsiteX4" fmla="*/ 2448978 w 4716613"/>
              <a:gd name="connsiteY4" fmla="*/ 2658017 h 2658351"/>
              <a:gd name="connsiteX5" fmla="*/ 3185266 w 4716613"/>
              <a:gd name="connsiteY5" fmla="*/ 2262197 h 2658351"/>
              <a:gd name="connsiteX6" fmla="*/ 4657130 w 4716613"/>
              <a:gd name="connsiteY6" fmla="*/ 750138 h 2658351"/>
              <a:gd name="connsiteX7" fmla="*/ 4430178 w 4716613"/>
              <a:gd name="connsiteY7" fmla="*/ 600617 h 2658351"/>
              <a:gd name="connsiteX8" fmla="*/ 4698113 w 4716613"/>
              <a:gd name="connsiteY8" fmla="*/ 181311 h 2658351"/>
              <a:gd name="connsiteX9" fmla="*/ 3808839 w 4716613"/>
              <a:gd name="connsiteY9" fmla="*/ 249891 h 2658351"/>
              <a:gd name="connsiteX10" fmla="*/ 3345666 w 4716613"/>
              <a:gd name="connsiteY10" fmla="*/ 66393 h 2658351"/>
              <a:gd name="connsiteX11" fmla="*/ 2697762 w 4716613"/>
              <a:gd name="connsiteY11" fmla="*/ 142387 h 2658351"/>
              <a:gd name="connsiteX12" fmla="*/ 2418910 w 4716613"/>
              <a:gd name="connsiteY12" fmla="*/ 206024 h 2658351"/>
              <a:gd name="connsiteX13" fmla="*/ 1928965 w 4716613"/>
              <a:gd name="connsiteY13" fmla="*/ 81634 h 2658351"/>
              <a:gd name="connsiteX14" fmla="*/ 1353964 w 4716613"/>
              <a:gd name="connsiteY14" fmla="*/ 3580 h 2658351"/>
              <a:gd name="connsiteX15" fmla="*/ 518647 w 4716613"/>
              <a:gd name="connsiteY15" fmla="*/ 197581 h 2658351"/>
              <a:gd name="connsiteX16" fmla="*/ 48266 w 4716613"/>
              <a:gd name="connsiteY16" fmla="*/ 178427 h 2658351"/>
              <a:gd name="connsiteX17" fmla="*/ 33438 w 471661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567676 w 4986563"/>
              <a:gd name="connsiteY3" fmla="*/ 1739659 h 2658351"/>
              <a:gd name="connsiteX4" fmla="*/ 1511718 w 4986563"/>
              <a:gd name="connsiteY4" fmla="*/ 2223677 h 2658351"/>
              <a:gd name="connsiteX5" fmla="*/ 2448978 w 4986563"/>
              <a:gd name="connsiteY5" fmla="*/ 2658017 h 2658351"/>
              <a:gd name="connsiteX6" fmla="*/ 3185266 w 4986563"/>
              <a:gd name="connsiteY6" fmla="*/ 2262197 h 2658351"/>
              <a:gd name="connsiteX7" fmla="*/ 4657130 w 4986563"/>
              <a:gd name="connsiteY7" fmla="*/ 750138 h 2658351"/>
              <a:gd name="connsiteX8" fmla="*/ 4986232 w 4986563"/>
              <a:gd name="connsiteY8" fmla="*/ 504225 h 2658351"/>
              <a:gd name="connsiteX9" fmla="*/ 4698113 w 4986563"/>
              <a:gd name="connsiteY9" fmla="*/ 181311 h 2658351"/>
              <a:gd name="connsiteX10" fmla="*/ 3808839 w 4986563"/>
              <a:gd name="connsiteY10" fmla="*/ 249891 h 2658351"/>
              <a:gd name="connsiteX11" fmla="*/ 3345666 w 4986563"/>
              <a:gd name="connsiteY11" fmla="*/ 66393 h 2658351"/>
              <a:gd name="connsiteX12" fmla="*/ 2697762 w 4986563"/>
              <a:gd name="connsiteY12" fmla="*/ 142387 h 2658351"/>
              <a:gd name="connsiteX13" fmla="*/ 2418910 w 4986563"/>
              <a:gd name="connsiteY13" fmla="*/ 206024 h 2658351"/>
              <a:gd name="connsiteX14" fmla="*/ 1928965 w 4986563"/>
              <a:gd name="connsiteY14" fmla="*/ 81634 h 2658351"/>
              <a:gd name="connsiteX15" fmla="*/ 1353964 w 4986563"/>
              <a:gd name="connsiteY15" fmla="*/ 3580 h 2658351"/>
              <a:gd name="connsiteX16" fmla="*/ 518647 w 4986563"/>
              <a:gd name="connsiteY16" fmla="*/ 197581 h 2658351"/>
              <a:gd name="connsiteX17" fmla="*/ 48266 w 4986563"/>
              <a:gd name="connsiteY17" fmla="*/ 178427 h 2658351"/>
              <a:gd name="connsiteX18" fmla="*/ 33438 w 4986563"/>
              <a:gd name="connsiteY18" fmla="*/ 577757 h 2658351"/>
              <a:gd name="connsiteX0" fmla="*/ 33438 w 4986563"/>
              <a:gd name="connsiteY0" fmla="*/ 577757 h 2658351"/>
              <a:gd name="connsiteX1" fmla="*/ 208698 w 4986563"/>
              <a:gd name="connsiteY1" fmla="*/ 1339757 h 2658351"/>
              <a:gd name="connsiteX2" fmla="*/ 567676 w 4986563"/>
              <a:gd name="connsiteY2" fmla="*/ 1739659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27689 w 4980814"/>
              <a:gd name="connsiteY0" fmla="*/ 577757 h 2658351"/>
              <a:gd name="connsiteX1" fmla="*/ 91738 w 4980814"/>
              <a:gd name="connsiteY1" fmla="*/ 1382599 h 2658351"/>
              <a:gd name="connsiteX2" fmla="*/ 561927 w 4980814"/>
              <a:gd name="connsiteY2" fmla="*/ 1739659 h 2658351"/>
              <a:gd name="connsiteX3" fmla="*/ 1505969 w 4980814"/>
              <a:gd name="connsiteY3" fmla="*/ 2223677 h 2658351"/>
              <a:gd name="connsiteX4" fmla="*/ 2443229 w 4980814"/>
              <a:gd name="connsiteY4" fmla="*/ 2658017 h 2658351"/>
              <a:gd name="connsiteX5" fmla="*/ 3179517 w 4980814"/>
              <a:gd name="connsiteY5" fmla="*/ 2262197 h 2658351"/>
              <a:gd name="connsiteX6" fmla="*/ 4651381 w 4980814"/>
              <a:gd name="connsiteY6" fmla="*/ 750138 h 2658351"/>
              <a:gd name="connsiteX7" fmla="*/ 4980483 w 4980814"/>
              <a:gd name="connsiteY7" fmla="*/ 504225 h 2658351"/>
              <a:gd name="connsiteX8" fmla="*/ 4692364 w 4980814"/>
              <a:gd name="connsiteY8" fmla="*/ 181311 h 2658351"/>
              <a:gd name="connsiteX9" fmla="*/ 3803090 w 4980814"/>
              <a:gd name="connsiteY9" fmla="*/ 249891 h 2658351"/>
              <a:gd name="connsiteX10" fmla="*/ 3339917 w 4980814"/>
              <a:gd name="connsiteY10" fmla="*/ 66393 h 2658351"/>
              <a:gd name="connsiteX11" fmla="*/ 2692013 w 4980814"/>
              <a:gd name="connsiteY11" fmla="*/ 142387 h 2658351"/>
              <a:gd name="connsiteX12" fmla="*/ 2413161 w 4980814"/>
              <a:gd name="connsiteY12" fmla="*/ 206024 h 2658351"/>
              <a:gd name="connsiteX13" fmla="*/ 1923216 w 4980814"/>
              <a:gd name="connsiteY13" fmla="*/ 81634 h 2658351"/>
              <a:gd name="connsiteX14" fmla="*/ 1348215 w 4980814"/>
              <a:gd name="connsiteY14" fmla="*/ 3580 h 2658351"/>
              <a:gd name="connsiteX15" fmla="*/ 512898 w 4980814"/>
              <a:gd name="connsiteY15" fmla="*/ 197581 h 2658351"/>
              <a:gd name="connsiteX16" fmla="*/ 42517 w 4980814"/>
              <a:gd name="connsiteY16" fmla="*/ 178427 h 2658351"/>
              <a:gd name="connsiteX17" fmla="*/ 27689 w 4980814"/>
              <a:gd name="connsiteY17" fmla="*/ 577757 h 2658351"/>
              <a:gd name="connsiteX0" fmla="*/ 605 w 5114368"/>
              <a:gd name="connsiteY0" fmla="*/ 545627 h 2658351"/>
              <a:gd name="connsiteX1" fmla="*/ 225292 w 5114368"/>
              <a:gd name="connsiteY1" fmla="*/ 1382599 h 2658351"/>
              <a:gd name="connsiteX2" fmla="*/ 695481 w 5114368"/>
              <a:gd name="connsiteY2" fmla="*/ 1739659 h 2658351"/>
              <a:gd name="connsiteX3" fmla="*/ 1639523 w 5114368"/>
              <a:gd name="connsiteY3" fmla="*/ 2223677 h 2658351"/>
              <a:gd name="connsiteX4" fmla="*/ 2576783 w 5114368"/>
              <a:gd name="connsiteY4" fmla="*/ 2658017 h 2658351"/>
              <a:gd name="connsiteX5" fmla="*/ 3313071 w 5114368"/>
              <a:gd name="connsiteY5" fmla="*/ 2262197 h 2658351"/>
              <a:gd name="connsiteX6" fmla="*/ 4784935 w 5114368"/>
              <a:gd name="connsiteY6" fmla="*/ 750138 h 2658351"/>
              <a:gd name="connsiteX7" fmla="*/ 5114037 w 5114368"/>
              <a:gd name="connsiteY7" fmla="*/ 504225 h 2658351"/>
              <a:gd name="connsiteX8" fmla="*/ 4825918 w 5114368"/>
              <a:gd name="connsiteY8" fmla="*/ 181311 h 2658351"/>
              <a:gd name="connsiteX9" fmla="*/ 3936644 w 5114368"/>
              <a:gd name="connsiteY9" fmla="*/ 249891 h 2658351"/>
              <a:gd name="connsiteX10" fmla="*/ 3473471 w 5114368"/>
              <a:gd name="connsiteY10" fmla="*/ 66393 h 2658351"/>
              <a:gd name="connsiteX11" fmla="*/ 2825567 w 5114368"/>
              <a:gd name="connsiteY11" fmla="*/ 142387 h 2658351"/>
              <a:gd name="connsiteX12" fmla="*/ 2546715 w 5114368"/>
              <a:gd name="connsiteY12" fmla="*/ 206024 h 2658351"/>
              <a:gd name="connsiteX13" fmla="*/ 2056770 w 5114368"/>
              <a:gd name="connsiteY13" fmla="*/ 81634 h 2658351"/>
              <a:gd name="connsiteX14" fmla="*/ 1481769 w 5114368"/>
              <a:gd name="connsiteY14" fmla="*/ 3580 h 2658351"/>
              <a:gd name="connsiteX15" fmla="*/ 646452 w 5114368"/>
              <a:gd name="connsiteY15" fmla="*/ 197581 h 2658351"/>
              <a:gd name="connsiteX16" fmla="*/ 176071 w 5114368"/>
              <a:gd name="connsiteY16" fmla="*/ 178427 h 2658351"/>
              <a:gd name="connsiteX17" fmla="*/ 605 w 5114368"/>
              <a:gd name="connsiteY17" fmla="*/ 545627 h 2658351"/>
              <a:gd name="connsiteX0" fmla="*/ 605 w 5115469"/>
              <a:gd name="connsiteY0" fmla="*/ 545627 h 2658388"/>
              <a:gd name="connsiteX1" fmla="*/ 225292 w 5115469"/>
              <a:gd name="connsiteY1" fmla="*/ 1382599 h 2658388"/>
              <a:gd name="connsiteX2" fmla="*/ 695481 w 5115469"/>
              <a:gd name="connsiteY2" fmla="*/ 1739659 h 2658388"/>
              <a:gd name="connsiteX3" fmla="*/ 1639523 w 5115469"/>
              <a:gd name="connsiteY3" fmla="*/ 2223677 h 2658388"/>
              <a:gd name="connsiteX4" fmla="*/ 2576783 w 5115469"/>
              <a:gd name="connsiteY4" fmla="*/ 2658017 h 2658388"/>
              <a:gd name="connsiteX5" fmla="*/ 3313071 w 5115469"/>
              <a:gd name="connsiteY5" fmla="*/ 2262197 h 2658388"/>
              <a:gd name="connsiteX6" fmla="*/ 4734447 w 5115469"/>
              <a:gd name="connsiteY6" fmla="*/ 691790 h 2658388"/>
              <a:gd name="connsiteX7" fmla="*/ 5114037 w 5115469"/>
              <a:gd name="connsiteY7" fmla="*/ 504225 h 2658388"/>
              <a:gd name="connsiteX8" fmla="*/ 4825918 w 5115469"/>
              <a:gd name="connsiteY8" fmla="*/ 181311 h 2658388"/>
              <a:gd name="connsiteX9" fmla="*/ 3936644 w 5115469"/>
              <a:gd name="connsiteY9" fmla="*/ 249891 h 2658388"/>
              <a:gd name="connsiteX10" fmla="*/ 3473471 w 5115469"/>
              <a:gd name="connsiteY10" fmla="*/ 66393 h 2658388"/>
              <a:gd name="connsiteX11" fmla="*/ 2825567 w 5115469"/>
              <a:gd name="connsiteY11" fmla="*/ 142387 h 2658388"/>
              <a:gd name="connsiteX12" fmla="*/ 2546715 w 5115469"/>
              <a:gd name="connsiteY12" fmla="*/ 206024 h 2658388"/>
              <a:gd name="connsiteX13" fmla="*/ 2056770 w 5115469"/>
              <a:gd name="connsiteY13" fmla="*/ 81634 h 2658388"/>
              <a:gd name="connsiteX14" fmla="*/ 1481769 w 5115469"/>
              <a:gd name="connsiteY14" fmla="*/ 3580 h 2658388"/>
              <a:gd name="connsiteX15" fmla="*/ 646452 w 5115469"/>
              <a:gd name="connsiteY15" fmla="*/ 197581 h 2658388"/>
              <a:gd name="connsiteX16" fmla="*/ 176071 w 5115469"/>
              <a:gd name="connsiteY16" fmla="*/ 178427 h 2658388"/>
              <a:gd name="connsiteX17" fmla="*/ 605 w 5115469"/>
              <a:gd name="connsiteY17" fmla="*/ 545627 h 2658388"/>
              <a:gd name="connsiteX0" fmla="*/ 605 w 5022263"/>
              <a:gd name="connsiteY0" fmla="*/ 545627 h 2658388"/>
              <a:gd name="connsiteX1" fmla="*/ 225292 w 5022263"/>
              <a:gd name="connsiteY1" fmla="*/ 1382599 h 2658388"/>
              <a:gd name="connsiteX2" fmla="*/ 695481 w 5022263"/>
              <a:gd name="connsiteY2" fmla="*/ 1739659 h 2658388"/>
              <a:gd name="connsiteX3" fmla="*/ 1639523 w 5022263"/>
              <a:gd name="connsiteY3" fmla="*/ 2223677 h 2658388"/>
              <a:gd name="connsiteX4" fmla="*/ 2576783 w 5022263"/>
              <a:gd name="connsiteY4" fmla="*/ 2658017 h 2658388"/>
              <a:gd name="connsiteX5" fmla="*/ 3313071 w 5022263"/>
              <a:gd name="connsiteY5" fmla="*/ 2262197 h 2658388"/>
              <a:gd name="connsiteX6" fmla="*/ 4734447 w 5022263"/>
              <a:gd name="connsiteY6" fmla="*/ 691790 h 2658388"/>
              <a:gd name="connsiteX7" fmla="*/ 5018670 w 5022263"/>
              <a:gd name="connsiteY7" fmla="*/ 445878 h 2658388"/>
              <a:gd name="connsiteX8" fmla="*/ 4825918 w 5022263"/>
              <a:gd name="connsiteY8" fmla="*/ 181311 h 2658388"/>
              <a:gd name="connsiteX9" fmla="*/ 3936644 w 5022263"/>
              <a:gd name="connsiteY9" fmla="*/ 249891 h 2658388"/>
              <a:gd name="connsiteX10" fmla="*/ 3473471 w 5022263"/>
              <a:gd name="connsiteY10" fmla="*/ 66393 h 2658388"/>
              <a:gd name="connsiteX11" fmla="*/ 2825567 w 5022263"/>
              <a:gd name="connsiteY11" fmla="*/ 142387 h 2658388"/>
              <a:gd name="connsiteX12" fmla="*/ 2546715 w 5022263"/>
              <a:gd name="connsiteY12" fmla="*/ 206024 h 2658388"/>
              <a:gd name="connsiteX13" fmla="*/ 2056770 w 5022263"/>
              <a:gd name="connsiteY13" fmla="*/ 81634 h 2658388"/>
              <a:gd name="connsiteX14" fmla="*/ 1481769 w 5022263"/>
              <a:gd name="connsiteY14" fmla="*/ 3580 h 2658388"/>
              <a:gd name="connsiteX15" fmla="*/ 646452 w 5022263"/>
              <a:gd name="connsiteY15" fmla="*/ 197581 h 2658388"/>
              <a:gd name="connsiteX16" fmla="*/ 176071 w 5022263"/>
              <a:gd name="connsiteY16" fmla="*/ 178427 h 2658388"/>
              <a:gd name="connsiteX17" fmla="*/ 605 w 5022263"/>
              <a:gd name="connsiteY17" fmla="*/ 545627 h 2658388"/>
              <a:gd name="connsiteX0" fmla="*/ 605 w 5022263"/>
              <a:gd name="connsiteY0" fmla="*/ 545627 h 2658504"/>
              <a:gd name="connsiteX1" fmla="*/ 225292 w 5022263"/>
              <a:gd name="connsiteY1" fmla="*/ 1382599 h 2658504"/>
              <a:gd name="connsiteX2" fmla="*/ 695481 w 5022263"/>
              <a:gd name="connsiteY2" fmla="*/ 1739659 h 2658504"/>
              <a:gd name="connsiteX3" fmla="*/ 1639523 w 5022263"/>
              <a:gd name="connsiteY3" fmla="*/ 2223677 h 2658504"/>
              <a:gd name="connsiteX4" fmla="*/ 2576783 w 5022263"/>
              <a:gd name="connsiteY4" fmla="*/ 2658017 h 2658504"/>
              <a:gd name="connsiteX5" fmla="*/ 3357949 w 5022263"/>
              <a:gd name="connsiteY5" fmla="*/ 2267060 h 2658504"/>
              <a:gd name="connsiteX6" fmla="*/ 4734447 w 5022263"/>
              <a:gd name="connsiteY6" fmla="*/ 691790 h 2658504"/>
              <a:gd name="connsiteX7" fmla="*/ 5018670 w 5022263"/>
              <a:gd name="connsiteY7" fmla="*/ 445878 h 2658504"/>
              <a:gd name="connsiteX8" fmla="*/ 4825918 w 5022263"/>
              <a:gd name="connsiteY8" fmla="*/ 181311 h 2658504"/>
              <a:gd name="connsiteX9" fmla="*/ 3936644 w 5022263"/>
              <a:gd name="connsiteY9" fmla="*/ 249891 h 2658504"/>
              <a:gd name="connsiteX10" fmla="*/ 3473471 w 5022263"/>
              <a:gd name="connsiteY10" fmla="*/ 66393 h 2658504"/>
              <a:gd name="connsiteX11" fmla="*/ 2825567 w 5022263"/>
              <a:gd name="connsiteY11" fmla="*/ 142387 h 2658504"/>
              <a:gd name="connsiteX12" fmla="*/ 2546715 w 5022263"/>
              <a:gd name="connsiteY12" fmla="*/ 206024 h 2658504"/>
              <a:gd name="connsiteX13" fmla="*/ 2056770 w 5022263"/>
              <a:gd name="connsiteY13" fmla="*/ 81634 h 2658504"/>
              <a:gd name="connsiteX14" fmla="*/ 1481769 w 5022263"/>
              <a:gd name="connsiteY14" fmla="*/ 3580 h 2658504"/>
              <a:gd name="connsiteX15" fmla="*/ 646452 w 5022263"/>
              <a:gd name="connsiteY15" fmla="*/ 197581 h 2658504"/>
              <a:gd name="connsiteX16" fmla="*/ 176071 w 5022263"/>
              <a:gd name="connsiteY16" fmla="*/ 178427 h 2658504"/>
              <a:gd name="connsiteX17" fmla="*/ 605 w 5022263"/>
              <a:gd name="connsiteY17" fmla="*/ 545627 h 2658504"/>
              <a:gd name="connsiteX0" fmla="*/ 605 w 5022263"/>
              <a:gd name="connsiteY0" fmla="*/ 545627 h 2658026"/>
              <a:gd name="connsiteX1" fmla="*/ 225292 w 5022263"/>
              <a:gd name="connsiteY1" fmla="*/ 1382599 h 2658026"/>
              <a:gd name="connsiteX2" fmla="*/ 695481 w 5022263"/>
              <a:gd name="connsiteY2" fmla="*/ 173965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6"/>
              <a:gd name="connsiteX1" fmla="*/ 225292 w 5022263"/>
              <a:gd name="connsiteY1" fmla="*/ 1382599 h 2658026"/>
              <a:gd name="connsiteX2" fmla="*/ 790848 w 5022263"/>
              <a:gd name="connsiteY2" fmla="*/ 172020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473471 w 5022263"/>
              <a:gd name="connsiteY10" fmla="*/ 66393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523960 w 5022263"/>
              <a:gd name="connsiteY10" fmla="*/ 217126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464268 h 2576664"/>
              <a:gd name="connsiteX1" fmla="*/ 225292 w 5022263"/>
              <a:gd name="connsiteY1" fmla="*/ 1301240 h 2576664"/>
              <a:gd name="connsiteX2" fmla="*/ 790848 w 5022263"/>
              <a:gd name="connsiteY2" fmla="*/ 1638850 h 2576664"/>
              <a:gd name="connsiteX3" fmla="*/ 1661962 w 5022263"/>
              <a:gd name="connsiteY3" fmla="*/ 2195804 h 2576664"/>
              <a:gd name="connsiteX4" fmla="*/ 2576783 w 5022263"/>
              <a:gd name="connsiteY4" fmla="*/ 2576658 h 2576664"/>
              <a:gd name="connsiteX5" fmla="*/ 3357949 w 5022263"/>
              <a:gd name="connsiteY5" fmla="*/ 2185701 h 2576664"/>
              <a:gd name="connsiteX6" fmla="*/ 4734447 w 5022263"/>
              <a:gd name="connsiteY6" fmla="*/ 610431 h 2576664"/>
              <a:gd name="connsiteX7" fmla="*/ 5018670 w 5022263"/>
              <a:gd name="connsiteY7" fmla="*/ 364519 h 2576664"/>
              <a:gd name="connsiteX8" fmla="*/ 4825918 w 5022263"/>
              <a:gd name="connsiteY8" fmla="*/ 99952 h 2576664"/>
              <a:gd name="connsiteX9" fmla="*/ 3936644 w 5022263"/>
              <a:gd name="connsiteY9" fmla="*/ 168532 h 2576664"/>
              <a:gd name="connsiteX10" fmla="*/ 3523960 w 5022263"/>
              <a:gd name="connsiteY10" fmla="*/ 135767 h 2576664"/>
              <a:gd name="connsiteX11" fmla="*/ 2825567 w 5022263"/>
              <a:gd name="connsiteY11" fmla="*/ 61028 h 2576664"/>
              <a:gd name="connsiteX12" fmla="*/ 2546715 w 5022263"/>
              <a:gd name="connsiteY12" fmla="*/ 124665 h 2576664"/>
              <a:gd name="connsiteX13" fmla="*/ 2056770 w 5022263"/>
              <a:gd name="connsiteY13" fmla="*/ 275 h 2576664"/>
              <a:gd name="connsiteX14" fmla="*/ 1487379 w 5022263"/>
              <a:gd name="connsiteY14" fmla="*/ 165337 h 2576664"/>
              <a:gd name="connsiteX15" fmla="*/ 646452 w 5022263"/>
              <a:gd name="connsiteY15" fmla="*/ 116222 h 2576664"/>
              <a:gd name="connsiteX16" fmla="*/ 176071 w 5022263"/>
              <a:gd name="connsiteY16" fmla="*/ 97068 h 2576664"/>
              <a:gd name="connsiteX17" fmla="*/ 605 w 5022263"/>
              <a:gd name="connsiteY17" fmla="*/ 464268 h 2576664"/>
              <a:gd name="connsiteX0" fmla="*/ 605 w 5022263"/>
              <a:gd name="connsiteY0" fmla="*/ 403290 h 2515686"/>
              <a:gd name="connsiteX1" fmla="*/ 225292 w 5022263"/>
              <a:gd name="connsiteY1" fmla="*/ 1240262 h 2515686"/>
              <a:gd name="connsiteX2" fmla="*/ 790848 w 5022263"/>
              <a:gd name="connsiteY2" fmla="*/ 1577872 h 2515686"/>
              <a:gd name="connsiteX3" fmla="*/ 1661962 w 5022263"/>
              <a:gd name="connsiteY3" fmla="*/ 2134826 h 2515686"/>
              <a:gd name="connsiteX4" fmla="*/ 2576783 w 5022263"/>
              <a:gd name="connsiteY4" fmla="*/ 2515680 h 2515686"/>
              <a:gd name="connsiteX5" fmla="*/ 3357949 w 5022263"/>
              <a:gd name="connsiteY5" fmla="*/ 2124723 h 2515686"/>
              <a:gd name="connsiteX6" fmla="*/ 4734447 w 5022263"/>
              <a:gd name="connsiteY6" fmla="*/ 549453 h 2515686"/>
              <a:gd name="connsiteX7" fmla="*/ 5018670 w 5022263"/>
              <a:gd name="connsiteY7" fmla="*/ 303541 h 2515686"/>
              <a:gd name="connsiteX8" fmla="*/ 4825918 w 5022263"/>
              <a:gd name="connsiteY8" fmla="*/ 38974 h 2515686"/>
              <a:gd name="connsiteX9" fmla="*/ 3936644 w 5022263"/>
              <a:gd name="connsiteY9" fmla="*/ 107554 h 2515686"/>
              <a:gd name="connsiteX10" fmla="*/ 3523960 w 5022263"/>
              <a:gd name="connsiteY10" fmla="*/ 74789 h 2515686"/>
              <a:gd name="connsiteX11" fmla="*/ 2825567 w 5022263"/>
              <a:gd name="connsiteY11" fmla="*/ 50 h 2515686"/>
              <a:gd name="connsiteX12" fmla="*/ 2546715 w 5022263"/>
              <a:gd name="connsiteY12" fmla="*/ 63687 h 2515686"/>
              <a:gd name="connsiteX13" fmla="*/ 2051160 w 5022263"/>
              <a:gd name="connsiteY13" fmla="*/ 90030 h 2515686"/>
              <a:gd name="connsiteX14" fmla="*/ 1487379 w 5022263"/>
              <a:gd name="connsiteY14" fmla="*/ 104359 h 2515686"/>
              <a:gd name="connsiteX15" fmla="*/ 646452 w 5022263"/>
              <a:gd name="connsiteY15" fmla="*/ 55244 h 2515686"/>
              <a:gd name="connsiteX16" fmla="*/ 176071 w 5022263"/>
              <a:gd name="connsiteY16" fmla="*/ 36090 h 2515686"/>
              <a:gd name="connsiteX17" fmla="*/ 605 w 5022263"/>
              <a:gd name="connsiteY17" fmla="*/ 403290 h 2515686"/>
              <a:gd name="connsiteX0" fmla="*/ 605 w 5022263"/>
              <a:gd name="connsiteY0" fmla="*/ 389442 h 2501838"/>
              <a:gd name="connsiteX1" fmla="*/ 225292 w 5022263"/>
              <a:gd name="connsiteY1" fmla="*/ 1226414 h 2501838"/>
              <a:gd name="connsiteX2" fmla="*/ 790848 w 5022263"/>
              <a:gd name="connsiteY2" fmla="*/ 1564024 h 2501838"/>
              <a:gd name="connsiteX3" fmla="*/ 1661962 w 5022263"/>
              <a:gd name="connsiteY3" fmla="*/ 2120978 h 2501838"/>
              <a:gd name="connsiteX4" fmla="*/ 2576783 w 5022263"/>
              <a:gd name="connsiteY4" fmla="*/ 2501832 h 2501838"/>
              <a:gd name="connsiteX5" fmla="*/ 3357949 w 5022263"/>
              <a:gd name="connsiteY5" fmla="*/ 2110875 h 2501838"/>
              <a:gd name="connsiteX6" fmla="*/ 4734447 w 5022263"/>
              <a:gd name="connsiteY6" fmla="*/ 535605 h 2501838"/>
              <a:gd name="connsiteX7" fmla="*/ 5018670 w 5022263"/>
              <a:gd name="connsiteY7" fmla="*/ 289693 h 2501838"/>
              <a:gd name="connsiteX8" fmla="*/ 4825918 w 5022263"/>
              <a:gd name="connsiteY8" fmla="*/ 25126 h 2501838"/>
              <a:gd name="connsiteX9" fmla="*/ 3936644 w 5022263"/>
              <a:gd name="connsiteY9" fmla="*/ 93706 h 2501838"/>
              <a:gd name="connsiteX10" fmla="*/ 3523960 w 5022263"/>
              <a:gd name="connsiteY10" fmla="*/ 60941 h 2501838"/>
              <a:gd name="connsiteX11" fmla="*/ 2926544 w 5022263"/>
              <a:gd name="connsiteY11" fmla="*/ 102898 h 2501838"/>
              <a:gd name="connsiteX12" fmla="*/ 2546715 w 5022263"/>
              <a:gd name="connsiteY12" fmla="*/ 49839 h 2501838"/>
              <a:gd name="connsiteX13" fmla="*/ 2051160 w 5022263"/>
              <a:gd name="connsiteY13" fmla="*/ 76182 h 2501838"/>
              <a:gd name="connsiteX14" fmla="*/ 1487379 w 5022263"/>
              <a:gd name="connsiteY14" fmla="*/ 90511 h 2501838"/>
              <a:gd name="connsiteX15" fmla="*/ 646452 w 5022263"/>
              <a:gd name="connsiteY15" fmla="*/ 41396 h 2501838"/>
              <a:gd name="connsiteX16" fmla="*/ 176071 w 5022263"/>
              <a:gd name="connsiteY16" fmla="*/ 22242 h 2501838"/>
              <a:gd name="connsiteX17" fmla="*/ 605 w 5022263"/>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26544 w 5164998"/>
              <a:gd name="connsiteY11" fmla="*/ 102898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77032 w 5164998"/>
              <a:gd name="connsiteY11" fmla="*/ 73724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95774 w 5173393"/>
              <a:gd name="connsiteY14" fmla="*/ 49583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84554 w 5173393"/>
              <a:gd name="connsiteY14" fmla="*/ 15546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613 w 5798076"/>
              <a:gd name="connsiteY0" fmla="*/ 761504 h 2472588"/>
              <a:gd name="connsiteX1" fmla="*/ 858370 w 5798076"/>
              <a:gd name="connsiteY1" fmla="*/ 1197164 h 2472588"/>
              <a:gd name="connsiteX2" fmla="*/ 1423926 w 5798076"/>
              <a:gd name="connsiteY2" fmla="*/ 1534774 h 2472588"/>
              <a:gd name="connsiteX3" fmla="*/ 2295040 w 5798076"/>
              <a:gd name="connsiteY3" fmla="*/ 2091728 h 2472588"/>
              <a:gd name="connsiteX4" fmla="*/ 3209861 w 5798076"/>
              <a:gd name="connsiteY4" fmla="*/ 2472582 h 2472588"/>
              <a:gd name="connsiteX5" fmla="*/ 3991027 w 5798076"/>
              <a:gd name="connsiteY5" fmla="*/ 2081625 h 2472588"/>
              <a:gd name="connsiteX6" fmla="*/ 5367525 w 5798076"/>
              <a:gd name="connsiteY6" fmla="*/ 506355 h 2472588"/>
              <a:gd name="connsiteX7" fmla="*/ 5651748 w 5798076"/>
              <a:gd name="connsiteY7" fmla="*/ 260443 h 2472588"/>
              <a:gd name="connsiteX8" fmla="*/ 5722658 w 5798076"/>
              <a:gd name="connsiteY8" fmla="*/ 136884 h 2472588"/>
              <a:gd name="connsiteX9" fmla="*/ 4569722 w 5798076"/>
              <a:gd name="connsiteY9" fmla="*/ 64456 h 2472588"/>
              <a:gd name="connsiteX10" fmla="*/ 4157038 w 5798076"/>
              <a:gd name="connsiteY10" fmla="*/ 31691 h 2472588"/>
              <a:gd name="connsiteX11" fmla="*/ 3610110 w 5798076"/>
              <a:gd name="connsiteY11" fmla="*/ 44474 h 2472588"/>
              <a:gd name="connsiteX12" fmla="*/ 3179793 w 5798076"/>
              <a:gd name="connsiteY12" fmla="*/ 20589 h 2472588"/>
              <a:gd name="connsiteX13" fmla="*/ 2684238 w 5798076"/>
              <a:gd name="connsiteY13" fmla="*/ 46932 h 2472588"/>
              <a:gd name="connsiteX14" fmla="*/ 2109237 w 5798076"/>
              <a:gd name="connsiteY14" fmla="*/ 27224 h 2472588"/>
              <a:gd name="connsiteX15" fmla="*/ 1279530 w 5798076"/>
              <a:gd name="connsiteY15" fmla="*/ 12146 h 2472588"/>
              <a:gd name="connsiteX16" fmla="*/ 730611 w 5798076"/>
              <a:gd name="connsiteY16" fmla="*/ 85376 h 2472588"/>
              <a:gd name="connsiteX17" fmla="*/ 613 w 5798076"/>
              <a:gd name="connsiteY17" fmla="*/ 761504 h 2472588"/>
              <a:gd name="connsiteX0" fmla="*/ 682333 w 6479796"/>
              <a:gd name="connsiteY0" fmla="*/ 749422 h 2460506"/>
              <a:gd name="connsiteX1" fmla="*/ 1540090 w 6479796"/>
              <a:gd name="connsiteY1" fmla="*/ 1185082 h 2460506"/>
              <a:gd name="connsiteX2" fmla="*/ 2105646 w 6479796"/>
              <a:gd name="connsiteY2" fmla="*/ 1522692 h 2460506"/>
              <a:gd name="connsiteX3" fmla="*/ 2976760 w 6479796"/>
              <a:gd name="connsiteY3" fmla="*/ 2079646 h 2460506"/>
              <a:gd name="connsiteX4" fmla="*/ 3891581 w 6479796"/>
              <a:gd name="connsiteY4" fmla="*/ 2460500 h 2460506"/>
              <a:gd name="connsiteX5" fmla="*/ 4672747 w 6479796"/>
              <a:gd name="connsiteY5" fmla="*/ 2069543 h 2460506"/>
              <a:gd name="connsiteX6" fmla="*/ 6049245 w 6479796"/>
              <a:gd name="connsiteY6" fmla="*/ 494273 h 2460506"/>
              <a:gd name="connsiteX7" fmla="*/ 6333468 w 6479796"/>
              <a:gd name="connsiteY7" fmla="*/ 248361 h 2460506"/>
              <a:gd name="connsiteX8" fmla="*/ 6404378 w 6479796"/>
              <a:gd name="connsiteY8" fmla="*/ 124802 h 2460506"/>
              <a:gd name="connsiteX9" fmla="*/ 5251442 w 6479796"/>
              <a:gd name="connsiteY9" fmla="*/ 52374 h 2460506"/>
              <a:gd name="connsiteX10" fmla="*/ 4838758 w 6479796"/>
              <a:gd name="connsiteY10" fmla="*/ 19609 h 2460506"/>
              <a:gd name="connsiteX11" fmla="*/ 4291830 w 6479796"/>
              <a:gd name="connsiteY11" fmla="*/ 32392 h 2460506"/>
              <a:gd name="connsiteX12" fmla="*/ 3861513 w 6479796"/>
              <a:gd name="connsiteY12" fmla="*/ 8507 h 2460506"/>
              <a:gd name="connsiteX13" fmla="*/ 3365958 w 6479796"/>
              <a:gd name="connsiteY13" fmla="*/ 34850 h 2460506"/>
              <a:gd name="connsiteX14" fmla="*/ 2790957 w 6479796"/>
              <a:gd name="connsiteY14" fmla="*/ 15142 h 2460506"/>
              <a:gd name="connsiteX15" fmla="*/ 1961250 w 6479796"/>
              <a:gd name="connsiteY15" fmla="*/ 64 h 2460506"/>
              <a:gd name="connsiteX16" fmla="*/ 44902 w 6479796"/>
              <a:gd name="connsiteY16" fmla="*/ 287323 h 2460506"/>
              <a:gd name="connsiteX17" fmla="*/ 682333 w 6479796"/>
              <a:gd name="connsiteY17" fmla="*/ 749422 h 2460506"/>
              <a:gd name="connsiteX0" fmla="*/ 682333 w 6479796"/>
              <a:gd name="connsiteY0" fmla="*/ 749422 h 2463920"/>
              <a:gd name="connsiteX1" fmla="*/ 1540090 w 6479796"/>
              <a:gd name="connsiteY1" fmla="*/ 1185082 h 2463920"/>
              <a:gd name="connsiteX2" fmla="*/ 2105646 w 6479796"/>
              <a:gd name="connsiteY2" fmla="*/ 1522692 h 2463920"/>
              <a:gd name="connsiteX3" fmla="*/ 2976760 w 6479796"/>
              <a:gd name="connsiteY3" fmla="*/ 2079646 h 2463920"/>
              <a:gd name="connsiteX4" fmla="*/ 3891581 w 6479796"/>
              <a:gd name="connsiteY4" fmla="*/ 2460500 h 2463920"/>
              <a:gd name="connsiteX5" fmla="*/ 5204524 w 6479796"/>
              <a:gd name="connsiteY5" fmla="*/ 1828759 h 2463920"/>
              <a:gd name="connsiteX6" fmla="*/ 6049245 w 6479796"/>
              <a:gd name="connsiteY6" fmla="*/ 494273 h 2463920"/>
              <a:gd name="connsiteX7" fmla="*/ 6333468 w 6479796"/>
              <a:gd name="connsiteY7" fmla="*/ 248361 h 2463920"/>
              <a:gd name="connsiteX8" fmla="*/ 6404378 w 6479796"/>
              <a:gd name="connsiteY8" fmla="*/ 124802 h 2463920"/>
              <a:gd name="connsiteX9" fmla="*/ 5251442 w 6479796"/>
              <a:gd name="connsiteY9" fmla="*/ 52374 h 2463920"/>
              <a:gd name="connsiteX10" fmla="*/ 4838758 w 6479796"/>
              <a:gd name="connsiteY10" fmla="*/ 19609 h 2463920"/>
              <a:gd name="connsiteX11" fmla="*/ 4291830 w 6479796"/>
              <a:gd name="connsiteY11" fmla="*/ 32392 h 2463920"/>
              <a:gd name="connsiteX12" fmla="*/ 3861513 w 6479796"/>
              <a:gd name="connsiteY12" fmla="*/ 8507 h 2463920"/>
              <a:gd name="connsiteX13" fmla="*/ 3365958 w 6479796"/>
              <a:gd name="connsiteY13" fmla="*/ 34850 h 2463920"/>
              <a:gd name="connsiteX14" fmla="*/ 2790957 w 6479796"/>
              <a:gd name="connsiteY14" fmla="*/ 15142 h 2463920"/>
              <a:gd name="connsiteX15" fmla="*/ 1961250 w 6479796"/>
              <a:gd name="connsiteY15" fmla="*/ 64 h 2463920"/>
              <a:gd name="connsiteX16" fmla="*/ 44902 w 6479796"/>
              <a:gd name="connsiteY16" fmla="*/ 287323 h 2463920"/>
              <a:gd name="connsiteX17" fmla="*/ 682333 w 6479796"/>
              <a:gd name="connsiteY17" fmla="*/ 749422 h 2463920"/>
              <a:gd name="connsiteX0" fmla="*/ 682333 w 6470200"/>
              <a:gd name="connsiteY0" fmla="*/ 749422 h 2463920"/>
              <a:gd name="connsiteX1" fmla="*/ 1540090 w 6470200"/>
              <a:gd name="connsiteY1" fmla="*/ 1185082 h 2463920"/>
              <a:gd name="connsiteX2" fmla="*/ 2105646 w 6470200"/>
              <a:gd name="connsiteY2" fmla="*/ 1522692 h 2463920"/>
              <a:gd name="connsiteX3" fmla="*/ 2976760 w 6470200"/>
              <a:gd name="connsiteY3" fmla="*/ 2079646 h 2463920"/>
              <a:gd name="connsiteX4" fmla="*/ 3891581 w 6470200"/>
              <a:gd name="connsiteY4" fmla="*/ 2460500 h 2463920"/>
              <a:gd name="connsiteX5" fmla="*/ 5204524 w 6470200"/>
              <a:gd name="connsiteY5" fmla="*/ 1828759 h 2463920"/>
              <a:gd name="connsiteX6" fmla="*/ 6378441 w 6470200"/>
              <a:gd name="connsiteY6" fmla="*/ 467517 h 2463920"/>
              <a:gd name="connsiteX7" fmla="*/ 6333468 w 6470200"/>
              <a:gd name="connsiteY7" fmla="*/ 248361 h 2463920"/>
              <a:gd name="connsiteX8" fmla="*/ 6404378 w 6470200"/>
              <a:gd name="connsiteY8" fmla="*/ 124802 h 2463920"/>
              <a:gd name="connsiteX9" fmla="*/ 5251442 w 6470200"/>
              <a:gd name="connsiteY9" fmla="*/ 52374 h 2463920"/>
              <a:gd name="connsiteX10" fmla="*/ 4838758 w 6470200"/>
              <a:gd name="connsiteY10" fmla="*/ 19609 h 2463920"/>
              <a:gd name="connsiteX11" fmla="*/ 4291830 w 6470200"/>
              <a:gd name="connsiteY11" fmla="*/ 32392 h 2463920"/>
              <a:gd name="connsiteX12" fmla="*/ 3861513 w 6470200"/>
              <a:gd name="connsiteY12" fmla="*/ 8507 h 2463920"/>
              <a:gd name="connsiteX13" fmla="*/ 3365958 w 6470200"/>
              <a:gd name="connsiteY13" fmla="*/ 34850 h 2463920"/>
              <a:gd name="connsiteX14" fmla="*/ 2790957 w 6470200"/>
              <a:gd name="connsiteY14" fmla="*/ 15142 h 2463920"/>
              <a:gd name="connsiteX15" fmla="*/ 1961250 w 6470200"/>
              <a:gd name="connsiteY15" fmla="*/ 64 h 2463920"/>
              <a:gd name="connsiteX16" fmla="*/ 44902 w 6470200"/>
              <a:gd name="connsiteY16" fmla="*/ 287323 h 2463920"/>
              <a:gd name="connsiteX17" fmla="*/ 682333 w 6470200"/>
              <a:gd name="connsiteY17" fmla="*/ 749422 h 2463920"/>
              <a:gd name="connsiteX0" fmla="*/ 682333 w 6747272"/>
              <a:gd name="connsiteY0" fmla="*/ 749422 h 2463920"/>
              <a:gd name="connsiteX1" fmla="*/ 1540090 w 6747272"/>
              <a:gd name="connsiteY1" fmla="*/ 1185082 h 2463920"/>
              <a:gd name="connsiteX2" fmla="*/ 2105646 w 6747272"/>
              <a:gd name="connsiteY2" fmla="*/ 1522692 h 2463920"/>
              <a:gd name="connsiteX3" fmla="*/ 2976760 w 6747272"/>
              <a:gd name="connsiteY3" fmla="*/ 2079646 h 2463920"/>
              <a:gd name="connsiteX4" fmla="*/ 3891581 w 6747272"/>
              <a:gd name="connsiteY4" fmla="*/ 2460500 h 2463920"/>
              <a:gd name="connsiteX5" fmla="*/ 5204524 w 6747272"/>
              <a:gd name="connsiteY5" fmla="*/ 1828759 h 2463920"/>
              <a:gd name="connsiteX6" fmla="*/ 6378441 w 6747272"/>
              <a:gd name="connsiteY6" fmla="*/ 467517 h 2463920"/>
              <a:gd name="connsiteX7" fmla="*/ 6333468 w 6747272"/>
              <a:gd name="connsiteY7" fmla="*/ 248361 h 2463920"/>
              <a:gd name="connsiteX8" fmla="*/ 6708251 w 6747272"/>
              <a:gd name="connsiteY8" fmla="*/ 44541 h 2463920"/>
              <a:gd name="connsiteX9" fmla="*/ 5251442 w 6747272"/>
              <a:gd name="connsiteY9" fmla="*/ 52374 h 2463920"/>
              <a:gd name="connsiteX10" fmla="*/ 4838758 w 6747272"/>
              <a:gd name="connsiteY10" fmla="*/ 19609 h 2463920"/>
              <a:gd name="connsiteX11" fmla="*/ 4291830 w 6747272"/>
              <a:gd name="connsiteY11" fmla="*/ 32392 h 2463920"/>
              <a:gd name="connsiteX12" fmla="*/ 3861513 w 6747272"/>
              <a:gd name="connsiteY12" fmla="*/ 8507 h 2463920"/>
              <a:gd name="connsiteX13" fmla="*/ 3365958 w 6747272"/>
              <a:gd name="connsiteY13" fmla="*/ 34850 h 2463920"/>
              <a:gd name="connsiteX14" fmla="*/ 2790957 w 6747272"/>
              <a:gd name="connsiteY14" fmla="*/ 15142 h 2463920"/>
              <a:gd name="connsiteX15" fmla="*/ 1961250 w 6747272"/>
              <a:gd name="connsiteY15" fmla="*/ 64 h 2463920"/>
              <a:gd name="connsiteX16" fmla="*/ 44902 w 6747272"/>
              <a:gd name="connsiteY16" fmla="*/ 287323 h 2463920"/>
              <a:gd name="connsiteX17" fmla="*/ 682333 w 6747272"/>
              <a:gd name="connsiteY17" fmla="*/ 749422 h 2463920"/>
              <a:gd name="connsiteX0" fmla="*/ 682333 w 6805242"/>
              <a:gd name="connsiteY0" fmla="*/ 749422 h 2463920"/>
              <a:gd name="connsiteX1" fmla="*/ 1540090 w 6805242"/>
              <a:gd name="connsiteY1" fmla="*/ 1185082 h 2463920"/>
              <a:gd name="connsiteX2" fmla="*/ 2105646 w 6805242"/>
              <a:gd name="connsiteY2" fmla="*/ 1522692 h 2463920"/>
              <a:gd name="connsiteX3" fmla="*/ 2976760 w 6805242"/>
              <a:gd name="connsiteY3" fmla="*/ 2079646 h 2463920"/>
              <a:gd name="connsiteX4" fmla="*/ 3891581 w 6805242"/>
              <a:gd name="connsiteY4" fmla="*/ 2460500 h 2463920"/>
              <a:gd name="connsiteX5" fmla="*/ 5204524 w 6805242"/>
              <a:gd name="connsiteY5" fmla="*/ 1828759 h 2463920"/>
              <a:gd name="connsiteX6" fmla="*/ 6378441 w 6805242"/>
              <a:gd name="connsiteY6" fmla="*/ 467517 h 2463920"/>
              <a:gd name="connsiteX7" fmla="*/ 6637340 w 6805242"/>
              <a:gd name="connsiteY7" fmla="*/ 248361 h 2463920"/>
              <a:gd name="connsiteX8" fmla="*/ 6708251 w 6805242"/>
              <a:gd name="connsiteY8" fmla="*/ 44541 h 2463920"/>
              <a:gd name="connsiteX9" fmla="*/ 5251442 w 6805242"/>
              <a:gd name="connsiteY9" fmla="*/ 52374 h 2463920"/>
              <a:gd name="connsiteX10" fmla="*/ 4838758 w 6805242"/>
              <a:gd name="connsiteY10" fmla="*/ 19609 h 2463920"/>
              <a:gd name="connsiteX11" fmla="*/ 4291830 w 6805242"/>
              <a:gd name="connsiteY11" fmla="*/ 32392 h 2463920"/>
              <a:gd name="connsiteX12" fmla="*/ 3861513 w 6805242"/>
              <a:gd name="connsiteY12" fmla="*/ 8507 h 2463920"/>
              <a:gd name="connsiteX13" fmla="*/ 3365958 w 6805242"/>
              <a:gd name="connsiteY13" fmla="*/ 34850 h 2463920"/>
              <a:gd name="connsiteX14" fmla="*/ 2790957 w 6805242"/>
              <a:gd name="connsiteY14" fmla="*/ 15142 h 2463920"/>
              <a:gd name="connsiteX15" fmla="*/ 1961250 w 6805242"/>
              <a:gd name="connsiteY15" fmla="*/ 64 h 2463920"/>
              <a:gd name="connsiteX16" fmla="*/ 44902 w 6805242"/>
              <a:gd name="connsiteY16" fmla="*/ 287323 h 2463920"/>
              <a:gd name="connsiteX17" fmla="*/ 682333 w 6805242"/>
              <a:gd name="connsiteY17" fmla="*/ 749422 h 2463920"/>
              <a:gd name="connsiteX0" fmla="*/ 682333 w 6805242"/>
              <a:gd name="connsiteY0" fmla="*/ 749422 h 2464544"/>
              <a:gd name="connsiteX1" fmla="*/ 1540090 w 6805242"/>
              <a:gd name="connsiteY1" fmla="*/ 1185082 h 2464544"/>
              <a:gd name="connsiteX2" fmla="*/ 2130970 w 6805242"/>
              <a:gd name="connsiteY2" fmla="*/ 1683214 h 2464544"/>
              <a:gd name="connsiteX3" fmla="*/ 2976760 w 6805242"/>
              <a:gd name="connsiteY3" fmla="*/ 2079646 h 2464544"/>
              <a:gd name="connsiteX4" fmla="*/ 3891581 w 6805242"/>
              <a:gd name="connsiteY4" fmla="*/ 2460500 h 2464544"/>
              <a:gd name="connsiteX5" fmla="*/ 5204524 w 6805242"/>
              <a:gd name="connsiteY5" fmla="*/ 1828759 h 2464544"/>
              <a:gd name="connsiteX6" fmla="*/ 6378441 w 6805242"/>
              <a:gd name="connsiteY6" fmla="*/ 467517 h 2464544"/>
              <a:gd name="connsiteX7" fmla="*/ 6637340 w 6805242"/>
              <a:gd name="connsiteY7" fmla="*/ 248361 h 2464544"/>
              <a:gd name="connsiteX8" fmla="*/ 6708251 w 6805242"/>
              <a:gd name="connsiteY8" fmla="*/ 44541 h 2464544"/>
              <a:gd name="connsiteX9" fmla="*/ 5251442 w 6805242"/>
              <a:gd name="connsiteY9" fmla="*/ 52374 h 2464544"/>
              <a:gd name="connsiteX10" fmla="*/ 4838758 w 6805242"/>
              <a:gd name="connsiteY10" fmla="*/ 19609 h 2464544"/>
              <a:gd name="connsiteX11" fmla="*/ 4291830 w 6805242"/>
              <a:gd name="connsiteY11" fmla="*/ 32392 h 2464544"/>
              <a:gd name="connsiteX12" fmla="*/ 3861513 w 6805242"/>
              <a:gd name="connsiteY12" fmla="*/ 8507 h 2464544"/>
              <a:gd name="connsiteX13" fmla="*/ 3365958 w 6805242"/>
              <a:gd name="connsiteY13" fmla="*/ 34850 h 2464544"/>
              <a:gd name="connsiteX14" fmla="*/ 2790957 w 6805242"/>
              <a:gd name="connsiteY14" fmla="*/ 15142 h 2464544"/>
              <a:gd name="connsiteX15" fmla="*/ 1961250 w 6805242"/>
              <a:gd name="connsiteY15" fmla="*/ 64 h 2464544"/>
              <a:gd name="connsiteX16" fmla="*/ 44902 w 6805242"/>
              <a:gd name="connsiteY16" fmla="*/ 287323 h 2464544"/>
              <a:gd name="connsiteX17" fmla="*/ 682333 w 6805242"/>
              <a:gd name="connsiteY17" fmla="*/ 749422 h 2464544"/>
              <a:gd name="connsiteX0" fmla="*/ 681429 w 6804338"/>
              <a:gd name="connsiteY0" fmla="*/ 749422 h 2464544"/>
              <a:gd name="connsiteX1" fmla="*/ 1437894 w 6804338"/>
              <a:gd name="connsiteY1" fmla="*/ 1265343 h 2464544"/>
              <a:gd name="connsiteX2" fmla="*/ 2130066 w 6804338"/>
              <a:gd name="connsiteY2" fmla="*/ 1683214 h 2464544"/>
              <a:gd name="connsiteX3" fmla="*/ 2975856 w 6804338"/>
              <a:gd name="connsiteY3" fmla="*/ 2079646 h 2464544"/>
              <a:gd name="connsiteX4" fmla="*/ 3890677 w 6804338"/>
              <a:gd name="connsiteY4" fmla="*/ 2460500 h 2464544"/>
              <a:gd name="connsiteX5" fmla="*/ 5203620 w 6804338"/>
              <a:gd name="connsiteY5" fmla="*/ 1828759 h 2464544"/>
              <a:gd name="connsiteX6" fmla="*/ 6377537 w 6804338"/>
              <a:gd name="connsiteY6" fmla="*/ 467517 h 2464544"/>
              <a:gd name="connsiteX7" fmla="*/ 6636436 w 6804338"/>
              <a:gd name="connsiteY7" fmla="*/ 248361 h 2464544"/>
              <a:gd name="connsiteX8" fmla="*/ 6707347 w 6804338"/>
              <a:gd name="connsiteY8" fmla="*/ 44541 h 2464544"/>
              <a:gd name="connsiteX9" fmla="*/ 5250538 w 6804338"/>
              <a:gd name="connsiteY9" fmla="*/ 52374 h 2464544"/>
              <a:gd name="connsiteX10" fmla="*/ 4837854 w 6804338"/>
              <a:gd name="connsiteY10" fmla="*/ 19609 h 2464544"/>
              <a:gd name="connsiteX11" fmla="*/ 4290926 w 6804338"/>
              <a:gd name="connsiteY11" fmla="*/ 32392 h 2464544"/>
              <a:gd name="connsiteX12" fmla="*/ 3860609 w 6804338"/>
              <a:gd name="connsiteY12" fmla="*/ 8507 h 2464544"/>
              <a:gd name="connsiteX13" fmla="*/ 3365054 w 6804338"/>
              <a:gd name="connsiteY13" fmla="*/ 34850 h 2464544"/>
              <a:gd name="connsiteX14" fmla="*/ 2790053 w 6804338"/>
              <a:gd name="connsiteY14" fmla="*/ 15142 h 2464544"/>
              <a:gd name="connsiteX15" fmla="*/ 1960346 w 6804338"/>
              <a:gd name="connsiteY15" fmla="*/ 64 h 2464544"/>
              <a:gd name="connsiteX16" fmla="*/ 43998 w 6804338"/>
              <a:gd name="connsiteY16" fmla="*/ 287323 h 2464544"/>
              <a:gd name="connsiteX17" fmla="*/ 681429 w 6804338"/>
              <a:gd name="connsiteY17" fmla="*/ 749422 h 2464544"/>
              <a:gd name="connsiteX0" fmla="*/ 1090342 w 7213251"/>
              <a:gd name="connsiteY0" fmla="*/ 749398 h 2464520"/>
              <a:gd name="connsiteX1" fmla="*/ 1846807 w 7213251"/>
              <a:gd name="connsiteY1" fmla="*/ 1265319 h 2464520"/>
              <a:gd name="connsiteX2" fmla="*/ 2538979 w 7213251"/>
              <a:gd name="connsiteY2" fmla="*/ 1683190 h 2464520"/>
              <a:gd name="connsiteX3" fmla="*/ 3384769 w 7213251"/>
              <a:gd name="connsiteY3" fmla="*/ 2079622 h 2464520"/>
              <a:gd name="connsiteX4" fmla="*/ 4299590 w 7213251"/>
              <a:gd name="connsiteY4" fmla="*/ 2460476 h 2464520"/>
              <a:gd name="connsiteX5" fmla="*/ 5612533 w 7213251"/>
              <a:gd name="connsiteY5" fmla="*/ 1828735 h 2464520"/>
              <a:gd name="connsiteX6" fmla="*/ 6786450 w 7213251"/>
              <a:gd name="connsiteY6" fmla="*/ 467493 h 2464520"/>
              <a:gd name="connsiteX7" fmla="*/ 7045349 w 7213251"/>
              <a:gd name="connsiteY7" fmla="*/ 248337 h 2464520"/>
              <a:gd name="connsiteX8" fmla="*/ 7116260 w 7213251"/>
              <a:gd name="connsiteY8" fmla="*/ 44517 h 2464520"/>
              <a:gd name="connsiteX9" fmla="*/ 5659451 w 7213251"/>
              <a:gd name="connsiteY9" fmla="*/ 52350 h 2464520"/>
              <a:gd name="connsiteX10" fmla="*/ 5246767 w 7213251"/>
              <a:gd name="connsiteY10" fmla="*/ 19585 h 2464520"/>
              <a:gd name="connsiteX11" fmla="*/ 4699839 w 7213251"/>
              <a:gd name="connsiteY11" fmla="*/ 32368 h 2464520"/>
              <a:gd name="connsiteX12" fmla="*/ 4269522 w 7213251"/>
              <a:gd name="connsiteY12" fmla="*/ 8483 h 2464520"/>
              <a:gd name="connsiteX13" fmla="*/ 3773967 w 7213251"/>
              <a:gd name="connsiteY13" fmla="*/ 34826 h 2464520"/>
              <a:gd name="connsiteX14" fmla="*/ 3198966 w 7213251"/>
              <a:gd name="connsiteY14" fmla="*/ 15118 h 2464520"/>
              <a:gd name="connsiteX15" fmla="*/ 2369259 w 7213251"/>
              <a:gd name="connsiteY15" fmla="*/ 40 h 2464520"/>
              <a:gd name="connsiteX16" fmla="*/ 452911 w 7213251"/>
              <a:gd name="connsiteY16" fmla="*/ 287299 h 2464520"/>
              <a:gd name="connsiteX17" fmla="*/ 34934 w 7213251"/>
              <a:gd name="connsiteY17" fmla="*/ 53115 h 2464520"/>
              <a:gd name="connsiteX18" fmla="*/ 1090342 w 7213251"/>
              <a:gd name="connsiteY18" fmla="*/ 749398 h 2464520"/>
              <a:gd name="connsiteX0" fmla="*/ 1100745 w 7223654"/>
              <a:gd name="connsiteY0" fmla="*/ 756215 h 2471337"/>
              <a:gd name="connsiteX1" fmla="*/ 1857210 w 7223654"/>
              <a:gd name="connsiteY1" fmla="*/ 1272136 h 2471337"/>
              <a:gd name="connsiteX2" fmla="*/ 2549382 w 7223654"/>
              <a:gd name="connsiteY2" fmla="*/ 1690007 h 2471337"/>
              <a:gd name="connsiteX3" fmla="*/ 3395172 w 7223654"/>
              <a:gd name="connsiteY3" fmla="*/ 2086439 h 2471337"/>
              <a:gd name="connsiteX4" fmla="*/ 4309993 w 7223654"/>
              <a:gd name="connsiteY4" fmla="*/ 2467293 h 2471337"/>
              <a:gd name="connsiteX5" fmla="*/ 5622936 w 7223654"/>
              <a:gd name="connsiteY5" fmla="*/ 1835552 h 2471337"/>
              <a:gd name="connsiteX6" fmla="*/ 6796853 w 7223654"/>
              <a:gd name="connsiteY6" fmla="*/ 474310 h 2471337"/>
              <a:gd name="connsiteX7" fmla="*/ 7055752 w 7223654"/>
              <a:gd name="connsiteY7" fmla="*/ 255154 h 2471337"/>
              <a:gd name="connsiteX8" fmla="*/ 7126663 w 7223654"/>
              <a:gd name="connsiteY8" fmla="*/ 51334 h 2471337"/>
              <a:gd name="connsiteX9" fmla="*/ 5669854 w 7223654"/>
              <a:gd name="connsiteY9" fmla="*/ 59167 h 2471337"/>
              <a:gd name="connsiteX10" fmla="*/ 5257170 w 7223654"/>
              <a:gd name="connsiteY10" fmla="*/ 26402 h 2471337"/>
              <a:gd name="connsiteX11" fmla="*/ 4710242 w 7223654"/>
              <a:gd name="connsiteY11" fmla="*/ 39185 h 2471337"/>
              <a:gd name="connsiteX12" fmla="*/ 4279925 w 7223654"/>
              <a:gd name="connsiteY12" fmla="*/ 15300 h 2471337"/>
              <a:gd name="connsiteX13" fmla="*/ 3784370 w 7223654"/>
              <a:gd name="connsiteY13" fmla="*/ 41643 h 2471337"/>
              <a:gd name="connsiteX14" fmla="*/ 3209369 w 7223654"/>
              <a:gd name="connsiteY14" fmla="*/ 21935 h 2471337"/>
              <a:gd name="connsiteX15" fmla="*/ 2379662 w 7223654"/>
              <a:gd name="connsiteY15" fmla="*/ 6857 h 2471337"/>
              <a:gd name="connsiteX16" fmla="*/ 394677 w 7223654"/>
              <a:gd name="connsiteY16" fmla="*/ 4051 h 2471337"/>
              <a:gd name="connsiteX17" fmla="*/ 45337 w 7223654"/>
              <a:gd name="connsiteY17" fmla="*/ 59932 h 2471337"/>
              <a:gd name="connsiteX18" fmla="*/ 1100745 w 7223654"/>
              <a:gd name="connsiteY18" fmla="*/ 756215 h 247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23654" h="2471337">
                <a:moveTo>
                  <a:pt x="1100745" y="756215"/>
                </a:moveTo>
                <a:cubicBezTo>
                  <a:pt x="1402724" y="958249"/>
                  <a:pt x="1615771" y="1116504"/>
                  <a:pt x="1857210" y="1272136"/>
                </a:cubicBezTo>
                <a:cubicBezTo>
                  <a:pt x="2098649" y="1427768"/>
                  <a:pt x="2293055" y="1554290"/>
                  <a:pt x="2549382" y="1690007"/>
                </a:cubicBezTo>
                <a:cubicBezTo>
                  <a:pt x="2805709" y="1825724"/>
                  <a:pt x="3101737" y="1956891"/>
                  <a:pt x="3395172" y="2086439"/>
                </a:cubicBezTo>
                <a:cubicBezTo>
                  <a:pt x="3688607" y="2215987"/>
                  <a:pt x="3938699" y="2509107"/>
                  <a:pt x="4309993" y="2467293"/>
                </a:cubicBezTo>
                <a:cubicBezTo>
                  <a:pt x="4681287" y="2425479"/>
                  <a:pt x="5208459" y="2167716"/>
                  <a:pt x="5622936" y="1835552"/>
                </a:cubicBezTo>
                <a:cubicBezTo>
                  <a:pt x="6037413" y="1503388"/>
                  <a:pt x="6558050" y="737710"/>
                  <a:pt x="6796853" y="474310"/>
                </a:cubicBezTo>
                <a:cubicBezTo>
                  <a:pt x="7035656" y="210910"/>
                  <a:pt x="7000784" y="325650"/>
                  <a:pt x="7055752" y="255154"/>
                </a:cubicBezTo>
                <a:cubicBezTo>
                  <a:pt x="7110720" y="184658"/>
                  <a:pt x="7357646" y="83998"/>
                  <a:pt x="7126663" y="51334"/>
                </a:cubicBezTo>
                <a:cubicBezTo>
                  <a:pt x="6895680" y="18670"/>
                  <a:pt x="5981436" y="63322"/>
                  <a:pt x="5669854" y="59167"/>
                </a:cubicBezTo>
                <a:cubicBezTo>
                  <a:pt x="5358272" y="55012"/>
                  <a:pt x="5417105" y="29732"/>
                  <a:pt x="5257170" y="26402"/>
                </a:cubicBezTo>
                <a:cubicBezTo>
                  <a:pt x="5097235" y="23072"/>
                  <a:pt x="4873116" y="41035"/>
                  <a:pt x="4710242" y="39185"/>
                </a:cubicBezTo>
                <a:cubicBezTo>
                  <a:pt x="4547368" y="37335"/>
                  <a:pt x="4434237" y="14890"/>
                  <a:pt x="4279925" y="15300"/>
                </a:cubicBezTo>
                <a:cubicBezTo>
                  <a:pt x="4125613" y="15710"/>
                  <a:pt x="3962796" y="40537"/>
                  <a:pt x="3784370" y="41643"/>
                </a:cubicBezTo>
                <a:cubicBezTo>
                  <a:pt x="3605944" y="42749"/>
                  <a:pt x="3443487" y="27733"/>
                  <a:pt x="3209369" y="21935"/>
                </a:cubicBezTo>
                <a:lnTo>
                  <a:pt x="2379662" y="6857"/>
                </a:lnTo>
                <a:cubicBezTo>
                  <a:pt x="2252662" y="3047"/>
                  <a:pt x="783731" y="-4795"/>
                  <a:pt x="394677" y="4051"/>
                </a:cubicBezTo>
                <a:cubicBezTo>
                  <a:pt x="5623" y="12897"/>
                  <a:pt x="-60901" y="-17084"/>
                  <a:pt x="45337" y="59932"/>
                </a:cubicBezTo>
                <a:cubicBezTo>
                  <a:pt x="151575" y="136948"/>
                  <a:pt x="798766" y="554181"/>
                  <a:pt x="1100745" y="756215"/>
                </a:cubicBezTo>
                <a:close/>
              </a:path>
            </a:pathLst>
          </a:custGeom>
          <a:solidFill>
            <a:schemeClr val="tx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0" name="Rectangle 9"/>
          <p:cNvSpPr/>
          <p:nvPr/>
        </p:nvSpPr>
        <p:spPr bwMode="auto">
          <a:xfrm>
            <a:off x="5154928" y="4422822"/>
            <a:ext cx="46436" cy="1238426"/>
          </a:xfrm>
          <a:prstGeom prst="rect">
            <a:avLst/>
          </a:prstGeom>
          <a:ln>
            <a:solidFill>
              <a:srgbClr val="0070C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2" name="Trapèze 47"/>
          <p:cNvSpPr/>
          <p:nvPr/>
        </p:nvSpPr>
        <p:spPr>
          <a:xfrm rot="10800000">
            <a:off x="3659919" y="4831461"/>
            <a:ext cx="2544202"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Freeform 33"/>
          <p:cNvSpPr/>
          <p:nvPr/>
        </p:nvSpPr>
        <p:spPr bwMode="auto">
          <a:xfrm>
            <a:off x="3051937" y="4430218"/>
            <a:ext cx="3571479" cy="1239490"/>
          </a:xfrm>
          <a:custGeom>
            <a:avLst/>
            <a:gdLst>
              <a:gd name="connsiteX0" fmla="*/ 0 w 3947284"/>
              <a:gd name="connsiteY0" fmla="*/ 690672 h 2002736"/>
              <a:gd name="connsiteX1" fmla="*/ 1195754 w 3947284"/>
              <a:gd name="connsiteY1" fmla="*/ 1511287 h 2002736"/>
              <a:gd name="connsiteX2" fmla="*/ 2180492 w 3947284"/>
              <a:gd name="connsiteY2" fmla="*/ 1945041 h 2002736"/>
              <a:gd name="connsiteX3" fmla="*/ 3774831 w 3947284"/>
              <a:gd name="connsiteY3" fmla="*/ 221749 h 2002736"/>
              <a:gd name="connsiteX4" fmla="*/ 3903784 w 3947284"/>
              <a:gd name="connsiteY4" fmla="*/ 22456 h 2002736"/>
              <a:gd name="connsiteX0" fmla="*/ 0 w 4005900"/>
              <a:gd name="connsiteY0" fmla="*/ 585165 h 2004287"/>
              <a:gd name="connsiteX1" fmla="*/ 1254370 w 4005900"/>
              <a:gd name="connsiteY1" fmla="*/ 1511287 h 2004287"/>
              <a:gd name="connsiteX2" fmla="*/ 2239108 w 4005900"/>
              <a:gd name="connsiteY2" fmla="*/ 1945041 h 2004287"/>
              <a:gd name="connsiteX3" fmla="*/ 3833447 w 4005900"/>
              <a:gd name="connsiteY3" fmla="*/ 221749 h 2004287"/>
              <a:gd name="connsiteX4" fmla="*/ 3962400 w 4005900"/>
              <a:gd name="connsiteY4" fmla="*/ 22456 h 2004287"/>
              <a:gd name="connsiteX0" fmla="*/ 109687 w 4115587"/>
              <a:gd name="connsiteY0" fmla="*/ 585165 h 2005280"/>
              <a:gd name="connsiteX1" fmla="*/ 88423 w 4115587"/>
              <a:gd name="connsiteY1" fmla="*/ 520087 h 2005280"/>
              <a:gd name="connsiteX2" fmla="*/ 1364057 w 4115587"/>
              <a:gd name="connsiteY2" fmla="*/ 1511287 h 2005280"/>
              <a:gd name="connsiteX3" fmla="*/ 2348795 w 4115587"/>
              <a:gd name="connsiteY3" fmla="*/ 1945041 h 2005280"/>
              <a:gd name="connsiteX4" fmla="*/ 3943134 w 4115587"/>
              <a:gd name="connsiteY4" fmla="*/ 221749 h 2005280"/>
              <a:gd name="connsiteX5" fmla="*/ 4072087 w 4115587"/>
              <a:gd name="connsiteY5" fmla="*/ 22456 h 2005280"/>
              <a:gd name="connsiteX0" fmla="*/ 529358 w 4535258"/>
              <a:gd name="connsiteY0" fmla="*/ 585165 h 2003512"/>
              <a:gd name="connsiteX1" fmla="*/ 39171 w 4535258"/>
              <a:gd name="connsiteY1" fmla="*/ 637318 h 2003512"/>
              <a:gd name="connsiteX2" fmla="*/ 1783728 w 4535258"/>
              <a:gd name="connsiteY2" fmla="*/ 1511287 h 2003512"/>
              <a:gd name="connsiteX3" fmla="*/ 2768466 w 4535258"/>
              <a:gd name="connsiteY3" fmla="*/ 1945041 h 2003512"/>
              <a:gd name="connsiteX4" fmla="*/ 4362805 w 4535258"/>
              <a:gd name="connsiteY4" fmla="*/ 221749 h 2003512"/>
              <a:gd name="connsiteX5" fmla="*/ 4491758 w 4535258"/>
              <a:gd name="connsiteY5" fmla="*/ 22456 h 2003512"/>
              <a:gd name="connsiteX0" fmla="*/ 12 w 5424404"/>
              <a:gd name="connsiteY0" fmla="*/ 936857 h 2003512"/>
              <a:gd name="connsiteX1" fmla="*/ 928317 w 5424404"/>
              <a:gd name="connsiteY1" fmla="*/ 637318 h 2003512"/>
              <a:gd name="connsiteX2" fmla="*/ 2672874 w 5424404"/>
              <a:gd name="connsiteY2" fmla="*/ 1511287 h 2003512"/>
              <a:gd name="connsiteX3" fmla="*/ 3657612 w 5424404"/>
              <a:gd name="connsiteY3" fmla="*/ 1945041 h 2003512"/>
              <a:gd name="connsiteX4" fmla="*/ 5251951 w 5424404"/>
              <a:gd name="connsiteY4" fmla="*/ 221749 h 2003512"/>
              <a:gd name="connsiteX5" fmla="*/ 5380904 w 5424404"/>
              <a:gd name="connsiteY5" fmla="*/ 22456 h 2003512"/>
              <a:gd name="connsiteX0" fmla="*/ 33 w 4990672"/>
              <a:gd name="connsiteY0" fmla="*/ 608611 h 2003512"/>
              <a:gd name="connsiteX1" fmla="*/ 494585 w 4990672"/>
              <a:gd name="connsiteY1" fmla="*/ 637318 h 2003512"/>
              <a:gd name="connsiteX2" fmla="*/ 2239142 w 4990672"/>
              <a:gd name="connsiteY2" fmla="*/ 1511287 h 2003512"/>
              <a:gd name="connsiteX3" fmla="*/ 3223880 w 4990672"/>
              <a:gd name="connsiteY3" fmla="*/ 1945041 h 2003512"/>
              <a:gd name="connsiteX4" fmla="*/ 4818219 w 4990672"/>
              <a:gd name="connsiteY4" fmla="*/ 221749 h 2003512"/>
              <a:gd name="connsiteX5" fmla="*/ 4947172 w 4990672"/>
              <a:gd name="connsiteY5" fmla="*/ 22456 h 2003512"/>
              <a:gd name="connsiteX0" fmla="*/ 18 w 4990657"/>
              <a:gd name="connsiteY0" fmla="*/ 608611 h 2003512"/>
              <a:gd name="connsiteX1" fmla="*/ 752477 w 4990657"/>
              <a:gd name="connsiteY1" fmla="*/ 637318 h 2003512"/>
              <a:gd name="connsiteX2" fmla="*/ 2239127 w 4990657"/>
              <a:gd name="connsiteY2" fmla="*/ 1511287 h 2003512"/>
              <a:gd name="connsiteX3" fmla="*/ 3223865 w 4990657"/>
              <a:gd name="connsiteY3" fmla="*/ 1945041 h 2003512"/>
              <a:gd name="connsiteX4" fmla="*/ 4818204 w 4990657"/>
              <a:gd name="connsiteY4" fmla="*/ 221749 h 2003512"/>
              <a:gd name="connsiteX5" fmla="*/ 4947157 w 4990657"/>
              <a:gd name="connsiteY5" fmla="*/ 22456 h 2003512"/>
              <a:gd name="connsiteX0" fmla="*/ 18 w 4990657"/>
              <a:gd name="connsiteY0" fmla="*/ 608611 h 1994804"/>
              <a:gd name="connsiteX1" fmla="*/ 752477 w 4990657"/>
              <a:gd name="connsiteY1" fmla="*/ 637318 h 1994804"/>
              <a:gd name="connsiteX2" fmla="*/ 2239127 w 4990657"/>
              <a:gd name="connsiteY2" fmla="*/ 1511287 h 1994804"/>
              <a:gd name="connsiteX3" fmla="*/ 2055073 w 4990657"/>
              <a:gd name="connsiteY3" fmla="*/ 1527816 h 1994804"/>
              <a:gd name="connsiteX4" fmla="*/ 3223865 w 4990657"/>
              <a:gd name="connsiteY4" fmla="*/ 1945041 h 1994804"/>
              <a:gd name="connsiteX5" fmla="*/ 4818204 w 4990657"/>
              <a:gd name="connsiteY5" fmla="*/ 221749 h 1994804"/>
              <a:gd name="connsiteX6" fmla="*/ 4947157 w 4990657"/>
              <a:gd name="connsiteY6" fmla="*/ 22456 h 1994804"/>
              <a:gd name="connsiteX0" fmla="*/ 22 w 4990661"/>
              <a:gd name="connsiteY0" fmla="*/ 608611 h 2006174"/>
              <a:gd name="connsiteX1" fmla="*/ 752481 w 4990661"/>
              <a:gd name="connsiteY1" fmla="*/ 637318 h 2006174"/>
              <a:gd name="connsiteX2" fmla="*/ 2055077 w 4990661"/>
              <a:gd name="connsiteY2" fmla="*/ 1527816 h 2006174"/>
              <a:gd name="connsiteX3" fmla="*/ 3223869 w 4990661"/>
              <a:gd name="connsiteY3" fmla="*/ 1945041 h 2006174"/>
              <a:gd name="connsiteX4" fmla="*/ 4818208 w 4990661"/>
              <a:gd name="connsiteY4" fmla="*/ 221749 h 2006174"/>
              <a:gd name="connsiteX5" fmla="*/ 4947161 w 4990661"/>
              <a:gd name="connsiteY5" fmla="*/ 22456 h 2006174"/>
              <a:gd name="connsiteX0" fmla="*/ 22 w 4960033"/>
              <a:gd name="connsiteY0" fmla="*/ 618597 h 2017639"/>
              <a:gd name="connsiteX1" fmla="*/ 752481 w 4960033"/>
              <a:gd name="connsiteY1" fmla="*/ 647304 h 2017639"/>
              <a:gd name="connsiteX2" fmla="*/ 2055077 w 4960033"/>
              <a:gd name="connsiteY2" fmla="*/ 1537802 h 2017639"/>
              <a:gd name="connsiteX3" fmla="*/ 3223869 w 4960033"/>
              <a:gd name="connsiteY3" fmla="*/ 1955027 h 2017639"/>
              <a:gd name="connsiteX4" fmla="*/ 4748465 w 4960033"/>
              <a:gd name="connsiteY4" fmla="*/ 208487 h 2017639"/>
              <a:gd name="connsiteX5" fmla="*/ 4947161 w 4960033"/>
              <a:gd name="connsiteY5" fmla="*/ 32442 h 2017639"/>
              <a:gd name="connsiteX0" fmla="*/ 22 w 4912264"/>
              <a:gd name="connsiteY0" fmla="*/ 633094 h 2032136"/>
              <a:gd name="connsiteX1" fmla="*/ 752481 w 4912264"/>
              <a:gd name="connsiteY1" fmla="*/ 661801 h 2032136"/>
              <a:gd name="connsiteX2" fmla="*/ 2055077 w 4912264"/>
              <a:gd name="connsiteY2" fmla="*/ 1552299 h 2032136"/>
              <a:gd name="connsiteX3" fmla="*/ 3223869 w 4912264"/>
              <a:gd name="connsiteY3" fmla="*/ 1969524 h 2032136"/>
              <a:gd name="connsiteX4" fmla="*/ 4748465 w 4912264"/>
              <a:gd name="connsiteY4" fmla="*/ 222984 h 2032136"/>
              <a:gd name="connsiteX5" fmla="*/ 4869670 w 4912264"/>
              <a:gd name="connsiteY5" fmla="*/ 23691 h 2032136"/>
              <a:gd name="connsiteX0" fmla="*/ 22 w 4906712"/>
              <a:gd name="connsiteY0" fmla="*/ 632682 h 2024778"/>
              <a:gd name="connsiteX1" fmla="*/ 752481 w 4906712"/>
              <a:gd name="connsiteY1" fmla="*/ 661389 h 2024778"/>
              <a:gd name="connsiteX2" fmla="*/ 2055077 w 4906712"/>
              <a:gd name="connsiteY2" fmla="*/ 1551887 h 2024778"/>
              <a:gd name="connsiteX3" fmla="*/ 3309109 w 4906712"/>
              <a:gd name="connsiteY3" fmla="*/ 1961363 h 2024778"/>
              <a:gd name="connsiteX4" fmla="*/ 4748465 w 4906712"/>
              <a:gd name="connsiteY4" fmla="*/ 222572 h 2024778"/>
              <a:gd name="connsiteX5" fmla="*/ 4869670 w 4906712"/>
              <a:gd name="connsiteY5" fmla="*/ 23279 h 2024778"/>
              <a:gd name="connsiteX0" fmla="*/ 22 w 4906712"/>
              <a:gd name="connsiteY0" fmla="*/ 632682 h 2042637"/>
              <a:gd name="connsiteX1" fmla="*/ 752481 w 4906712"/>
              <a:gd name="connsiteY1" fmla="*/ 661389 h 2042637"/>
              <a:gd name="connsiteX2" fmla="*/ 2132569 w 4906712"/>
              <a:gd name="connsiteY2" fmla="*/ 1644877 h 2042637"/>
              <a:gd name="connsiteX3" fmla="*/ 3309109 w 4906712"/>
              <a:gd name="connsiteY3" fmla="*/ 1961363 h 2042637"/>
              <a:gd name="connsiteX4" fmla="*/ 4748465 w 4906712"/>
              <a:gd name="connsiteY4" fmla="*/ 222572 h 2042637"/>
              <a:gd name="connsiteX5" fmla="*/ 4869670 w 4906712"/>
              <a:gd name="connsiteY5" fmla="*/ 23279 h 2042637"/>
              <a:gd name="connsiteX0" fmla="*/ 22 w 4906712"/>
              <a:gd name="connsiteY0" fmla="*/ 632682 h 2061424"/>
              <a:gd name="connsiteX1" fmla="*/ 752481 w 4906712"/>
              <a:gd name="connsiteY1" fmla="*/ 661389 h 2061424"/>
              <a:gd name="connsiteX2" fmla="*/ 2303050 w 4906712"/>
              <a:gd name="connsiteY2" fmla="*/ 1722369 h 2061424"/>
              <a:gd name="connsiteX3" fmla="*/ 3309109 w 4906712"/>
              <a:gd name="connsiteY3" fmla="*/ 1961363 h 2061424"/>
              <a:gd name="connsiteX4" fmla="*/ 4748465 w 4906712"/>
              <a:gd name="connsiteY4" fmla="*/ 222572 h 2061424"/>
              <a:gd name="connsiteX5" fmla="*/ 4869670 w 4906712"/>
              <a:gd name="connsiteY5" fmla="*/ 23279 h 2061424"/>
              <a:gd name="connsiteX0" fmla="*/ 22 w 4906712"/>
              <a:gd name="connsiteY0" fmla="*/ 632682 h 2060364"/>
              <a:gd name="connsiteX1" fmla="*/ 752481 w 4906712"/>
              <a:gd name="connsiteY1" fmla="*/ 661389 h 2060364"/>
              <a:gd name="connsiteX2" fmla="*/ 759975 w 4906712"/>
              <a:gd name="connsiteY2" fmla="*/ 721534 h 2060364"/>
              <a:gd name="connsiteX3" fmla="*/ 2303050 w 4906712"/>
              <a:gd name="connsiteY3" fmla="*/ 1722369 h 2060364"/>
              <a:gd name="connsiteX4" fmla="*/ 3309109 w 4906712"/>
              <a:gd name="connsiteY4" fmla="*/ 1961363 h 2060364"/>
              <a:gd name="connsiteX5" fmla="*/ 4748465 w 4906712"/>
              <a:gd name="connsiteY5" fmla="*/ 222572 h 2060364"/>
              <a:gd name="connsiteX6" fmla="*/ 4869670 w 4906712"/>
              <a:gd name="connsiteY6" fmla="*/ 23279 h 2060364"/>
              <a:gd name="connsiteX0" fmla="*/ 22 w 4906712"/>
              <a:gd name="connsiteY0" fmla="*/ 632682 h 2060364"/>
              <a:gd name="connsiteX1" fmla="*/ 752481 w 4906712"/>
              <a:gd name="connsiteY1" fmla="*/ 661389 h 2060364"/>
              <a:gd name="connsiteX2" fmla="*/ 759975 w 4906712"/>
              <a:gd name="connsiteY2" fmla="*/ 721534 h 2060364"/>
              <a:gd name="connsiteX3" fmla="*/ 2303050 w 4906712"/>
              <a:gd name="connsiteY3" fmla="*/ 1722369 h 2060364"/>
              <a:gd name="connsiteX4" fmla="*/ 3309109 w 4906712"/>
              <a:gd name="connsiteY4" fmla="*/ 1961363 h 2060364"/>
              <a:gd name="connsiteX5" fmla="*/ 4748465 w 4906712"/>
              <a:gd name="connsiteY5" fmla="*/ 222572 h 2060364"/>
              <a:gd name="connsiteX6" fmla="*/ 4869670 w 4906712"/>
              <a:gd name="connsiteY6" fmla="*/ 23279 h 2060364"/>
              <a:gd name="connsiteX0" fmla="*/ 0 w 4906690"/>
              <a:gd name="connsiteY0" fmla="*/ 632682 h 2060364"/>
              <a:gd name="connsiteX1" fmla="*/ 759953 w 4906690"/>
              <a:gd name="connsiteY1" fmla="*/ 721534 h 2060364"/>
              <a:gd name="connsiteX2" fmla="*/ 2303028 w 4906690"/>
              <a:gd name="connsiteY2" fmla="*/ 1722369 h 2060364"/>
              <a:gd name="connsiteX3" fmla="*/ 3309087 w 4906690"/>
              <a:gd name="connsiteY3" fmla="*/ 1961363 h 2060364"/>
              <a:gd name="connsiteX4" fmla="*/ 4748443 w 4906690"/>
              <a:gd name="connsiteY4" fmla="*/ 222572 h 2060364"/>
              <a:gd name="connsiteX5" fmla="*/ 4869648 w 4906690"/>
              <a:gd name="connsiteY5" fmla="*/ 23279 h 2060364"/>
              <a:gd name="connsiteX0" fmla="*/ 0 w 4748443"/>
              <a:gd name="connsiteY0" fmla="*/ 410110 h 1837792"/>
              <a:gd name="connsiteX1" fmla="*/ 759953 w 4748443"/>
              <a:gd name="connsiteY1" fmla="*/ 498962 h 1837792"/>
              <a:gd name="connsiteX2" fmla="*/ 2303028 w 4748443"/>
              <a:gd name="connsiteY2" fmla="*/ 1499797 h 1837792"/>
              <a:gd name="connsiteX3" fmla="*/ 3309087 w 4748443"/>
              <a:gd name="connsiteY3" fmla="*/ 1738791 h 1837792"/>
              <a:gd name="connsiteX4" fmla="*/ 4748443 w 4748443"/>
              <a:gd name="connsiteY4" fmla="*/ 0 h 1837792"/>
              <a:gd name="connsiteX0" fmla="*/ 0 w 4966608"/>
              <a:gd name="connsiteY0" fmla="*/ 644302 h 2089038"/>
              <a:gd name="connsiteX1" fmla="*/ 759953 w 4966608"/>
              <a:gd name="connsiteY1" fmla="*/ 733154 h 2089038"/>
              <a:gd name="connsiteX2" fmla="*/ 2303028 w 4966608"/>
              <a:gd name="connsiteY2" fmla="*/ 1733989 h 2089038"/>
              <a:gd name="connsiteX3" fmla="*/ 3309087 w 4966608"/>
              <a:gd name="connsiteY3" fmla="*/ 1972983 h 2089038"/>
              <a:gd name="connsiteX4" fmla="*/ 4966608 w 4966608"/>
              <a:gd name="connsiteY4" fmla="*/ 0 h 2089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608" h="2089038">
                <a:moveTo>
                  <a:pt x="0" y="644302"/>
                </a:moveTo>
                <a:cubicBezTo>
                  <a:pt x="158324" y="662813"/>
                  <a:pt x="376115" y="551540"/>
                  <a:pt x="759953" y="733154"/>
                </a:cubicBezTo>
                <a:cubicBezTo>
                  <a:pt x="1143791" y="914768"/>
                  <a:pt x="1882047" y="1522185"/>
                  <a:pt x="2303028" y="1733989"/>
                </a:cubicBezTo>
                <a:cubicBezTo>
                  <a:pt x="2724009" y="1945793"/>
                  <a:pt x="2865157" y="2261981"/>
                  <a:pt x="3309087" y="1972983"/>
                </a:cubicBezTo>
                <a:cubicBezTo>
                  <a:pt x="3753017" y="1683985"/>
                  <a:pt x="4706515" y="323014"/>
                  <a:pt x="4966608" y="0"/>
                </a:cubicBezTo>
              </a:path>
            </a:pathLst>
          </a:custGeom>
          <a:noFill/>
          <a:ln w="76200" cap="flat" cmpd="sng" algn="ctr">
            <a:solidFill>
              <a:srgbClr val="005380"/>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7" name="Trapezoid 6"/>
          <p:cNvSpPr/>
          <p:nvPr/>
        </p:nvSpPr>
        <p:spPr bwMode="auto">
          <a:xfrm>
            <a:off x="3016423" y="4422822"/>
            <a:ext cx="515756" cy="600255"/>
          </a:xfrm>
          <a:prstGeom prst="trapezoid">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normalizeH="0" baseline="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35" name="Freeform 34"/>
          <p:cNvSpPr/>
          <p:nvPr/>
        </p:nvSpPr>
        <p:spPr bwMode="auto">
          <a:xfrm>
            <a:off x="2339752" y="3279187"/>
            <a:ext cx="6643571" cy="2429008"/>
          </a:xfrm>
          <a:custGeom>
            <a:avLst/>
            <a:gdLst>
              <a:gd name="connsiteX0" fmla="*/ 0 w 7519481"/>
              <a:gd name="connsiteY0" fmla="*/ 2114536 h 2960844"/>
              <a:gd name="connsiteX1" fmla="*/ 1517515 w 7519481"/>
              <a:gd name="connsiteY1" fmla="*/ 1472511 h 2960844"/>
              <a:gd name="connsiteX2" fmla="*/ 3219855 w 7519481"/>
              <a:gd name="connsiteY2" fmla="*/ 2610647 h 2960844"/>
              <a:gd name="connsiteX3" fmla="*/ 4367719 w 7519481"/>
              <a:gd name="connsiteY3" fmla="*/ 2776017 h 2960844"/>
              <a:gd name="connsiteX4" fmla="*/ 6303523 w 7519481"/>
              <a:gd name="connsiteY4" fmla="*/ 188460 h 2960844"/>
              <a:gd name="connsiteX5" fmla="*/ 7519481 w 7519481"/>
              <a:gd name="connsiteY5" fmla="*/ 198188 h 2960844"/>
              <a:gd name="connsiteX6" fmla="*/ 7519481 w 7519481"/>
              <a:gd name="connsiteY6" fmla="*/ 198188 h 2960844"/>
              <a:gd name="connsiteX7" fmla="*/ 7519481 w 7519481"/>
              <a:gd name="connsiteY7" fmla="*/ 198188 h 2960844"/>
              <a:gd name="connsiteX0" fmla="*/ 0 w 7654714"/>
              <a:gd name="connsiteY0" fmla="*/ 3581479 h 4545996"/>
              <a:gd name="connsiteX1" fmla="*/ 1517515 w 7654714"/>
              <a:gd name="connsiteY1" fmla="*/ 2939454 h 4545996"/>
              <a:gd name="connsiteX2" fmla="*/ 3219855 w 7654714"/>
              <a:gd name="connsiteY2" fmla="*/ 4077590 h 4545996"/>
              <a:gd name="connsiteX3" fmla="*/ 4367719 w 7654714"/>
              <a:gd name="connsiteY3" fmla="*/ 4242960 h 4545996"/>
              <a:gd name="connsiteX4" fmla="*/ 7377907 w 7654714"/>
              <a:gd name="connsiteY4" fmla="*/ 59570 h 4545996"/>
              <a:gd name="connsiteX5" fmla="*/ 7519481 w 7654714"/>
              <a:gd name="connsiteY5" fmla="*/ 1665131 h 4545996"/>
              <a:gd name="connsiteX6" fmla="*/ 7519481 w 7654714"/>
              <a:gd name="connsiteY6" fmla="*/ 1665131 h 4545996"/>
              <a:gd name="connsiteX7" fmla="*/ 7519481 w 7654714"/>
              <a:gd name="connsiteY7" fmla="*/ 1665131 h 4545996"/>
              <a:gd name="connsiteX0" fmla="*/ 0 w 9092879"/>
              <a:gd name="connsiteY0" fmla="*/ 3620698 h 4585215"/>
              <a:gd name="connsiteX1" fmla="*/ 1517515 w 9092879"/>
              <a:gd name="connsiteY1" fmla="*/ 2978673 h 4585215"/>
              <a:gd name="connsiteX2" fmla="*/ 3219855 w 9092879"/>
              <a:gd name="connsiteY2" fmla="*/ 4116809 h 4585215"/>
              <a:gd name="connsiteX3" fmla="*/ 4367719 w 9092879"/>
              <a:gd name="connsiteY3" fmla="*/ 4282179 h 4585215"/>
              <a:gd name="connsiteX4" fmla="*/ 7377907 w 9092879"/>
              <a:gd name="connsiteY4" fmla="*/ 98789 h 4585215"/>
              <a:gd name="connsiteX5" fmla="*/ 9092621 w 9092879"/>
              <a:gd name="connsiteY5" fmla="*/ 1348519 h 4585215"/>
              <a:gd name="connsiteX6" fmla="*/ 7519481 w 9092879"/>
              <a:gd name="connsiteY6" fmla="*/ 1704350 h 4585215"/>
              <a:gd name="connsiteX7" fmla="*/ 7519481 w 9092879"/>
              <a:gd name="connsiteY7" fmla="*/ 1704350 h 4585215"/>
              <a:gd name="connsiteX8" fmla="*/ 7519481 w 9092879"/>
              <a:gd name="connsiteY8" fmla="*/ 1704350 h 4585215"/>
              <a:gd name="connsiteX0" fmla="*/ 0 w 9092879"/>
              <a:gd name="connsiteY0" fmla="*/ 3620698 h 4585215"/>
              <a:gd name="connsiteX1" fmla="*/ 1517515 w 9092879"/>
              <a:gd name="connsiteY1" fmla="*/ 2978673 h 4585215"/>
              <a:gd name="connsiteX2" fmla="*/ 3219855 w 9092879"/>
              <a:gd name="connsiteY2" fmla="*/ 4116809 h 4585215"/>
              <a:gd name="connsiteX3" fmla="*/ 4367719 w 9092879"/>
              <a:gd name="connsiteY3" fmla="*/ 4282179 h 4585215"/>
              <a:gd name="connsiteX4" fmla="*/ 7377907 w 9092879"/>
              <a:gd name="connsiteY4" fmla="*/ 98789 h 4585215"/>
              <a:gd name="connsiteX5" fmla="*/ 9092621 w 9092879"/>
              <a:gd name="connsiteY5" fmla="*/ 1348519 h 4585215"/>
              <a:gd name="connsiteX6" fmla="*/ 7519481 w 9092879"/>
              <a:gd name="connsiteY6" fmla="*/ 1704350 h 4585215"/>
              <a:gd name="connsiteX7" fmla="*/ 7519481 w 9092879"/>
              <a:gd name="connsiteY7" fmla="*/ 1704350 h 4585215"/>
              <a:gd name="connsiteX0" fmla="*/ 0 w 9092945"/>
              <a:gd name="connsiteY0" fmla="*/ 3620698 h 4585215"/>
              <a:gd name="connsiteX1" fmla="*/ 1517515 w 9092945"/>
              <a:gd name="connsiteY1" fmla="*/ 2978673 h 4585215"/>
              <a:gd name="connsiteX2" fmla="*/ 3219855 w 9092945"/>
              <a:gd name="connsiteY2" fmla="*/ 4116809 h 4585215"/>
              <a:gd name="connsiteX3" fmla="*/ 4367719 w 9092945"/>
              <a:gd name="connsiteY3" fmla="*/ 4282179 h 4585215"/>
              <a:gd name="connsiteX4" fmla="*/ 7377907 w 9092945"/>
              <a:gd name="connsiteY4" fmla="*/ 98789 h 4585215"/>
              <a:gd name="connsiteX5" fmla="*/ 9092621 w 9092945"/>
              <a:gd name="connsiteY5" fmla="*/ 1348519 h 4585215"/>
              <a:gd name="connsiteX6" fmla="*/ 7519481 w 9092945"/>
              <a:gd name="connsiteY6" fmla="*/ 1704350 h 4585215"/>
              <a:gd name="connsiteX0" fmla="*/ 0 w 9092621"/>
              <a:gd name="connsiteY0" fmla="*/ 3620698 h 4585215"/>
              <a:gd name="connsiteX1" fmla="*/ 1517515 w 9092621"/>
              <a:gd name="connsiteY1" fmla="*/ 2978673 h 4585215"/>
              <a:gd name="connsiteX2" fmla="*/ 3219855 w 9092621"/>
              <a:gd name="connsiteY2" fmla="*/ 4116809 h 4585215"/>
              <a:gd name="connsiteX3" fmla="*/ 4367719 w 9092621"/>
              <a:gd name="connsiteY3" fmla="*/ 4282179 h 4585215"/>
              <a:gd name="connsiteX4" fmla="*/ 7377907 w 9092621"/>
              <a:gd name="connsiteY4" fmla="*/ 98789 h 4585215"/>
              <a:gd name="connsiteX5" fmla="*/ 9092621 w 9092621"/>
              <a:gd name="connsiteY5" fmla="*/ 1348519 h 458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2621" h="4585215">
                <a:moveTo>
                  <a:pt x="0" y="3620698"/>
                </a:moveTo>
                <a:cubicBezTo>
                  <a:pt x="490436" y="3258343"/>
                  <a:pt x="980873" y="2895988"/>
                  <a:pt x="1517515" y="2978673"/>
                </a:cubicBezTo>
                <a:cubicBezTo>
                  <a:pt x="2054157" y="3061358"/>
                  <a:pt x="2744821" y="3899558"/>
                  <a:pt x="3219855" y="4116809"/>
                </a:cubicBezTo>
                <a:cubicBezTo>
                  <a:pt x="3694889" y="4334060"/>
                  <a:pt x="3674710" y="4951849"/>
                  <a:pt x="4367719" y="4282179"/>
                </a:cubicBezTo>
                <a:cubicBezTo>
                  <a:pt x="5060728" y="3612509"/>
                  <a:pt x="6590424" y="587732"/>
                  <a:pt x="7377907" y="98789"/>
                </a:cubicBezTo>
                <a:cubicBezTo>
                  <a:pt x="8165390" y="-390154"/>
                  <a:pt x="9069025" y="1080926"/>
                  <a:pt x="9092621" y="1348519"/>
                </a:cubicBezTo>
              </a:path>
            </a:pathLst>
          </a:custGeom>
          <a:ln w="3810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cxnSp>
        <p:nvCxnSpPr>
          <p:cNvPr id="36" name="Straight Connector 35"/>
          <p:cNvCxnSpPr/>
          <p:nvPr/>
        </p:nvCxnSpPr>
        <p:spPr bwMode="auto">
          <a:xfrm>
            <a:off x="5195521" y="2092951"/>
            <a:ext cx="1646020" cy="455970"/>
          </a:xfrm>
          <a:prstGeom prst="line">
            <a:avLst/>
          </a:prstGeom>
          <a:noFill/>
          <a:ln w="63500" cap="flat" cmpd="sng" algn="ctr">
            <a:solidFill>
              <a:schemeClr val="bg2">
                <a:lumMod val="50000"/>
              </a:schemeClr>
            </a:solidFill>
            <a:prstDash val="sysDot"/>
            <a:round/>
            <a:headEnd type="none" w="med" len="med"/>
            <a:tailEnd type="none" w="med" len="med"/>
          </a:ln>
          <a:effectLst/>
        </p:spPr>
      </p:cxnSp>
    </p:spTree>
    <p:extLst>
      <p:ext uri="{BB962C8B-B14F-4D97-AF65-F5344CB8AC3E}">
        <p14:creationId xmlns:p14="http://schemas.microsoft.com/office/powerpoint/2010/main" val="917282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p:cNvSpPr/>
          <p:nvPr/>
        </p:nvSpPr>
        <p:spPr bwMode="auto">
          <a:xfrm>
            <a:off x="297806" y="1766173"/>
            <a:ext cx="5256583" cy="550493"/>
          </a:xfrm>
          <a:custGeom>
            <a:avLst/>
            <a:gdLst>
              <a:gd name="connsiteX0" fmla="*/ 0 w 2181340"/>
              <a:gd name="connsiteY0" fmla="*/ 817561 h 817561"/>
              <a:gd name="connsiteX1" fmla="*/ 638979 w 2181340"/>
              <a:gd name="connsiteY1" fmla="*/ 619257 h 817561"/>
              <a:gd name="connsiteX2" fmla="*/ 1079653 w 2181340"/>
              <a:gd name="connsiteY2" fmla="*/ 663325 h 817561"/>
              <a:gd name="connsiteX3" fmla="*/ 2071171 w 2181340"/>
              <a:gd name="connsiteY3" fmla="*/ 564173 h 817561"/>
              <a:gd name="connsiteX4" fmla="*/ 2159306 w 2181340"/>
              <a:gd name="connsiteY4" fmla="*/ 24346 h 817561"/>
              <a:gd name="connsiteX5" fmla="*/ 2170323 w 2181340"/>
              <a:gd name="connsiteY5" fmla="*/ 90448 h 817561"/>
              <a:gd name="connsiteX6" fmla="*/ 2181340 w 2181340"/>
              <a:gd name="connsiteY6" fmla="*/ 68414 h 817561"/>
              <a:gd name="connsiteX0" fmla="*/ 0 w 2181340"/>
              <a:gd name="connsiteY0" fmla="*/ 822498 h 822498"/>
              <a:gd name="connsiteX1" fmla="*/ 638979 w 2181340"/>
              <a:gd name="connsiteY1" fmla="*/ 624194 h 822498"/>
              <a:gd name="connsiteX2" fmla="*/ 1079653 w 2181340"/>
              <a:gd name="connsiteY2" fmla="*/ 668262 h 822498"/>
              <a:gd name="connsiteX3" fmla="*/ 2071171 w 2181340"/>
              <a:gd name="connsiteY3" fmla="*/ 569110 h 822498"/>
              <a:gd name="connsiteX4" fmla="*/ 2159306 w 2181340"/>
              <a:gd name="connsiteY4" fmla="*/ 29283 h 822498"/>
              <a:gd name="connsiteX5" fmla="*/ 2181340 w 2181340"/>
              <a:gd name="connsiteY5" fmla="*/ 73351 h 822498"/>
              <a:gd name="connsiteX0" fmla="*/ 0 w 2501684"/>
              <a:gd name="connsiteY0" fmla="*/ 928970 h 928970"/>
              <a:gd name="connsiteX1" fmla="*/ 638979 w 2501684"/>
              <a:gd name="connsiteY1" fmla="*/ 730666 h 928970"/>
              <a:gd name="connsiteX2" fmla="*/ 1079653 w 2501684"/>
              <a:gd name="connsiteY2" fmla="*/ 774734 h 928970"/>
              <a:gd name="connsiteX3" fmla="*/ 2071171 w 2501684"/>
              <a:gd name="connsiteY3" fmla="*/ 675582 h 928970"/>
              <a:gd name="connsiteX4" fmla="*/ 2500972 w 2501684"/>
              <a:gd name="connsiteY4" fmla="*/ 17532 h 928970"/>
              <a:gd name="connsiteX5" fmla="*/ 2181340 w 2501684"/>
              <a:gd name="connsiteY5" fmla="*/ 179823 h 928970"/>
              <a:gd name="connsiteX0" fmla="*/ 0 w 2509899"/>
              <a:gd name="connsiteY0" fmla="*/ 1269633 h 1269633"/>
              <a:gd name="connsiteX1" fmla="*/ 638979 w 2509899"/>
              <a:gd name="connsiteY1" fmla="*/ 1071329 h 1269633"/>
              <a:gd name="connsiteX2" fmla="*/ 1079653 w 2509899"/>
              <a:gd name="connsiteY2" fmla="*/ 1115397 h 1269633"/>
              <a:gd name="connsiteX3" fmla="*/ 2071171 w 2509899"/>
              <a:gd name="connsiteY3" fmla="*/ 1016245 h 1269633"/>
              <a:gd name="connsiteX4" fmla="*/ 2500972 w 2509899"/>
              <a:gd name="connsiteY4" fmla="*/ 358195 h 1269633"/>
              <a:gd name="connsiteX5" fmla="*/ 1711549 w 2509899"/>
              <a:gd name="connsiteY5" fmla="*/ 308 h 1269633"/>
              <a:gd name="connsiteX0" fmla="*/ 0 w 2080767"/>
              <a:gd name="connsiteY0" fmla="*/ 1269471 h 1269471"/>
              <a:gd name="connsiteX1" fmla="*/ 638979 w 2080767"/>
              <a:gd name="connsiteY1" fmla="*/ 1071167 h 1269471"/>
              <a:gd name="connsiteX2" fmla="*/ 1079653 w 2080767"/>
              <a:gd name="connsiteY2" fmla="*/ 1115235 h 1269471"/>
              <a:gd name="connsiteX3" fmla="*/ 2071171 w 2080767"/>
              <a:gd name="connsiteY3" fmla="*/ 1016083 h 1269471"/>
              <a:gd name="connsiteX4" fmla="*/ 1589862 w 2080767"/>
              <a:gd name="connsiteY4" fmla="*/ 586596 h 1269471"/>
              <a:gd name="connsiteX5" fmla="*/ 1711549 w 2080767"/>
              <a:gd name="connsiteY5" fmla="*/ 146 h 1269471"/>
              <a:gd name="connsiteX0" fmla="*/ 0 w 5078388"/>
              <a:gd name="connsiteY0" fmla="*/ 1316747 h 1316747"/>
              <a:gd name="connsiteX1" fmla="*/ 638979 w 5078388"/>
              <a:gd name="connsiteY1" fmla="*/ 1118443 h 1316747"/>
              <a:gd name="connsiteX2" fmla="*/ 1079653 w 5078388"/>
              <a:gd name="connsiteY2" fmla="*/ 1162511 h 1316747"/>
              <a:gd name="connsiteX3" fmla="*/ 2071171 w 5078388"/>
              <a:gd name="connsiteY3" fmla="*/ 1063359 h 1316747"/>
              <a:gd name="connsiteX4" fmla="*/ 1589862 w 5078388"/>
              <a:gd name="connsiteY4" fmla="*/ 633872 h 1316747"/>
              <a:gd name="connsiteX5" fmla="*/ 5078388 w 5078388"/>
              <a:gd name="connsiteY5" fmla="*/ 133 h 1316747"/>
              <a:gd name="connsiteX0" fmla="*/ 0 w 5078388"/>
              <a:gd name="connsiteY0" fmla="*/ 1316667 h 1408188"/>
              <a:gd name="connsiteX1" fmla="*/ 638979 w 5078388"/>
              <a:gd name="connsiteY1" fmla="*/ 1118363 h 1408188"/>
              <a:gd name="connsiteX2" fmla="*/ 1079653 w 5078388"/>
              <a:gd name="connsiteY2" fmla="*/ 1162431 h 1408188"/>
              <a:gd name="connsiteX3" fmla="*/ 2071171 w 5078388"/>
              <a:gd name="connsiteY3" fmla="*/ 1063279 h 1408188"/>
              <a:gd name="connsiteX4" fmla="*/ 3056181 w 5078388"/>
              <a:gd name="connsiteY4" fmla="*/ 1366769 h 1408188"/>
              <a:gd name="connsiteX5" fmla="*/ 5078388 w 5078388"/>
              <a:gd name="connsiteY5" fmla="*/ 53 h 1408188"/>
              <a:gd name="connsiteX0" fmla="*/ 0 w 5078388"/>
              <a:gd name="connsiteY0" fmla="*/ 1316614 h 1371046"/>
              <a:gd name="connsiteX1" fmla="*/ 638979 w 5078388"/>
              <a:gd name="connsiteY1" fmla="*/ 1118310 h 1371046"/>
              <a:gd name="connsiteX2" fmla="*/ 1079653 w 5078388"/>
              <a:gd name="connsiteY2" fmla="*/ 1162378 h 1371046"/>
              <a:gd name="connsiteX3" fmla="*/ 2071171 w 5078388"/>
              <a:gd name="connsiteY3" fmla="*/ 1063226 h 1371046"/>
              <a:gd name="connsiteX4" fmla="*/ 3056181 w 5078388"/>
              <a:gd name="connsiteY4" fmla="*/ 1366716 h 1371046"/>
              <a:gd name="connsiteX5" fmla="*/ 3732243 w 5078388"/>
              <a:gd name="connsiteY5" fmla="*/ 795516 h 1371046"/>
              <a:gd name="connsiteX6" fmla="*/ 5078388 w 5078388"/>
              <a:gd name="connsiteY6" fmla="*/ 0 h 1371046"/>
              <a:gd name="connsiteX0" fmla="*/ 0 w 4416409"/>
              <a:gd name="connsiteY0" fmla="*/ 542787 h 1432987"/>
              <a:gd name="connsiteX1" fmla="*/ 638979 w 4416409"/>
              <a:gd name="connsiteY1" fmla="*/ 344483 h 1432987"/>
              <a:gd name="connsiteX2" fmla="*/ 1079653 w 4416409"/>
              <a:gd name="connsiteY2" fmla="*/ 388551 h 1432987"/>
              <a:gd name="connsiteX3" fmla="*/ 2071171 w 4416409"/>
              <a:gd name="connsiteY3" fmla="*/ 289399 h 1432987"/>
              <a:gd name="connsiteX4" fmla="*/ 3056181 w 4416409"/>
              <a:gd name="connsiteY4" fmla="*/ 592889 h 1432987"/>
              <a:gd name="connsiteX5" fmla="*/ 3732243 w 4416409"/>
              <a:gd name="connsiteY5" fmla="*/ 21689 h 1432987"/>
              <a:gd name="connsiteX6" fmla="*/ 4416409 w 4416409"/>
              <a:gd name="connsiteY6" fmla="*/ 1432984 h 1432987"/>
              <a:gd name="connsiteX0" fmla="*/ 0 w 4416409"/>
              <a:gd name="connsiteY0" fmla="*/ 259291 h 1149492"/>
              <a:gd name="connsiteX1" fmla="*/ 638979 w 4416409"/>
              <a:gd name="connsiteY1" fmla="*/ 60987 h 1149492"/>
              <a:gd name="connsiteX2" fmla="*/ 1079653 w 4416409"/>
              <a:gd name="connsiteY2" fmla="*/ 105055 h 1149492"/>
              <a:gd name="connsiteX3" fmla="*/ 2071171 w 4416409"/>
              <a:gd name="connsiteY3" fmla="*/ 5903 h 1149492"/>
              <a:gd name="connsiteX4" fmla="*/ 3056181 w 4416409"/>
              <a:gd name="connsiteY4" fmla="*/ 309393 h 1149492"/>
              <a:gd name="connsiteX5" fmla="*/ 3718007 w 4416409"/>
              <a:gd name="connsiteY5" fmla="*/ 234726 h 1149492"/>
              <a:gd name="connsiteX6" fmla="*/ 4416409 w 4416409"/>
              <a:gd name="connsiteY6" fmla="*/ 1149488 h 1149492"/>
              <a:gd name="connsiteX0" fmla="*/ 0 w 4914673"/>
              <a:gd name="connsiteY0" fmla="*/ 259291 h 589912"/>
              <a:gd name="connsiteX1" fmla="*/ 638979 w 4914673"/>
              <a:gd name="connsiteY1" fmla="*/ 60987 h 589912"/>
              <a:gd name="connsiteX2" fmla="*/ 1079653 w 4914673"/>
              <a:gd name="connsiteY2" fmla="*/ 105055 h 589912"/>
              <a:gd name="connsiteX3" fmla="*/ 2071171 w 4914673"/>
              <a:gd name="connsiteY3" fmla="*/ 5903 h 589912"/>
              <a:gd name="connsiteX4" fmla="*/ 3056181 w 4914673"/>
              <a:gd name="connsiteY4" fmla="*/ 309393 h 589912"/>
              <a:gd name="connsiteX5" fmla="*/ 3718007 w 4914673"/>
              <a:gd name="connsiteY5" fmla="*/ 234726 h 589912"/>
              <a:gd name="connsiteX6" fmla="*/ 4914673 w 4914673"/>
              <a:gd name="connsiteY6" fmla="*/ 589904 h 589912"/>
              <a:gd name="connsiteX0" fmla="*/ 0 w 5213631"/>
              <a:gd name="connsiteY0" fmla="*/ 259291 h 377117"/>
              <a:gd name="connsiteX1" fmla="*/ 638979 w 5213631"/>
              <a:gd name="connsiteY1" fmla="*/ 60987 h 377117"/>
              <a:gd name="connsiteX2" fmla="*/ 1079653 w 5213631"/>
              <a:gd name="connsiteY2" fmla="*/ 105055 h 377117"/>
              <a:gd name="connsiteX3" fmla="*/ 2071171 w 5213631"/>
              <a:gd name="connsiteY3" fmla="*/ 5903 h 377117"/>
              <a:gd name="connsiteX4" fmla="*/ 3056181 w 5213631"/>
              <a:gd name="connsiteY4" fmla="*/ 309393 h 377117"/>
              <a:gd name="connsiteX5" fmla="*/ 3718007 w 5213631"/>
              <a:gd name="connsiteY5" fmla="*/ 234726 h 377117"/>
              <a:gd name="connsiteX6" fmla="*/ 5213631 w 5213631"/>
              <a:gd name="connsiteY6" fmla="*/ 377105 h 377117"/>
              <a:gd name="connsiteX0" fmla="*/ 0 w 5213631"/>
              <a:gd name="connsiteY0" fmla="*/ 264009 h 500549"/>
              <a:gd name="connsiteX1" fmla="*/ 638979 w 5213631"/>
              <a:gd name="connsiteY1" fmla="*/ 499186 h 500549"/>
              <a:gd name="connsiteX2" fmla="*/ 1079653 w 5213631"/>
              <a:gd name="connsiteY2" fmla="*/ 109773 h 500549"/>
              <a:gd name="connsiteX3" fmla="*/ 2071171 w 5213631"/>
              <a:gd name="connsiteY3" fmla="*/ 10621 h 500549"/>
              <a:gd name="connsiteX4" fmla="*/ 3056181 w 5213631"/>
              <a:gd name="connsiteY4" fmla="*/ 314111 h 500549"/>
              <a:gd name="connsiteX5" fmla="*/ 3718007 w 5213631"/>
              <a:gd name="connsiteY5" fmla="*/ 239444 h 500549"/>
              <a:gd name="connsiteX6" fmla="*/ 5213631 w 5213631"/>
              <a:gd name="connsiteY6" fmla="*/ 381823 h 500549"/>
              <a:gd name="connsiteX0" fmla="*/ 0 w 5213631"/>
              <a:gd name="connsiteY0" fmla="*/ 253488 h 488719"/>
              <a:gd name="connsiteX1" fmla="*/ 638979 w 5213631"/>
              <a:gd name="connsiteY1" fmla="*/ 488665 h 488719"/>
              <a:gd name="connsiteX2" fmla="*/ 1387832 w 5213631"/>
              <a:gd name="connsiteY2" fmla="*/ 272644 h 488719"/>
              <a:gd name="connsiteX3" fmla="*/ 2071171 w 5213631"/>
              <a:gd name="connsiteY3" fmla="*/ 100 h 488719"/>
              <a:gd name="connsiteX4" fmla="*/ 3056181 w 5213631"/>
              <a:gd name="connsiteY4" fmla="*/ 303590 h 488719"/>
              <a:gd name="connsiteX5" fmla="*/ 3718007 w 5213631"/>
              <a:gd name="connsiteY5" fmla="*/ 228923 h 488719"/>
              <a:gd name="connsiteX6" fmla="*/ 5213631 w 5213631"/>
              <a:gd name="connsiteY6" fmla="*/ 371302 h 48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3631" h="488719">
                <a:moveTo>
                  <a:pt x="0" y="253488"/>
                </a:moveTo>
                <a:cubicBezTo>
                  <a:pt x="229518" y="167189"/>
                  <a:pt x="407674" y="485472"/>
                  <a:pt x="638979" y="488665"/>
                </a:cubicBezTo>
                <a:cubicBezTo>
                  <a:pt x="870284" y="491858"/>
                  <a:pt x="1149133" y="354072"/>
                  <a:pt x="1387832" y="272644"/>
                </a:cubicBezTo>
                <a:cubicBezTo>
                  <a:pt x="1626531" y="191217"/>
                  <a:pt x="1793113" y="-5058"/>
                  <a:pt x="2071171" y="100"/>
                </a:cubicBezTo>
                <a:cubicBezTo>
                  <a:pt x="2349229" y="5258"/>
                  <a:pt x="2781708" y="265453"/>
                  <a:pt x="3056181" y="303590"/>
                </a:cubicBezTo>
                <a:cubicBezTo>
                  <a:pt x="3330654" y="341727"/>
                  <a:pt x="3380973" y="456709"/>
                  <a:pt x="3718007" y="228923"/>
                </a:cubicBezTo>
                <a:cubicBezTo>
                  <a:pt x="4055041" y="1137"/>
                  <a:pt x="5208747" y="373844"/>
                  <a:pt x="5213631" y="371302"/>
                </a:cubicBezTo>
              </a:path>
            </a:pathLst>
          </a:custGeom>
          <a:noFill/>
          <a:ln w="63500" cap="flat" cmpd="sng" algn="ctr">
            <a:solidFill>
              <a:schemeClr val="bg2">
                <a:lumMod val="50000"/>
              </a:scheme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4" name="Freeform 33"/>
          <p:cNvSpPr/>
          <p:nvPr/>
        </p:nvSpPr>
        <p:spPr bwMode="auto">
          <a:xfrm>
            <a:off x="3397643" y="4495221"/>
            <a:ext cx="3181615" cy="1165500"/>
          </a:xfrm>
          <a:custGeom>
            <a:avLst/>
            <a:gdLst>
              <a:gd name="connsiteX0" fmla="*/ 2032 w 4446291"/>
              <a:gd name="connsiteY0" fmla="*/ 79034 h 2160353"/>
              <a:gd name="connsiteX1" fmla="*/ 177292 w 4446291"/>
              <a:gd name="connsiteY1" fmla="*/ 841034 h 2160353"/>
              <a:gd name="connsiteX2" fmla="*/ 634492 w 4446291"/>
              <a:gd name="connsiteY2" fmla="*/ 1084874 h 2160353"/>
              <a:gd name="connsiteX3" fmla="*/ 1480312 w 4446291"/>
              <a:gd name="connsiteY3" fmla="*/ 1724954 h 2160353"/>
              <a:gd name="connsiteX4" fmla="*/ 2417572 w 4446291"/>
              <a:gd name="connsiteY4" fmla="*/ 2159294 h 2160353"/>
              <a:gd name="connsiteX5" fmla="*/ 3103372 w 4446291"/>
              <a:gd name="connsiteY5" fmla="*/ 1785914 h 2160353"/>
              <a:gd name="connsiteX6" fmla="*/ 4292092 w 4446291"/>
              <a:gd name="connsiteY6" fmla="*/ 208574 h 2160353"/>
              <a:gd name="connsiteX7" fmla="*/ 4398772 w 4446291"/>
              <a:gd name="connsiteY7" fmla="*/ 101894 h 2160353"/>
              <a:gd name="connsiteX8" fmla="*/ 3987292 w 4446291"/>
              <a:gd name="connsiteY8" fmla="*/ 94274 h 2160353"/>
              <a:gd name="connsiteX9" fmla="*/ 3431032 w 4446291"/>
              <a:gd name="connsiteY9" fmla="*/ 40934 h 2160353"/>
              <a:gd name="connsiteX10" fmla="*/ 3171952 w 4446291"/>
              <a:gd name="connsiteY10" fmla="*/ 109514 h 2160353"/>
              <a:gd name="connsiteX11" fmla="*/ 2996692 w 4446291"/>
              <a:gd name="connsiteY11" fmla="*/ 79034 h 2160353"/>
              <a:gd name="connsiteX12" fmla="*/ 2798572 w 4446291"/>
              <a:gd name="connsiteY12" fmla="*/ 86654 h 2160353"/>
              <a:gd name="connsiteX13" fmla="*/ 2585212 w 4446291"/>
              <a:gd name="connsiteY13" fmla="*/ 86654 h 2160353"/>
              <a:gd name="connsiteX14" fmla="*/ 2295652 w 4446291"/>
              <a:gd name="connsiteY14" fmla="*/ 63794 h 2160353"/>
              <a:gd name="connsiteX15" fmla="*/ 1670812 w 4446291"/>
              <a:gd name="connsiteY15" fmla="*/ 40934 h 2160353"/>
              <a:gd name="connsiteX16" fmla="*/ 1465072 w 4446291"/>
              <a:gd name="connsiteY16" fmla="*/ 101894 h 2160353"/>
              <a:gd name="connsiteX17" fmla="*/ 1038352 w 4446291"/>
              <a:gd name="connsiteY17" fmla="*/ 48554 h 2160353"/>
              <a:gd name="connsiteX18" fmla="*/ 672592 w 4446291"/>
              <a:gd name="connsiteY18" fmla="*/ 94274 h 2160353"/>
              <a:gd name="connsiteX19" fmla="*/ 276352 w 4446291"/>
              <a:gd name="connsiteY19" fmla="*/ 25694 h 2160353"/>
              <a:gd name="connsiteX20" fmla="*/ 2032 w 4446291"/>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5298"/>
              <a:gd name="connsiteY0" fmla="*/ 79034 h 2159655"/>
              <a:gd name="connsiteX1" fmla="*/ 179089 w 4445298"/>
              <a:gd name="connsiteY1" fmla="*/ 841034 h 2159655"/>
              <a:gd name="connsiteX2" fmla="*/ 636289 w 4445298"/>
              <a:gd name="connsiteY2" fmla="*/ 1084874 h 2159655"/>
              <a:gd name="connsiteX3" fmla="*/ 1482109 w 4445298"/>
              <a:gd name="connsiteY3" fmla="*/ 1724954 h 2159655"/>
              <a:gd name="connsiteX4" fmla="*/ 2419369 w 4445298"/>
              <a:gd name="connsiteY4" fmla="*/ 2159294 h 2159655"/>
              <a:gd name="connsiteX5" fmla="*/ 3155657 w 4445298"/>
              <a:gd name="connsiteY5" fmla="*/ 1763474 h 2159655"/>
              <a:gd name="connsiteX6" fmla="*/ 4293889 w 4445298"/>
              <a:gd name="connsiteY6" fmla="*/ 208574 h 2159655"/>
              <a:gd name="connsiteX7" fmla="*/ 4400569 w 4445298"/>
              <a:gd name="connsiteY7" fmla="*/ 101894 h 2159655"/>
              <a:gd name="connsiteX8" fmla="*/ 3989089 w 4445298"/>
              <a:gd name="connsiteY8" fmla="*/ 94274 h 2159655"/>
              <a:gd name="connsiteX9" fmla="*/ 3432829 w 4445298"/>
              <a:gd name="connsiteY9" fmla="*/ 40934 h 2159655"/>
              <a:gd name="connsiteX10" fmla="*/ 3173749 w 4445298"/>
              <a:gd name="connsiteY10" fmla="*/ 109514 h 2159655"/>
              <a:gd name="connsiteX11" fmla="*/ 2998489 w 4445298"/>
              <a:gd name="connsiteY11" fmla="*/ 79034 h 2159655"/>
              <a:gd name="connsiteX12" fmla="*/ 2800369 w 4445298"/>
              <a:gd name="connsiteY12" fmla="*/ 86654 h 2159655"/>
              <a:gd name="connsiteX13" fmla="*/ 2587009 w 4445298"/>
              <a:gd name="connsiteY13" fmla="*/ 86654 h 2159655"/>
              <a:gd name="connsiteX14" fmla="*/ 2297449 w 4445298"/>
              <a:gd name="connsiteY14" fmla="*/ 63794 h 2159655"/>
              <a:gd name="connsiteX15" fmla="*/ 1672609 w 4445298"/>
              <a:gd name="connsiteY15" fmla="*/ 40934 h 2159655"/>
              <a:gd name="connsiteX16" fmla="*/ 1466869 w 4445298"/>
              <a:gd name="connsiteY16" fmla="*/ 101894 h 2159655"/>
              <a:gd name="connsiteX17" fmla="*/ 1040149 w 4445298"/>
              <a:gd name="connsiteY17" fmla="*/ 48554 h 2159655"/>
              <a:gd name="connsiteX18" fmla="*/ 674389 w 4445298"/>
              <a:gd name="connsiteY18" fmla="*/ 94274 h 2159655"/>
              <a:gd name="connsiteX19" fmla="*/ 278149 w 4445298"/>
              <a:gd name="connsiteY19" fmla="*/ 25694 h 2159655"/>
              <a:gd name="connsiteX20" fmla="*/ 3829 w 4445298"/>
              <a:gd name="connsiteY20" fmla="*/ 79034 h 2159655"/>
              <a:gd name="connsiteX0" fmla="*/ 3829 w 4445298"/>
              <a:gd name="connsiteY0" fmla="*/ 299642 h 2380263"/>
              <a:gd name="connsiteX1" fmla="*/ 179089 w 4445298"/>
              <a:gd name="connsiteY1" fmla="*/ 1061642 h 2380263"/>
              <a:gd name="connsiteX2" fmla="*/ 636289 w 4445298"/>
              <a:gd name="connsiteY2" fmla="*/ 1305482 h 2380263"/>
              <a:gd name="connsiteX3" fmla="*/ 1482109 w 4445298"/>
              <a:gd name="connsiteY3" fmla="*/ 1945562 h 2380263"/>
              <a:gd name="connsiteX4" fmla="*/ 2419369 w 4445298"/>
              <a:gd name="connsiteY4" fmla="*/ 2379902 h 2380263"/>
              <a:gd name="connsiteX5" fmla="*/ 3155657 w 4445298"/>
              <a:gd name="connsiteY5" fmla="*/ 1984082 h 2380263"/>
              <a:gd name="connsiteX6" fmla="*/ 4293889 w 4445298"/>
              <a:gd name="connsiteY6" fmla="*/ 429182 h 2380263"/>
              <a:gd name="connsiteX7" fmla="*/ 4400569 w 4445298"/>
              <a:gd name="connsiteY7" fmla="*/ 322502 h 2380263"/>
              <a:gd name="connsiteX8" fmla="*/ 3989089 w 4445298"/>
              <a:gd name="connsiteY8" fmla="*/ 314882 h 2380263"/>
              <a:gd name="connsiteX9" fmla="*/ 3432829 w 4445298"/>
              <a:gd name="connsiteY9" fmla="*/ 261542 h 2380263"/>
              <a:gd name="connsiteX10" fmla="*/ 3173749 w 4445298"/>
              <a:gd name="connsiteY10" fmla="*/ 330122 h 2380263"/>
              <a:gd name="connsiteX11" fmla="*/ 2998489 w 4445298"/>
              <a:gd name="connsiteY11" fmla="*/ 299642 h 2380263"/>
              <a:gd name="connsiteX12" fmla="*/ 2800369 w 4445298"/>
              <a:gd name="connsiteY12" fmla="*/ 307262 h 2380263"/>
              <a:gd name="connsiteX13" fmla="*/ 2587009 w 4445298"/>
              <a:gd name="connsiteY13" fmla="*/ 307262 h 2380263"/>
              <a:gd name="connsiteX14" fmla="*/ 2285093 w 4445298"/>
              <a:gd name="connsiteY14" fmla="*/ 197 h 2380263"/>
              <a:gd name="connsiteX15" fmla="*/ 1672609 w 4445298"/>
              <a:gd name="connsiteY15" fmla="*/ 261542 h 2380263"/>
              <a:gd name="connsiteX16" fmla="*/ 1466869 w 4445298"/>
              <a:gd name="connsiteY16" fmla="*/ 322502 h 2380263"/>
              <a:gd name="connsiteX17" fmla="*/ 1040149 w 4445298"/>
              <a:gd name="connsiteY17" fmla="*/ 269162 h 2380263"/>
              <a:gd name="connsiteX18" fmla="*/ 674389 w 4445298"/>
              <a:gd name="connsiteY18" fmla="*/ 314882 h 2380263"/>
              <a:gd name="connsiteX19" fmla="*/ 278149 w 4445298"/>
              <a:gd name="connsiteY19" fmla="*/ 246302 h 2380263"/>
              <a:gd name="connsiteX20" fmla="*/ 3829 w 4445298"/>
              <a:gd name="connsiteY20" fmla="*/ 299642 h 2380263"/>
              <a:gd name="connsiteX0" fmla="*/ 3829 w 4445298"/>
              <a:gd name="connsiteY0" fmla="*/ 380216 h 2460837"/>
              <a:gd name="connsiteX1" fmla="*/ 179089 w 4445298"/>
              <a:gd name="connsiteY1" fmla="*/ 1142216 h 2460837"/>
              <a:gd name="connsiteX2" fmla="*/ 636289 w 4445298"/>
              <a:gd name="connsiteY2" fmla="*/ 1386056 h 2460837"/>
              <a:gd name="connsiteX3" fmla="*/ 1482109 w 4445298"/>
              <a:gd name="connsiteY3" fmla="*/ 2026136 h 2460837"/>
              <a:gd name="connsiteX4" fmla="*/ 2419369 w 4445298"/>
              <a:gd name="connsiteY4" fmla="*/ 2460476 h 2460837"/>
              <a:gd name="connsiteX5" fmla="*/ 3155657 w 4445298"/>
              <a:gd name="connsiteY5" fmla="*/ 2064656 h 2460837"/>
              <a:gd name="connsiteX6" fmla="*/ 4293889 w 4445298"/>
              <a:gd name="connsiteY6" fmla="*/ 509756 h 2460837"/>
              <a:gd name="connsiteX7" fmla="*/ 4400569 w 4445298"/>
              <a:gd name="connsiteY7" fmla="*/ 403076 h 2460837"/>
              <a:gd name="connsiteX8" fmla="*/ 3989089 w 4445298"/>
              <a:gd name="connsiteY8" fmla="*/ 395456 h 2460837"/>
              <a:gd name="connsiteX9" fmla="*/ 3432829 w 4445298"/>
              <a:gd name="connsiteY9" fmla="*/ 342116 h 2460837"/>
              <a:gd name="connsiteX10" fmla="*/ 3173749 w 4445298"/>
              <a:gd name="connsiteY10" fmla="*/ 410696 h 2460837"/>
              <a:gd name="connsiteX11" fmla="*/ 2998489 w 4445298"/>
              <a:gd name="connsiteY11" fmla="*/ 380216 h 2460837"/>
              <a:gd name="connsiteX12" fmla="*/ 2800369 w 4445298"/>
              <a:gd name="connsiteY12" fmla="*/ 387836 h 2460837"/>
              <a:gd name="connsiteX13" fmla="*/ 2587009 w 4445298"/>
              <a:gd name="connsiteY13" fmla="*/ 387836 h 2460837"/>
              <a:gd name="connsiteX14" fmla="*/ 2285093 w 4445298"/>
              <a:gd name="connsiteY14" fmla="*/ 80771 h 2460837"/>
              <a:gd name="connsiteX15" fmla="*/ 1672609 w 4445298"/>
              <a:gd name="connsiteY15" fmla="*/ 342116 h 2460837"/>
              <a:gd name="connsiteX16" fmla="*/ 1466869 w 4445298"/>
              <a:gd name="connsiteY16" fmla="*/ 403076 h 2460837"/>
              <a:gd name="connsiteX17" fmla="*/ 1040149 w 4445298"/>
              <a:gd name="connsiteY17" fmla="*/ 349736 h 2460837"/>
              <a:gd name="connsiteX18" fmla="*/ 489038 w 4445298"/>
              <a:gd name="connsiteY18" fmla="*/ 40 h 2460837"/>
              <a:gd name="connsiteX19" fmla="*/ 278149 w 4445298"/>
              <a:gd name="connsiteY19" fmla="*/ 326876 h 2460837"/>
              <a:gd name="connsiteX20" fmla="*/ 3829 w 4445298"/>
              <a:gd name="connsiteY20" fmla="*/ 380216 h 2460837"/>
              <a:gd name="connsiteX0" fmla="*/ 33438 w 4474907"/>
              <a:gd name="connsiteY0" fmla="*/ 423909 h 2504530"/>
              <a:gd name="connsiteX1" fmla="*/ 208698 w 4474907"/>
              <a:gd name="connsiteY1" fmla="*/ 1185909 h 2504530"/>
              <a:gd name="connsiteX2" fmla="*/ 665898 w 4474907"/>
              <a:gd name="connsiteY2" fmla="*/ 1429749 h 2504530"/>
              <a:gd name="connsiteX3" fmla="*/ 1511718 w 4474907"/>
              <a:gd name="connsiteY3" fmla="*/ 2069829 h 2504530"/>
              <a:gd name="connsiteX4" fmla="*/ 2448978 w 4474907"/>
              <a:gd name="connsiteY4" fmla="*/ 2504169 h 2504530"/>
              <a:gd name="connsiteX5" fmla="*/ 3185266 w 4474907"/>
              <a:gd name="connsiteY5" fmla="*/ 2108349 h 2504530"/>
              <a:gd name="connsiteX6" fmla="*/ 4323498 w 4474907"/>
              <a:gd name="connsiteY6" fmla="*/ 553449 h 2504530"/>
              <a:gd name="connsiteX7" fmla="*/ 4430178 w 4474907"/>
              <a:gd name="connsiteY7" fmla="*/ 446769 h 2504530"/>
              <a:gd name="connsiteX8" fmla="*/ 4018698 w 4474907"/>
              <a:gd name="connsiteY8" fmla="*/ 439149 h 2504530"/>
              <a:gd name="connsiteX9" fmla="*/ 3462438 w 4474907"/>
              <a:gd name="connsiteY9" fmla="*/ 385809 h 2504530"/>
              <a:gd name="connsiteX10" fmla="*/ 3203358 w 4474907"/>
              <a:gd name="connsiteY10" fmla="*/ 454389 h 2504530"/>
              <a:gd name="connsiteX11" fmla="*/ 3028098 w 4474907"/>
              <a:gd name="connsiteY11" fmla="*/ 423909 h 2504530"/>
              <a:gd name="connsiteX12" fmla="*/ 2829978 w 4474907"/>
              <a:gd name="connsiteY12" fmla="*/ 431529 h 2504530"/>
              <a:gd name="connsiteX13" fmla="*/ 2616618 w 4474907"/>
              <a:gd name="connsiteY13" fmla="*/ 431529 h 2504530"/>
              <a:gd name="connsiteX14" fmla="*/ 2314702 w 4474907"/>
              <a:gd name="connsiteY14" fmla="*/ 124464 h 2504530"/>
              <a:gd name="connsiteX15" fmla="*/ 1702218 w 4474907"/>
              <a:gd name="connsiteY15" fmla="*/ 385809 h 2504530"/>
              <a:gd name="connsiteX16" fmla="*/ 1496478 w 4474907"/>
              <a:gd name="connsiteY16" fmla="*/ 446769 h 2504530"/>
              <a:gd name="connsiteX17" fmla="*/ 1069758 w 4474907"/>
              <a:gd name="connsiteY17" fmla="*/ 393429 h 2504530"/>
              <a:gd name="connsiteX18" fmla="*/ 518647 w 4474907"/>
              <a:gd name="connsiteY18" fmla="*/ 43733 h 2504530"/>
              <a:gd name="connsiteX19" fmla="*/ 48266 w 4474907"/>
              <a:gd name="connsiteY19" fmla="*/ 24579 h 2504530"/>
              <a:gd name="connsiteX20" fmla="*/ 33438 w 4474907"/>
              <a:gd name="connsiteY20" fmla="*/ 423909 h 2504530"/>
              <a:gd name="connsiteX0" fmla="*/ 33438 w 4474907"/>
              <a:gd name="connsiteY0" fmla="*/ 585091 h 2665712"/>
              <a:gd name="connsiteX1" fmla="*/ 208698 w 4474907"/>
              <a:gd name="connsiteY1" fmla="*/ 1347091 h 2665712"/>
              <a:gd name="connsiteX2" fmla="*/ 665898 w 4474907"/>
              <a:gd name="connsiteY2" fmla="*/ 1590931 h 2665712"/>
              <a:gd name="connsiteX3" fmla="*/ 1511718 w 4474907"/>
              <a:gd name="connsiteY3" fmla="*/ 2231011 h 2665712"/>
              <a:gd name="connsiteX4" fmla="*/ 2448978 w 4474907"/>
              <a:gd name="connsiteY4" fmla="*/ 2665351 h 2665712"/>
              <a:gd name="connsiteX5" fmla="*/ 3185266 w 4474907"/>
              <a:gd name="connsiteY5" fmla="*/ 2269531 h 2665712"/>
              <a:gd name="connsiteX6" fmla="*/ 4323498 w 4474907"/>
              <a:gd name="connsiteY6" fmla="*/ 714631 h 2665712"/>
              <a:gd name="connsiteX7" fmla="*/ 4430178 w 4474907"/>
              <a:gd name="connsiteY7" fmla="*/ 607951 h 2665712"/>
              <a:gd name="connsiteX8" fmla="*/ 4018698 w 4474907"/>
              <a:gd name="connsiteY8" fmla="*/ 600331 h 2665712"/>
              <a:gd name="connsiteX9" fmla="*/ 3462438 w 4474907"/>
              <a:gd name="connsiteY9" fmla="*/ 546991 h 2665712"/>
              <a:gd name="connsiteX10" fmla="*/ 3203358 w 4474907"/>
              <a:gd name="connsiteY10" fmla="*/ 615571 h 2665712"/>
              <a:gd name="connsiteX11" fmla="*/ 3028098 w 4474907"/>
              <a:gd name="connsiteY11" fmla="*/ 585091 h 2665712"/>
              <a:gd name="connsiteX12" fmla="*/ 2829978 w 4474907"/>
              <a:gd name="connsiteY12" fmla="*/ 592711 h 2665712"/>
              <a:gd name="connsiteX13" fmla="*/ 2616618 w 4474907"/>
              <a:gd name="connsiteY13" fmla="*/ 592711 h 2665712"/>
              <a:gd name="connsiteX14" fmla="*/ 2314702 w 4474907"/>
              <a:gd name="connsiteY14" fmla="*/ 285646 h 2665712"/>
              <a:gd name="connsiteX15" fmla="*/ 1702218 w 4474907"/>
              <a:gd name="connsiteY15" fmla="*/ 546991 h 2665712"/>
              <a:gd name="connsiteX16" fmla="*/ 1496478 w 4474907"/>
              <a:gd name="connsiteY16" fmla="*/ 607951 h 2665712"/>
              <a:gd name="connsiteX17" fmla="*/ 1353964 w 4474907"/>
              <a:gd name="connsiteY17" fmla="*/ 10914 h 2665712"/>
              <a:gd name="connsiteX18" fmla="*/ 518647 w 4474907"/>
              <a:gd name="connsiteY18" fmla="*/ 204915 h 2665712"/>
              <a:gd name="connsiteX19" fmla="*/ 48266 w 4474907"/>
              <a:gd name="connsiteY19" fmla="*/ 185761 h 2665712"/>
              <a:gd name="connsiteX20" fmla="*/ 33438 w 4474907"/>
              <a:gd name="connsiteY20" fmla="*/ 585091 h 2665712"/>
              <a:gd name="connsiteX0" fmla="*/ 33438 w 4474907"/>
              <a:gd name="connsiteY0" fmla="*/ 582792 h 2663413"/>
              <a:gd name="connsiteX1" fmla="*/ 208698 w 4474907"/>
              <a:gd name="connsiteY1" fmla="*/ 1344792 h 2663413"/>
              <a:gd name="connsiteX2" fmla="*/ 665898 w 4474907"/>
              <a:gd name="connsiteY2" fmla="*/ 1588632 h 2663413"/>
              <a:gd name="connsiteX3" fmla="*/ 1511718 w 4474907"/>
              <a:gd name="connsiteY3" fmla="*/ 2228712 h 2663413"/>
              <a:gd name="connsiteX4" fmla="*/ 2448978 w 4474907"/>
              <a:gd name="connsiteY4" fmla="*/ 2663052 h 2663413"/>
              <a:gd name="connsiteX5" fmla="*/ 3185266 w 4474907"/>
              <a:gd name="connsiteY5" fmla="*/ 2267232 h 2663413"/>
              <a:gd name="connsiteX6" fmla="*/ 4323498 w 4474907"/>
              <a:gd name="connsiteY6" fmla="*/ 712332 h 2663413"/>
              <a:gd name="connsiteX7" fmla="*/ 4430178 w 4474907"/>
              <a:gd name="connsiteY7" fmla="*/ 605652 h 2663413"/>
              <a:gd name="connsiteX8" fmla="*/ 4018698 w 4474907"/>
              <a:gd name="connsiteY8" fmla="*/ 598032 h 2663413"/>
              <a:gd name="connsiteX9" fmla="*/ 3462438 w 4474907"/>
              <a:gd name="connsiteY9" fmla="*/ 544692 h 2663413"/>
              <a:gd name="connsiteX10" fmla="*/ 3203358 w 4474907"/>
              <a:gd name="connsiteY10" fmla="*/ 613272 h 2663413"/>
              <a:gd name="connsiteX11" fmla="*/ 3028098 w 4474907"/>
              <a:gd name="connsiteY11" fmla="*/ 582792 h 2663413"/>
              <a:gd name="connsiteX12" fmla="*/ 2829978 w 4474907"/>
              <a:gd name="connsiteY12" fmla="*/ 590412 h 2663413"/>
              <a:gd name="connsiteX13" fmla="*/ 2616618 w 4474907"/>
              <a:gd name="connsiteY13" fmla="*/ 590412 h 2663413"/>
              <a:gd name="connsiteX14" fmla="*/ 2314702 w 4474907"/>
              <a:gd name="connsiteY14" fmla="*/ 283347 h 2663413"/>
              <a:gd name="connsiteX15" fmla="*/ 1702218 w 4474907"/>
              <a:gd name="connsiteY15" fmla="*/ 544692 h 2663413"/>
              <a:gd name="connsiteX16" fmla="*/ 1928965 w 4474907"/>
              <a:gd name="connsiteY16" fmla="*/ 86669 h 2663413"/>
              <a:gd name="connsiteX17" fmla="*/ 1353964 w 4474907"/>
              <a:gd name="connsiteY17" fmla="*/ 8615 h 2663413"/>
              <a:gd name="connsiteX18" fmla="*/ 518647 w 4474907"/>
              <a:gd name="connsiteY18" fmla="*/ 202616 h 2663413"/>
              <a:gd name="connsiteX19" fmla="*/ 48266 w 4474907"/>
              <a:gd name="connsiteY19" fmla="*/ 183462 h 2663413"/>
              <a:gd name="connsiteX20" fmla="*/ 33438 w 4474907"/>
              <a:gd name="connsiteY20" fmla="*/ 582792 h 2663413"/>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314702 w 4474907"/>
              <a:gd name="connsiteY14" fmla="*/ 278312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829978 w 4474907"/>
              <a:gd name="connsiteY11" fmla="*/ 585377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853677 w 4474907"/>
              <a:gd name="connsiteY12" fmla="*/ 59752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616618 w 4474907"/>
              <a:gd name="connsiteY11" fmla="*/ 585377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808839 w 4474907"/>
              <a:gd name="connsiteY10" fmla="*/ 249891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551442"/>
              <a:gd name="connsiteY0" fmla="*/ 577757 h 2658378"/>
              <a:gd name="connsiteX1" fmla="*/ 208698 w 4551442"/>
              <a:gd name="connsiteY1" fmla="*/ 1339757 h 2658378"/>
              <a:gd name="connsiteX2" fmla="*/ 665898 w 4551442"/>
              <a:gd name="connsiteY2" fmla="*/ 1583597 h 2658378"/>
              <a:gd name="connsiteX3" fmla="*/ 1511718 w 4551442"/>
              <a:gd name="connsiteY3" fmla="*/ 2223677 h 2658378"/>
              <a:gd name="connsiteX4" fmla="*/ 2448978 w 4551442"/>
              <a:gd name="connsiteY4" fmla="*/ 2658017 h 2658378"/>
              <a:gd name="connsiteX5" fmla="*/ 3185266 w 4551442"/>
              <a:gd name="connsiteY5" fmla="*/ 2262197 h 2658378"/>
              <a:gd name="connsiteX6" fmla="*/ 4323498 w 4551442"/>
              <a:gd name="connsiteY6" fmla="*/ 707297 h 2658378"/>
              <a:gd name="connsiteX7" fmla="*/ 4430178 w 4551442"/>
              <a:gd name="connsiteY7" fmla="*/ 600617 h 2658378"/>
              <a:gd name="connsiteX8" fmla="*/ 4018698 w 4551442"/>
              <a:gd name="connsiteY8" fmla="*/ 592997 h 2658378"/>
              <a:gd name="connsiteX9" fmla="*/ 4549832 w 4551442"/>
              <a:gd name="connsiteY9" fmla="*/ 341949 h 2658378"/>
              <a:gd name="connsiteX10" fmla="*/ 3808839 w 4551442"/>
              <a:gd name="connsiteY10" fmla="*/ 249891 h 2658378"/>
              <a:gd name="connsiteX11" fmla="*/ 3160315 w 4551442"/>
              <a:gd name="connsiteY11" fmla="*/ 301172 h 2658378"/>
              <a:gd name="connsiteX12" fmla="*/ 2697762 w 4551442"/>
              <a:gd name="connsiteY12" fmla="*/ 142387 h 2658378"/>
              <a:gd name="connsiteX13" fmla="*/ 2418910 w 4551442"/>
              <a:gd name="connsiteY13" fmla="*/ 206024 h 2658378"/>
              <a:gd name="connsiteX14" fmla="*/ 1928965 w 4551442"/>
              <a:gd name="connsiteY14" fmla="*/ 81634 h 2658378"/>
              <a:gd name="connsiteX15" fmla="*/ 1353964 w 4551442"/>
              <a:gd name="connsiteY15" fmla="*/ 3580 h 2658378"/>
              <a:gd name="connsiteX16" fmla="*/ 518647 w 4551442"/>
              <a:gd name="connsiteY16" fmla="*/ 197581 h 2658378"/>
              <a:gd name="connsiteX17" fmla="*/ 48266 w 4551442"/>
              <a:gd name="connsiteY17" fmla="*/ 178427 h 2658378"/>
              <a:gd name="connsiteX18" fmla="*/ 33438 w 4551442"/>
              <a:gd name="connsiteY18" fmla="*/ 577757 h 2658378"/>
              <a:gd name="connsiteX0" fmla="*/ 33438 w 4550874"/>
              <a:gd name="connsiteY0" fmla="*/ 577757 h 2658378"/>
              <a:gd name="connsiteX1" fmla="*/ 208698 w 4550874"/>
              <a:gd name="connsiteY1" fmla="*/ 1339757 h 2658378"/>
              <a:gd name="connsiteX2" fmla="*/ 665898 w 4550874"/>
              <a:gd name="connsiteY2" fmla="*/ 1583597 h 2658378"/>
              <a:gd name="connsiteX3" fmla="*/ 1511718 w 4550874"/>
              <a:gd name="connsiteY3" fmla="*/ 2223677 h 2658378"/>
              <a:gd name="connsiteX4" fmla="*/ 2448978 w 4550874"/>
              <a:gd name="connsiteY4" fmla="*/ 2658017 h 2658378"/>
              <a:gd name="connsiteX5" fmla="*/ 3185266 w 4550874"/>
              <a:gd name="connsiteY5" fmla="*/ 2262197 h 2658378"/>
              <a:gd name="connsiteX6" fmla="*/ 4323498 w 4550874"/>
              <a:gd name="connsiteY6" fmla="*/ 707297 h 2658378"/>
              <a:gd name="connsiteX7" fmla="*/ 4430178 w 4550874"/>
              <a:gd name="connsiteY7" fmla="*/ 600617 h 2658378"/>
              <a:gd name="connsiteX8" fmla="*/ 3981628 w 4550874"/>
              <a:gd name="connsiteY8" fmla="*/ 592997 h 2658378"/>
              <a:gd name="connsiteX9" fmla="*/ 4549832 w 4550874"/>
              <a:gd name="connsiteY9" fmla="*/ 341949 h 2658378"/>
              <a:gd name="connsiteX10" fmla="*/ 3808839 w 4550874"/>
              <a:gd name="connsiteY10" fmla="*/ 249891 h 2658378"/>
              <a:gd name="connsiteX11" fmla="*/ 3160315 w 4550874"/>
              <a:gd name="connsiteY11" fmla="*/ 301172 h 2658378"/>
              <a:gd name="connsiteX12" fmla="*/ 2697762 w 4550874"/>
              <a:gd name="connsiteY12" fmla="*/ 142387 h 2658378"/>
              <a:gd name="connsiteX13" fmla="*/ 2418910 w 4550874"/>
              <a:gd name="connsiteY13" fmla="*/ 206024 h 2658378"/>
              <a:gd name="connsiteX14" fmla="*/ 1928965 w 4550874"/>
              <a:gd name="connsiteY14" fmla="*/ 81634 h 2658378"/>
              <a:gd name="connsiteX15" fmla="*/ 1353964 w 4550874"/>
              <a:gd name="connsiteY15" fmla="*/ 3580 h 2658378"/>
              <a:gd name="connsiteX16" fmla="*/ 518647 w 4550874"/>
              <a:gd name="connsiteY16" fmla="*/ 197581 h 2658378"/>
              <a:gd name="connsiteX17" fmla="*/ 48266 w 4550874"/>
              <a:gd name="connsiteY17" fmla="*/ 178427 h 2658378"/>
              <a:gd name="connsiteX18" fmla="*/ 33438 w 4550874"/>
              <a:gd name="connsiteY18"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160315 w 4580885"/>
              <a:gd name="connsiteY10" fmla="*/ 301172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345666 w 4580885"/>
              <a:gd name="connsiteY10" fmla="*/ 66393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719156"/>
              <a:gd name="connsiteY0" fmla="*/ 577757 h 2658378"/>
              <a:gd name="connsiteX1" fmla="*/ 208698 w 4719156"/>
              <a:gd name="connsiteY1" fmla="*/ 1339757 h 2658378"/>
              <a:gd name="connsiteX2" fmla="*/ 665898 w 4719156"/>
              <a:gd name="connsiteY2" fmla="*/ 1583597 h 2658378"/>
              <a:gd name="connsiteX3" fmla="*/ 1511718 w 4719156"/>
              <a:gd name="connsiteY3" fmla="*/ 2223677 h 2658378"/>
              <a:gd name="connsiteX4" fmla="*/ 2448978 w 4719156"/>
              <a:gd name="connsiteY4" fmla="*/ 2658017 h 2658378"/>
              <a:gd name="connsiteX5" fmla="*/ 3185266 w 4719156"/>
              <a:gd name="connsiteY5" fmla="*/ 2262197 h 2658378"/>
              <a:gd name="connsiteX6" fmla="*/ 4323498 w 4719156"/>
              <a:gd name="connsiteY6" fmla="*/ 707297 h 2658378"/>
              <a:gd name="connsiteX7" fmla="*/ 4430178 w 4719156"/>
              <a:gd name="connsiteY7" fmla="*/ 600617 h 2658378"/>
              <a:gd name="connsiteX8" fmla="*/ 4698113 w 4719156"/>
              <a:gd name="connsiteY8" fmla="*/ 181311 h 2658378"/>
              <a:gd name="connsiteX9" fmla="*/ 3808839 w 4719156"/>
              <a:gd name="connsiteY9" fmla="*/ 249891 h 2658378"/>
              <a:gd name="connsiteX10" fmla="*/ 3345666 w 4719156"/>
              <a:gd name="connsiteY10" fmla="*/ 66393 h 2658378"/>
              <a:gd name="connsiteX11" fmla="*/ 2697762 w 4719156"/>
              <a:gd name="connsiteY11" fmla="*/ 142387 h 2658378"/>
              <a:gd name="connsiteX12" fmla="*/ 2418910 w 4719156"/>
              <a:gd name="connsiteY12" fmla="*/ 206024 h 2658378"/>
              <a:gd name="connsiteX13" fmla="*/ 1928965 w 4719156"/>
              <a:gd name="connsiteY13" fmla="*/ 81634 h 2658378"/>
              <a:gd name="connsiteX14" fmla="*/ 1353964 w 4719156"/>
              <a:gd name="connsiteY14" fmla="*/ 3580 h 2658378"/>
              <a:gd name="connsiteX15" fmla="*/ 518647 w 4719156"/>
              <a:gd name="connsiteY15" fmla="*/ 197581 h 2658378"/>
              <a:gd name="connsiteX16" fmla="*/ 48266 w 4719156"/>
              <a:gd name="connsiteY16" fmla="*/ 178427 h 2658378"/>
              <a:gd name="connsiteX17" fmla="*/ 33438 w 4719156"/>
              <a:gd name="connsiteY17" fmla="*/ 577757 h 2658378"/>
              <a:gd name="connsiteX0" fmla="*/ 33438 w 4716613"/>
              <a:gd name="connsiteY0" fmla="*/ 577757 h 2658351"/>
              <a:gd name="connsiteX1" fmla="*/ 208698 w 4716613"/>
              <a:gd name="connsiteY1" fmla="*/ 1339757 h 2658351"/>
              <a:gd name="connsiteX2" fmla="*/ 665898 w 4716613"/>
              <a:gd name="connsiteY2" fmla="*/ 1583597 h 2658351"/>
              <a:gd name="connsiteX3" fmla="*/ 1511718 w 4716613"/>
              <a:gd name="connsiteY3" fmla="*/ 2223677 h 2658351"/>
              <a:gd name="connsiteX4" fmla="*/ 2448978 w 4716613"/>
              <a:gd name="connsiteY4" fmla="*/ 2658017 h 2658351"/>
              <a:gd name="connsiteX5" fmla="*/ 3185266 w 4716613"/>
              <a:gd name="connsiteY5" fmla="*/ 2262197 h 2658351"/>
              <a:gd name="connsiteX6" fmla="*/ 4657130 w 4716613"/>
              <a:gd name="connsiteY6" fmla="*/ 750138 h 2658351"/>
              <a:gd name="connsiteX7" fmla="*/ 4430178 w 4716613"/>
              <a:gd name="connsiteY7" fmla="*/ 600617 h 2658351"/>
              <a:gd name="connsiteX8" fmla="*/ 4698113 w 4716613"/>
              <a:gd name="connsiteY8" fmla="*/ 181311 h 2658351"/>
              <a:gd name="connsiteX9" fmla="*/ 3808839 w 4716613"/>
              <a:gd name="connsiteY9" fmla="*/ 249891 h 2658351"/>
              <a:gd name="connsiteX10" fmla="*/ 3345666 w 4716613"/>
              <a:gd name="connsiteY10" fmla="*/ 66393 h 2658351"/>
              <a:gd name="connsiteX11" fmla="*/ 2697762 w 4716613"/>
              <a:gd name="connsiteY11" fmla="*/ 142387 h 2658351"/>
              <a:gd name="connsiteX12" fmla="*/ 2418910 w 4716613"/>
              <a:gd name="connsiteY12" fmla="*/ 206024 h 2658351"/>
              <a:gd name="connsiteX13" fmla="*/ 1928965 w 4716613"/>
              <a:gd name="connsiteY13" fmla="*/ 81634 h 2658351"/>
              <a:gd name="connsiteX14" fmla="*/ 1353964 w 4716613"/>
              <a:gd name="connsiteY14" fmla="*/ 3580 h 2658351"/>
              <a:gd name="connsiteX15" fmla="*/ 518647 w 4716613"/>
              <a:gd name="connsiteY15" fmla="*/ 197581 h 2658351"/>
              <a:gd name="connsiteX16" fmla="*/ 48266 w 4716613"/>
              <a:gd name="connsiteY16" fmla="*/ 178427 h 2658351"/>
              <a:gd name="connsiteX17" fmla="*/ 33438 w 471661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567676 w 4986563"/>
              <a:gd name="connsiteY3" fmla="*/ 1739659 h 2658351"/>
              <a:gd name="connsiteX4" fmla="*/ 1511718 w 4986563"/>
              <a:gd name="connsiteY4" fmla="*/ 2223677 h 2658351"/>
              <a:gd name="connsiteX5" fmla="*/ 2448978 w 4986563"/>
              <a:gd name="connsiteY5" fmla="*/ 2658017 h 2658351"/>
              <a:gd name="connsiteX6" fmla="*/ 3185266 w 4986563"/>
              <a:gd name="connsiteY6" fmla="*/ 2262197 h 2658351"/>
              <a:gd name="connsiteX7" fmla="*/ 4657130 w 4986563"/>
              <a:gd name="connsiteY7" fmla="*/ 750138 h 2658351"/>
              <a:gd name="connsiteX8" fmla="*/ 4986232 w 4986563"/>
              <a:gd name="connsiteY8" fmla="*/ 504225 h 2658351"/>
              <a:gd name="connsiteX9" fmla="*/ 4698113 w 4986563"/>
              <a:gd name="connsiteY9" fmla="*/ 181311 h 2658351"/>
              <a:gd name="connsiteX10" fmla="*/ 3808839 w 4986563"/>
              <a:gd name="connsiteY10" fmla="*/ 249891 h 2658351"/>
              <a:gd name="connsiteX11" fmla="*/ 3345666 w 4986563"/>
              <a:gd name="connsiteY11" fmla="*/ 66393 h 2658351"/>
              <a:gd name="connsiteX12" fmla="*/ 2697762 w 4986563"/>
              <a:gd name="connsiteY12" fmla="*/ 142387 h 2658351"/>
              <a:gd name="connsiteX13" fmla="*/ 2418910 w 4986563"/>
              <a:gd name="connsiteY13" fmla="*/ 206024 h 2658351"/>
              <a:gd name="connsiteX14" fmla="*/ 1928965 w 4986563"/>
              <a:gd name="connsiteY14" fmla="*/ 81634 h 2658351"/>
              <a:gd name="connsiteX15" fmla="*/ 1353964 w 4986563"/>
              <a:gd name="connsiteY15" fmla="*/ 3580 h 2658351"/>
              <a:gd name="connsiteX16" fmla="*/ 518647 w 4986563"/>
              <a:gd name="connsiteY16" fmla="*/ 197581 h 2658351"/>
              <a:gd name="connsiteX17" fmla="*/ 48266 w 4986563"/>
              <a:gd name="connsiteY17" fmla="*/ 178427 h 2658351"/>
              <a:gd name="connsiteX18" fmla="*/ 33438 w 4986563"/>
              <a:gd name="connsiteY18" fmla="*/ 577757 h 2658351"/>
              <a:gd name="connsiteX0" fmla="*/ 33438 w 4986563"/>
              <a:gd name="connsiteY0" fmla="*/ 577757 h 2658351"/>
              <a:gd name="connsiteX1" fmla="*/ 208698 w 4986563"/>
              <a:gd name="connsiteY1" fmla="*/ 1339757 h 2658351"/>
              <a:gd name="connsiteX2" fmla="*/ 567676 w 4986563"/>
              <a:gd name="connsiteY2" fmla="*/ 1739659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27689 w 4980814"/>
              <a:gd name="connsiteY0" fmla="*/ 577757 h 2658351"/>
              <a:gd name="connsiteX1" fmla="*/ 91738 w 4980814"/>
              <a:gd name="connsiteY1" fmla="*/ 1382599 h 2658351"/>
              <a:gd name="connsiteX2" fmla="*/ 561927 w 4980814"/>
              <a:gd name="connsiteY2" fmla="*/ 1739659 h 2658351"/>
              <a:gd name="connsiteX3" fmla="*/ 1505969 w 4980814"/>
              <a:gd name="connsiteY3" fmla="*/ 2223677 h 2658351"/>
              <a:gd name="connsiteX4" fmla="*/ 2443229 w 4980814"/>
              <a:gd name="connsiteY4" fmla="*/ 2658017 h 2658351"/>
              <a:gd name="connsiteX5" fmla="*/ 3179517 w 4980814"/>
              <a:gd name="connsiteY5" fmla="*/ 2262197 h 2658351"/>
              <a:gd name="connsiteX6" fmla="*/ 4651381 w 4980814"/>
              <a:gd name="connsiteY6" fmla="*/ 750138 h 2658351"/>
              <a:gd name="connsiteX7" fmla="*/ 4980483 w 4980814"/>
              <a:gd name="connsiteY7" fmla="*/ 504225 h 2658351"/>
              <a:gd name="connsiteX8" fmla="*/ 4692364 w 4980814"/>
              <a:gd name="connsiteY8" fmla="*/ 181311 h 2658351"/>
              <a:gd name="connsiteX9" fmla="*/ 3803090 w 4980814"/>
              <a:gd name="connsiteY9" fmla="*/ 249891 h 2658351"/>
              <a:gd name="connsiteX10" fmla="*/ 3339917 w 4980814"/>
              <a:gd name="connsiteY10" fmla="*/ 66393 h 2658351"/>
              <a:gd name="connsiteX11" fmla="*/ 2692013 w 4980814"/>
              <a:gd name="connsiteY11" fmla="*/ 142387 h 2658351"/>
              <a:gd name="connsiteX12" fmla="*/ 2413161 w 4980814"/>
              <a:gd name="connsiteY12" fmla="*/ 206024 h 2658351"/>
              <a:gd name="connsiteX13" fmla="*/ 1923216 w 4980814"/>
              <a:gd name="connsiteY13" fmla="*/ 81634 h 2658351"/>
              <a:gd name="connsiteX14" fmla="*/ 1348215 w 4980814"/>
              <a:gd name="connsiteY14" fmla="*/ 3580 h 2658351"/>
              <a:gd name="connsiteX15" fmla="*/ 512898 w 4980814"/>
              <a:gd name="connsiteY15" fmla="*/ 197581 h 2658351"/>
              <a:gd name="connsiteX16" fmla="*/ 42517 w 4980814"/>
              <a:gd name="connsiteY16" fmla="*/ 178427 h 2658351"/>
              <a:gd name="connsiteX17" fmla="*/ 27689 w 4980814"/>
              <a:gd name="connsiteY17" fmla="*/ 577757 h 2658351"/>
              <a:gd name="connsiteX0" fmla="*/ 605 w 5114368"/>
              <a:gd name="connsiteY0" fmla="*/ 545627 h 2658351"/>
              <a:gd name="connsiteX1" fmla="*/ 225292 w 5114368"/>
              <a:gd name="connsiteY1" fmla="*/ 1382599 h 2658351"/>
              <a:gd name="connsiteX2" fmla="*/ 695481 w 5114368"/>
              <a:gd name="connsiteY2" fmla="*/ 1739659 h 2658351"/>
              <a:gd name="connsiteX3" fmla="*/ 1639523 w 5114368"/>
              <a:gd name="connsiteY3" fmla="*/ 2223677 h 2658351"/>
              <a:gd name="connsiteX4" fmla="*/ 2576783 w 5114368"/>
              <a:gd name="connsiteY4" fmla="*/ 2658017 h 2658351"/>
              <a:gd name="connsiteX5" fmla="*/ 3313071 w 5114368"/>
              <a:gd name="connsiteY5" fmla="*/ 2262197 h 2658351"/>
              <a:gd name="connsiteX6" fmla="*/ 4784935 w 5114368"/>
              <a:gd name="connsiteY6" fmla="*/ 750138 h 2658351"/>
              <a:gd name="connsiteX7" fmla="*/ 5114037 w 5114368"/>
              <a:gd name="connsiteY7" fmla="*/ 504225 h 2658351"/>
              <a:gd name="connsiteX8" fmla="*/ 4825918 w 5114368"/>
              <a:gd name="connsiteY8" fmla="*/ 181311 h 2658351"/>
              <a:gd name="connsiteX9" fmla="*/ 3936644 w 5114368"/>
              <a:gd name="connsiteY9" fmla="*/ 249891 h 2658351"/>
              <a:gd name="connsiteX10" fmla="*/ 3473471 w 5114368"/>
              <a:gd name="connsiteY10" fmla="*/ 66393 h 2658351"/>
              <a:gd name="connsiteX11" fmla="*/ 2825567 w 5114368"/>
              <a:gd name="connsiteY11" fmla="*/ 142387 h 2658351"/>
              <a:gd name="connsiteX12" fmla="*/ 2546715 w 5114368"/>
              <a:gd name="connsiteY12" fmla="*/ 206024 h 2658351"/>
              <a:gd name="connsiteX13" fmla="*/ 2056770 w 5114368"/>
              <a:gd name="connsiteY13" fmla="*/ 81634 h 2658351"/>
              <a:gd name="connsiteX14" fmla="*/ 1481769 w 5114368"/>
              <a:gd name="connsiteY14" fmla="*/ 3580 h 2658351"/>
              <a:gd name="connsiteX15" fmla="*/ 646452 w 5114368"/>
              <a:gd name="connsiteY15" fmla="*/ 197581 h 2658351"/>
              <a:gd name="connsiteX16" fmla="*/ 176071 w 5114368"/>
              <a:gd name="connsiteY16" fmla="*/ 178427 h 2658351"/>
              <a:gd name="connsiteX17" fmla="*/ 605 w 5114368"/>
              <a:gd name="connsiteY17" fmla="*/ 545627 h 2658351"/>
              <a:gd name="connsiteX0" fmla="*/ 605 w 5115469"/>
              <a:gd name="connsiteY0" fmla="*/ 545627 h 2658388"/>
              <a:gd name="connsiteX1" fmla="*/ 225292 w 5115469"/>
              <a:gd name="connsiteY1" fmla="*/ 1382599 h 2658388"/>
              <a:gd name="connsiteX2" fmla="*/ 695481 w 5115469"/>
              <a:gd name="connsiteY2" fmla="*/ 1739659 h 2658388"/>
              <a:gd name="connsiteX3" fmla="*/ 1639523 w 5115469"/>
              <a:gd name="connsiteY3" fmla="*/ 2223677 h 2658388"/>
              <a:gd name="connsiteX4" fmla="*/ 2576783 w 5115469"/>
              <a:gd name="connsiteY4" fmla="*/ 2658017 h 2658388"/>
              <a:gd name="connsiteX5" fmla="*/ 3313071 w 5115469"/>
              <a:gd name="connsiteY5" fmla="*/ 2262197 h 2658388"/>
              <a:gd name="connsiteX6" fmla="*/ 4734447 w 5115469"/>
              <a:gd name="connsiteY6" fmla="*/ 691790 h 2658388"/>
              <a:gd name="connsiteX7" fmla="*/ 5114037 w 5115469"/>
              <a:gd name="connsiteY7" fmla="*/ 504225 h 2658388"/>
              <a:gd name="connsiteX8" fmla="*/ 4825918 w 5115469"/>
              <a:gd name="connsiteY8" fmla="*/ 181311 h 2658388"/>
              <a:gd name="connsiteX9" fmla="*/ 3936644 w 5115469"/>
              <a:gd name="connsiteY9" fmla="*/ 249891 h 2658388"/>
              <a:gd name="connsiteX10" fmla="*/ 3473471 w 5115469"/>
              <a:gd name="connsiteY10" fmla="*/ 66393 h 2658388"/>
              <a:gd name="connsiteX11" fmla="*/ 2825567 w 5115469"/>
              <a:gd name="connsiteY11" fmla="*/ 142387 h 2658388"/>
              <a:gd name="connsiteX12" fmla="*/ 2546715 w 5115469"/>
              <a:gd name="connsiteY12" fmla="*/ 206024 h 2658388"/>
              <a:gd name="connsiteX13" fmla="*/ 2056770 w 5115469"/>
              <a:gd name="connsiteY13" fmla="*/ 81634 h 2658388"/>
              <a:gd name="connsiteX14" fmla="*/ 1481769 w 5115469"/>
              <a:gd name="connsiteY14" fmla="*/ 3580 h 2658388"/>
              <a:gd name="connsiteX15" fmla="*/ 646452 w 5115469"/>
              <a:gd name="connsiteY15" fmla="*/ 197581 h 2658388"/>
              <a:gd name="connsiteX16" fmla="*/ 176071 w 5115469"/>
              <a:gd name="connsiteY16" fmla="*/ 178427 h 2658388"/>
              <a:gd name="connsiteX17" fmla="*/ 605 w 5115469"/>
              <a:gd name="connsiteY17" fmla="*/ 545627 h 2658388"/>
              <a:gd name="connsiteX0" fmla="*/ 605 w 5022263"/>
              <a:gd name="connsiteY0" fmla="*/ 545627 h 2658388"/>
              <a:gd name="connsiteX1" fmla="*/ 225292 w 5022263"/>
              <a:gd name="connsiteY1" fmla="*/ 1382599 h 2658388"/>
              <a:gd name="connsiteX2" fmla="*/ 695481 w 5022263"/>
              <a:gd name="connsiteY2" fmla="*/ 1739659 h 2658388"/>
              <a:gd name="connsiteX3" fmla="*/ 1639523 w 5022263"/>
              <a:gd name="connsiteY3" fmla="*/ 2223677 h 2658388"/>
              <a:gd name="connsiteX4" fmla="*/ 2576783 w 5022263"/>
              <a:gd name="connsiteY4" fmla="*/ 2658017 h 2658388"/>
              <a:gd name="connsiteX5" fmla="*/ 3313071 w 5022263"/>
              <a:gd name="connsiteY5" fmla="*/ 2262197 h 2658388"/>
              <a:gd name="connsiteX6" fmla="*/ 4734447 w 5022263"/>
              <a:gd name="connsiteY6" fmla="*/ 691790 h 2658388"/>
              <a:gd name="connsiteX7" fmla="*/ 5018670 w 5022263"/>
              <a:gd name="connsiteY7" fmla="*/ 445878 h 2658388"/>
              <a:gd name="connsiteX8" fmla="*/ 4825918 w 5022263"/>
              <a:gd name="connsiteY8" fmla="*/ 181311 h 2658388"/>
              <a:gd name="connsiteX9" fmla="*/ 3936644 w 5022263"/>
              <a:gd name="connsiteY9" fmla="*/ 249891 h 2658388"/>
              <a:gd name="connsiteX10" fmla="*/ 3473471 w 5022263"/>
              <a:gd name="connsiteY10" fmla="*/ 66393 h 2658388"/>
              <a:gd name="connsiteX11" fmla="*/ 2825567 w 5022263"/>
              <a:gd name="connsiteY11" fmla="*/ 142387 h 2658388"/>
              <a:gd name="connsiteX12" fmla="*/ 2546715 w 5022263"/>
              <a:gd name="connsiteY12" fmla="*/ 206024 h 2658388"/>
              <a:gd name="connsiteX13" fmla="*/ 2056770 w 5022263"/>
              <a:gd name="connsiteY13" fmla="*/ 81634 h 2658388"/>
              <a:gd name="connsiteX14" fmla="*/ 1481769 w 5022263"/>
              <a:gd name="connsiteY14" fmla="*/ 3580 h 2658388"/>
              <a:gd name="connsiteX15" fmla="*/ 646452 w 5022263"/>
              <a:gd name="connsiteY15" fmla="*/ 197581 h 2658388"/>
              <a:gd name="connsiteX16" fmla="*/ 176071 w 5022263"/>
              <a:gd name="connsiteY16" fmla="*/ 178427 h 2658388"/>
              <a:gd name="connsiteX17" fmla="*/ 605 w 5022263"/>
              <a:gd name="connsiteY17" fmla="*/ 545627 h 2658388"/>
              <a:gd name="connsiteX0" fmla="*/ 605 w 5022263"/>
              <a:gd name="connsiteY0" fmla="*/ 545627 h 2658504"/>
              <a:gd name="connsiteX1" fmla="*/ 225292 w 5022263"/>
              <a:gd name="connsiteY1" fmla="*/ 1382599 h 2658504"/>
              <a:gd name="connsiteX2" fmla="*/ 695481 w 5022263"/>
              <a:gd name="connsiteY2" fmla="*/ 1739659 h 2658504"/>
              <a:gd name="connsiteX3" fmla="*/ 1639523 w 5022263"/>
              <a:gd name="connsiteY3" fmla="*/ 2223677 h 2658504"/>
              <a:gd name="connsiteX4" fmla="*/ 2576783 w 5022263"/>
              <a:gd name="connsiteY4" fmla="*/ 2658017 h 2658504"/>
              <a:gd name="connsiteX5" fmla="*/ 3357949 w 5022263"/>
              <a:gd name="connsiteY5" fmla="*/ 2267060 h 2658504"/>
              <a:gd name="connsiteX6" fmla="*/ 4734447 w 5022263"/>
              <a:gd name="connsiteY6" fmla="*/ 691790 h 2658504"/>
              <a:gd name="connsiteX7" fmla="*/ 5018670 w 5022263"/>
              <a:gd name="connsiteY7" fmla="*/ 445878 h 2658504"/>
              <a:gd name="connsiteX8" fmla="*/ 4825918 w 5022263"/>
              <a:gd name="connsiteY8" fmla="*/ 181311 h 2658504"/>
              <a:gd name="connsiteX9" fmla="*/ 3936644 w 5022263"/>
              <a:gd name="connsiteY9" fmla="*/ 249891 h 2658504"/>
              <a:gd name="connsiteX10" fmla="*/ 3473471 w 5022263"/>
              <a:gd name="connsiteY10" fmla="*/ 66393 h 2658504"/>
              <a:gd name="connsiteX11" fmla="*/ 2825567 w 5022263"/>
              <a:gd name="connsiteY11" fmla="*/ 142387 h 2658504"/>
              <a:gd name="connsiteX12" fmla="*/ 2546715 w 5022263"/>
              <a:gd name="connsiteY12" fmla="*/ 206024 h 2658504"/>
              <a:gd name="connsiteX13" fmla="*/ 2056770 w 5022263"/>
              <a:gd name="connsiteY13" fmla="*/ 81634 h 2658504"/>
              <a:gd name="connsiteX14" fmla="*/ 1481769 w 5022263"/>
              <a:gd name="connsiteY14" fmla="*/ 3580 h 2658504"/>
              <a:gd name="connsiteX15" fmla="*/ 646452 w 5022263"/>
              <a:gd name="connsiteY15" fmla="*/ 197581 h 2658504"/>
              <a:gd name="connsiteX16" fmla="*/ 176071 w 5022263"/>
              <a:gd name="connsiteY16" fmla="*/ 178427 h 2658504"/>
              <a:gd name="connsiteX17" fmla="*/ 605 w 5022263"/>
              <a:gd name="connsiteY17" fmla="*/ 545627 h 2658504"/>
              <a:gd name="connsiteX0" fmla="*/ 605 w 5022263"/>
              <a:gd name="connsiteY0" fmla="*/ 545627 h 2658026"/>
              <a:gd name="connsiteX1" fmla="*/ 225292 w 5022263"/>
              <a:gd name="connsiteY1" fmla="*/ 1382599 h 2658026"/>
              <a:gd name="connsiteX2" fmla="*/ 695481 w 5022263"/>
              <a:gd name="connsiteY2" fmla="*/ 173965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6"/>
              <a:gd name="connsiteX1" fmla="*/ 225292 w 5022263"/>
              <a:gd name="connsiteY1" fmla="*/ 1382599 h 2658026"/>
              <a:gd name="connsiteX2" fmla="*/ 790848 w 5022263"/>
              <a:gd name="connsiteY2" fmla="*/ 172020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473471 w 5022263"/>
              <a:gd name="connsiteY10" fmla="*/ 66393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523960 w 5022263"/>
              <a:gd name="connsiteY10" fmla="*/ 217126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464268 h 2576664"/>
              <a:gd name="connsiteX1" fmla="*/ 225292 w 5022263"/>
              <a:gd name="connsiteY1" fmla="*/ 1301240 h 2576664"/>
              <a:gd name="connsiteX2" fmla="*/ 790848 w 5022263"/>
              <a:gd name="connsiteY2" fmla="*/ 1638850 h 2576664"/>
              <a:gd name="connsiteX3" fmla="*/ 1661962 w 5022263"/>
              <a:gd name="connsiteY3" fmla="*/ 2195804 h 2576664"/>
              <a:gd name="connsiteX4" fmla="*/ 2576783 w 5022263"/>
              <a:gd name="connsiteY4" fmla="*/ 2576658 h 2576664"/>
              <a:gd name="connsiteX5" fmla="*/ 3357949 w 5022263"/>
              <a:gd name="connsiteY5" fmla="*/ 2185701 h 2576664"/>
              <a:gd name="connsiteX6" fmla="*/ 4734447 w 5022263"/>
              <a:gd name="connsiteY6" fmla="*/ 610431 h 2576664"/>
              <a:gd name="connsiteX7" fmla="*/ 5018670 w 5022263"/>
              <a:gd name="connsiteY7" fmla="*/ 364519 h 2576664"/>
              <a:gd name="connsiteX8" fmla="*/ 4825918 w 5022263"/>
              <a:gd name="connsiteY8" fmla="*/ 99952 h 2576664"/>
              <a:gd name="connsiteX9" fmla="*/ 3936644 w 5022263"/>
              <a:gd name="connsiteY9" fmla="*/ 168532 h 2576664"/>
              <a:gd name="connsiteX10" fmla="*/ 3523960 w 5022263"/>
              <a:gd name="connsiteY10" fmla="*/ 135767 h 2576664"/>
              <a:gd name="connsiteX11" fmla="*/ 2825567 w 5022263"/>
              <a:gd name="connsiteY11" fmla="*/ 61028 h 2576664"/>
              <a:gd name="connsiteX12" fmla="*/ 2546715 w 5022263"/>
              <a:gd name="connsiteY12" fmla="*/ 124665 h 2576664"/>
              <a:gd name="connsiteX13" fmla="*/ 2056770 w 5022263"/>
              <a:gd name="connsiteY13" fmla="*/ 275 h 2576664"/>
              <a:gd name="connsiteX14" fmla="*/ 1487379 w 5022263"/>
              <a:gd name="connsiteY14" fmla="*/ 165337 h 2576664"/>
              <a:gd name="connsiteX15" fmla="*/ 646452 w 5022263"/>
              <a:gd name="connsiteY15" fmla="*/ 116222 h 2576664"/>
              <a:gd name="connsiteX16" fmla="*/ 176071 w 5022263"/>
              <a:gd name="connsiteY16" fmla="*/ 97068 h 2576664"/>
              <a:gd name="connsiteX17" fmla="*/ 605 w 5022263"/>
              <a:gd name="connsiteY17" fmla="*/ 464268 h 2576664"/>
              <a:gd name="connsiteX0" fmla="*/ 605 w 5022263"/>
              <a:gd name="connsiteY0" fmla="*/ 403290 h 2515686"/>
              <a:gd name="connsiteX1" fmla="*/ 225292 w 5022263"/>
              <a:gd name="connsiteY1" fmla="*/ 1240262 h 2515686"/>
              <a:gd name="connsiteX2" fmla="*/ 790848 w 5022263"/>
              <a:gd name="connsiteY2" fmla="*/ 1577872 h 2515686"/>
              <a:gd name="connsiteX3" fmla="*/ 1661962 w 5022263"/>
              <a:gd name="connsiteY3" fmla="*/ 2134826 h 2515686"/>
              <a:gd name="connsiteX4" fmla="*/ 2576783 w 5022263"/>
              <a:gd name="connsiteY4" fmla="*/ 2515680 h 2515686"/>
              <a:gd name="connsiteX5" fmla="*/ 3357949 w 5022263"/>
              <a:gd name="connsiteY5" fmla="*/ 2124723 h 2515686"/>
              <a:gd name="connsiteX6" fmla="*/ 4734447 w 5022263"/>
              <a:gd name="connsiteY6" fmla="*/ 549453 h 2515686"/>
              <a:gd name="connsiteX7" fmla="*/ 5018670 w 5022263"/>
              <a:gd name="connsiteY7" fmla="*/ 303541 h 2515686"/>
              <a:gd name="connsiteX8" fmla="*/ 4825918 w 5022263"/>
              <a:gd name="connsiteY8" fmla="*/ 38974 h 2515686"/>
              <a:gd name="connsiteX9" fmla="*/ 3936644 w 5022263"/>
              <a:gd name="connsiteY9" fmla="*/ 107554 h 2515686"/>
              <a:gd name="connsiteX10" fmla="*/ 3523960 w 5022263"/>
              <a:gd name="connsiteY10" fmla="*/ 74789 h 2515686"/>
              <a:gd name="connsiteX11" fmla="*/ 2825567 w 5022263"/>
              <a:gd name="connsiteY11" fmla="*/ 50 h 2515686"/>
              <a:gd name="connsiteX12" fmla="*/ 2546715 w 5022263"/>
              <a:gd name="connsiteY12" fmla="*/ 63687 h 2515686"/>
              <a:gd name="connsiteX13" fmla="*/ 2051160 w 5022263"/>
              <a:gd name="connsiteY13" fmla="*/ 90030 h 2515686"/>
              <a:gd name="connsiteX14" fmla="*/ 1487379 w 5022263"/>
              <a:gd name="connsiteY14" fmla="*/ 104359 h 2515686"/>
              <a:gd name="connsiteX15" fmla="*/ 646452 w 5022263"/>
              <a:gd name="connsiteY15" fmla="*/ 55244 h 2515686"/>
              <a:gd name="connsiteX16" fmla="*/ 176071 w 5022263"/>
              <a:gd name="connsiteY16" fmla="*/ 36090 h 2515686"/>
              <a:gd name="connsiteX17" fmla="*/ 605 w 5022263"/>
              <a:gd name="connsiteY17" fmla="*/ 403290 h 2515686"/>
              <a:gd name="connsiteX0" fmla="*/ 605 w 5022263"/>
              <a:gd name="connsiteY0" fmla="*/ 389442 h 2501838"/>
              <a:gd name="connsiteX1" fmla="*/ 225292 w 5022263"/>
              <a:gd name="connsiteY1" fmla="*/ 1226414 h 2501838"/>
              <a:gd name="connsiteX2" fmla="*/ 790848 w 5022263"/>
              <a:gd name="connsiteY2" fmla="*/ 1564024 h 2501838"/>
              <a:gd name="connsiteX3" fmla="*/ 1661962 w 5022263"/>
              <a:gd name="connsiteY3" fmla="*/ 2120978 h 2501838"/>
              <a:gd name="connsiteX4" fmla="*/ 2576783 w 5022263"/>
              <a:gd name="connsiteY4" fmla="*/ 2501832 h 2501838"/>
              <a:gd name="connsiteX5" fmla="*/ 3357949 w 5022263"/>
              <a:gd name="connsiteY5" fmla="*/ 2110875 h 2501838"/>
              <a:gd name="connsiteX6" fmla="*/ 4734447 w 5022263"/>
              <a:gd name="connsiteY6" fmla="*/ 535605 h 2501838"/>
              <a:gd name="connsiteX7" fmla="*/ 5018670 w 5022263"/>
              <a:gd name="connsiteY7" fmla="*/ 289693 h 2501838"/>
              <a:gd name="connsiteX8" fmla="*/ 4825918 w 5022263"/>
              <a:gd name="connsiteY8" fmla="*/ 25126 h 2501838"/>
              <a:gd name="connsiteX9" fmla="*/ 3936644 w 5022263"/>
              <a:gd name="connsiteY9" fmla="*/ 93706 h 2501838"/>
              <a:gd name="connsiteX10" fmla="*/ 3523960 w 5022263"/>
              <a:gd name="connsiteY10" fmla="*/ 60941 h 2501838"/>
              <a:gd name="connsiteX11" fmla="*/ 2926544 w 5022263"/>
              <a:gd name="connsiteY11" fmla="*/ 102898 h 2501838"/>
              <a:gd name="connsiteX12" fmla="*/ 2546715 w 5022263"/>
              <a:gd name="connsiteY12" fmla="*/ 49839 h 2501838"/>
              <a:gd name="connsiteX13" fmla="*/ 2051160 w 5022263"/>
              <a:gd name="connsiteY13" fmla="*/ 76182 h 2501838"/>
              <a:gd name="connsiteX14" fmla="*/ 1487379 w 5022263"/>
              <a:gd name="connsiteY14" fmla="*/ 90511 h 2501838"/>
              <a:gd name="connsiteX15" fmla="*/ 646452 w 5022263"/>
              <a:gd name="connsiteY15" fmla="*/ 41396 h 2501838"/>
              <a:gd name="connsiteX16" fmla="*/ 176071 w 5022263"/>
              <a:gd name="connsiteY16" fmla="*/ 22242 h 2501838"/>
              <a:gd name="connsiteX17" fmla="*/ 605 w 5022263"/>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26544 w 5164998"/>
              <a:gd name="connsiteY11" fmla="*/ 102898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77032 w 5164998"/>
              <a:gd name="connsiteY11" fmla="*/ 73724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95774 w 5173393"/>
              <a:gd name="connsiteY14" fmla="*/ 49583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84554 w 5173393"/>
              <a:gd name="connsiteY14" fmla="*/ 15546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613 w 5798076"/>
              <a:gd name="connsiteY0" fmla="*/ 761504 h 2472588"/>
              <a:gd name="connsiteX1" fmla="*/ 858370 w 5798076"/>
              <a:gd name="connsiteY1" fmla="*/ 1197164 h 2472588"/>
              <a:gd name="connsiteX2" fmla="*/ 1423926 w 5798076"/>
              <a:gd name="connsiteY2" fmla="*/ 1534774 h 2472588"/>
              <a:gd name="connsiteX3" fmla="*/ 2295040 w 5798076"/>
              <a:gd name="connsiteY3" fmla="*/ 2091728 h 2472588"/>
              <a:gd name="connsiteX4" fmla="*/ 3209861 w 5798076"/>
              <a:gd name="connsiteY4" fmla="*/ 2472582 h 2472588"/>
              <a:gd name="connsiteX5" fmla="*/ 3991027 w 5798076"/>
              <a:gd name="connsiteY5" fmla="*/ 2081625 h 2472588"/>
              <a:gd name="connsiteX6" fmla="*/ 5367525 w 5798076"/>
              <a:gd name="connsiteY6" fmla="*/ 506355 h 2472588"/>
              <a:gd name="connsiteX7" fmla="*/ 5651748 w 5798076"/>
              <a:gd name="connsiteY7" fmla="*/ 260443 h 2472588"/>
              <a:gd name="connsiteX8" fmla="*/ 5722658 w 5798076"/>
              <a:gd name="connsiteY8" fmla="*/ 136884 h 2472588"/>
              <a:gd name="connsiteX9" fmla="*/ 4569722 w 5798076"/>
              <a:gd name="connsiteY9" fmla="*/ 64456 h 2472588"/>
              <a:gd name="connsiteX10" fmla="*/ 4157038 w 5798076"/>
              <a:gd name="connsiteY10" fmla="*/ 31691 h 2472588"/>
              <a:gd name="connsiteX11" fmla="*/ 3610110 w 5798076"/>
              <a:gd name="connsiteY11" fmla="*/ 44474 h 2472588"/>
              <a:gd name="connsiteX12" fmla="*/ 3179793 w 5798076"/>
              <a:gd name="connsiteY12" fmla="*/ 20589 h 2472588"/>
              <a:gd name="connsiteX13" fmla="*/ 2684238 w 5798076"/>
              <a:gd name="connsiteY13" fmla="*/ 46932 h 2472588"/>
              <a:gd name="connsiteX14" fmla="*/ 2109237 w 5798076"/>
              <a:gd name="connsiteY14" fmla="*/ 27224 h 2472588"/>
              <a:gd name="connsiteX15" fmla="*/ 1279530 w 5798076"/>
              <a:gd name="connsiteY15" fmla="*/ 12146 h 2472588"/>
              <a:gd name="connsiteX16" fmla="*/ 730611 w 5798076"/>
              <a:gd name="connsiteY16" fmla="*/ 85376 h 2472588"/>
              <a:gd name="connsiteX17" fmla="*/ 613 w 5798076"/>
              <a:gd name="connsiteY17" fmla="*/ 761504 h 2472588"/>
              <a:gd name="connsiteX0" fmla="*/ 682333 w 6479796"/>
              <a:gd name="connsiteY0" fmla="*/ 749422 h 2460506"/>
              <a:gd name="connsiteX1" fmla="*/ 1540090 w 6479796"/>
              <a:gd name="connsiteY1" fmla="*/ 1185082 h 2460506"/>
              <a:gd name="connsiteX2" fmla="*/ 2105646 w 6479796"/>
              <a:gd name="connsiteY2" fmla="*/ 1522692 h 2460506"/>
              <a:gd name="connsiteX3" fmla="*/ 2976760 w 6479796"/>
              <a:gd name="connsiteY3" fmla="*/ 2079646 h 2460506"/>
              <a:gd name="connsiteX4" fmla="*/ 3891581 w 6479796"/>
              <a:gd name="connsiteY4" fmla="*/ 2460500 h 2460506"/>
              <a:gd name="connsiteX5" fmla="*/ 4672747 w 6479796"/>
              <a:gd name="connsiteY5" fmla="*/ 2069543 h 2460506"/>
              <a:gd name="connsiteX6" fmla="*/ 6049245 w 6479796"/>
              <a:gd name="connsiteY6" fmla="*/ 494273 h 2460506"/>
              <a:gd name="connsiteX7" fmla="*/ 6333468 w 6479796"/>
              <a:gd name="connsiteY7" fmla="*/ 248361 h 2460506"/>
              <a:gd name="connsiteX8" fmla="*/ 6404378 w 6479796"/>
              <a:gd name="connsiteY8" fmla="*/ 124802 h 2460506"/>
              <a:gd name="connsiteX9" fmla="*/ 5251442 w 6479796"/>
              <a:gd name="connsiteY9" fmla="*/ 52374 h 2460506"/>
              <a:gd name="connsiteX10" fmla="*/ 4838758 w 6479796"/>
              <a:gd name="connsiteY10" fmla="*/ 19609 h 2460506"/>
              <a:gd name="connsiteX11" fmla="*/ 4291830 w 6479796"/>
              <a:gd name="connsiteY11" fmla="*/ 32392 h 2460506"/>
              <a:gd name="connsiteX12" fmla="*/ 3861513 w 6479796"/>
              <a:gd name="connsiteY12" fmla="*/ 8507 h 2460506"/>
              <a:gd name="connsiteX13" fmla="*/ 3365958 w 6479796"/>
              <a:gd name="connsiteY13" fmla="*/ 34850 h 2460506"/>
              <a:gd name="connsiteX14" fmla="*/ 2790957 w 6479796"/>
              <a:gd name="connsiteY14" fmla="*/ 15142 h 2460506"/>
              <a:gd name="connsiteX15" fmla="*/ 1961250 w 6479796"/>
              <a:gd name="connsiteY15" fmla="*/ 64 h 2460506"/>
              <a:gd name="connsiteX16" fmla="*/ 44902 w 6479796"/>
              <a:gd name="connsiteY16" fmla="*/ 287323 h 2460506"/>
              <a:gd name="connsiteX17" fmla="*/ 682333 w 6479796"/>
              <a:gd name="connsiteY17" fmla="*/ 749422 h 2460506"/>
              <a:gd name="connsiteX0" fmla="*/ 682333 w 6479796"/>
              <a:gd name="connsiteY0" fmla="*/ 749422 h 2463920"/>
              <a:gd name="connsiteX1" fmla="*/ 1540090 w 6479796"/>
              <a:gd name="connsiteY1" fmla="*/ 1185082 h 2463920"/>
              <a:gd name="connsiteX2" fmla="*/ 2105646 w 6479796"/>
              <a:gd name="connsiteY2" fmla="*/ 1522692 h 2463920"/>
              <a:gd name="connsiteX3" fmla="*/ 2976760 w 6479796"/>
              <a:gd name="connsiteY3" fmla="*/ 2079646 h 2463920"/>
              <a:gd name="connsiteX4" fmla="*/ 3891581 w 6479796"/>
              <a:gd name="connsiteY4" fmla="*/ 2460500 h 2463920"/>
              <a:gd name="connsiteX5" fmla="*/ 5204524 w 6479796"/>
              <a:gd name="connsiteY5" fmla="*/ 1828759 h 2463920"/>
              <a:gd name="connsiteX6" fmla="*/ 6049245 w 6479796"/>
              <a:gd name="connsiteY6" fmla="*/ 494273 h 2463920"/>
              <a:gd name="connsiteX7" fmla="*/ 6333468 w 6479796"/>
              <a:gd name="connsiteY7" fmla="*/ 248361 h 2463920"/>
              <a:gd name="connsiteX8" fmla="*/ 6404378 w 6479796"/>
              <a:gd name="connsiteY8" fmla="*/ 124802 h 2463920"/>
              <a:gd name="connsiteX9" fmla="*/ 5251442 w 6479796"/>
              <a:gd name="connsiteY9" fmla="*/ 52374 h 2463920"/>
              <a:gd name="connsiteX10" fmla="*/ 4838758 w 6479796"/>
              <a:gd name="connsiteY10" fmla="*/ 19609 h 2463920"/>
              <a:gd name="connsiteX11" fmla="*/ 4291830 w 6479796"/>
              <a:gd name="connsiteY11" fmla="*/ 32392 h 2463920"/>
              <a:gd name="connsiteX12" fmla="*/ 3861513 w 6479796"/>
              <a:gd name="connsiteY12" fmla="*/ 8507 h 2463920"/>
              <a:gd name="connsiteX13" fmla="*/ 3365958 w 6479796"/>
              <a:gd name="connsiteY13" fmla="*/ 34850 h 2463920"/>
              <a:gd name="connsiteX14" fmla="*/ 2790957 w 6479796"/>
              <a:gd name="connsiteY14" fmla="*/ 15142 h 2463920"/>
              <a:gd name="connsiteX15" fmla="*/ 1961250 w 6479796"/>
              <a:gd name="connsiteY15" fmla="*/ 64 h 2463920"/>
              <a:gd name="connsiteX16" fmla="*/ 44902 w 6479796"/>
              <a:gd name="connsiteY16" fmla="*/ 287323 h 2463920"/>
              <a:gd name="connsiteX17" fmla="*/ 682333 w 6479796"/>
              <a:gd name="connsiteY17" fmla="*/ 749422 h 2463920"/>
              <a:gd name="connsiteX0" fmla="*/ 682333 w 6470200"/>
              <a:gd name="connsiteY0" fmla="*/ 749422 h 2463920"/>
              <a:gd name="connsiteX1" fmla="*/ 1540090 w 6470200"/>
              <a:gd name="connsiteY1" fmla="*/ 1185082 h 2463920"/>
              <a:gd name="connsiteX2" fmla="*/ 2105646 w 6470200"/>
              <a:gd name="connsiteY2" fmla="*/ 1522692 h 2463920"/>
              <a:gd name="connsiteX3" fmla="*/ 2976760 w 6470200"/>
              <a:gd name="connsiteY3" fmla="*/ 2079646 h 2463920"/>
              <a:gd name="connsiteX4" fmla="*/ 3891581 w 6470200"/>
              <a:gd name="connsiteY4" fmla="*/ 2460500 h 2463920"/>
              <a:gd name="connsiteX5" fmla="*/ 5204524 w 6470200"/>
              <a:gd name="connsiteY5" fmla="*/ 1828759 h 2463920"/>
              <a:gd name="connsiteX6" fmla="*/ 6378441 w 6470200"/>
              <a:gd name="connsiteY6" fmla="*/ 467517 h 2463920"/>
              <a:gd name="connsiteX7" fmla="*/ 6333468 w 6470200"/>
              <a:gd name="connsiteY7" fmla="*/ 248361 h 2463920"/>
              <a:gd name="connsiteX8" fmla="*/ 6404378 w 6470200"/>
              <a:gd name="connsiteY8" fmla="*/ 124802 h 2463920"/>
              <a:gd name="connsiteX9" fmla="*/ 5251442 w 6470200"/>
              <a:gd name="connsiteY9" fmla="*/ 52374 h 2463920"/>
              <a:gd name="connsiteX10" fmla="*/ 4838758 w 6470200"/>
              <a:gd name="connsiteY10" fmla="*/ 19609 h 2463920"/>
              <a:gd name="connsiteX11" fmla="*/ 4291830 w 6470200"/>
              <a:gd name="connsiteY11" fmla="*/ 32392 h 2463920"/>
              <a:gd name="connsiteX12" fmla="*/ 3861513 w 6470200"/>
              <a:gd name="connsiteY12" fmla="*/ 8507 h 2463920"/>
              <a:gd name="connsiteX13" fmla="*/ 3365958 w 6470200"/>
              <a:gd name="connsiteY13" fmla="*/ 34850 h 2463920"/>
              <a:gd name="connsiteX14" fmla="*/ 2790957 w 6470200"/>
              <a:gd name="connsiteY14" fmla="*/ 15142 h 2463920"/>
              <a:gd name="connsiteX15" fmla="*/ 1961250 w 6470200"/>
              <a:gd name="connsiteY15" fmla="*/ 64 h 2463920"/>
              <a:gd name="connsiteX16" fmla="*/ 44902 w 6470200"/>
              <a:gd name="connsiteY16" fmla="*/ 287323 h 2463920"/>
              <a:gd name="connsiteX17" fmla="*/ 682333 w 6470200"/>
              <a:gd name="connsiteY17" fmla="*/ 749422 h 2463920"/>
              <a:gd name="connsiteX0" fmla="*/ 682333 w 6747272"/>
              <a:gd name="connsiteY0" fmla="*/ 749422 h 2463920"/>
              <a:gd name="connsiteX1" fmla="*/ 1540090 w 6747272"/>
              <a:gd name="connsiteY1" fmla="*/ 1185082 h 2463920"/>
              <a:gd name="connsiteX2" fmla="*/ 2105646 w 6747272"/>
              <a:gd name="connsiteY2" fmla="*/ 1522692 h 2463920"/>
              <a:gd name="connsiteX3" fmla="*/ 2976760 w 6747272"/>
              <a:gd name="connsiteY3" fmla="*/ 2079646 h 2463920"/>
              <a:gd name="connsiteX4" fmla="*/ 3891581 w 6747272"/>
              <a:gd name="connsiteY4" fmla="*/ 2460500 h 2463920"/>
              <a:gd name="connsiteX5" fmla="*/ 5204524 w 6747272"/>
              <a:gd name="connsiteY5" fmla="*/ 1828759 h 2463920"/>
              <a:gd name="connsiteX6" fmla="*/ 6378441 w 6747272"/>
              <a:gd name="connsiteY6" fmla="*/ 467517 h 2463920"/>
              <a:gd name="connsiteX7" fmla="*/ 6333468 w 6747272"/>
              <a:gd name="connsiteY7" fmla="*/ 248361 h 2463920"/>
              <a:gd name="connsiteX8" fmla="*/ 6708251 w 6747272"/>
              <a:gd name="connsiteY8" fmla="*/ 44541 h 2463920"/>
              <a:gd name="connsiteX9" fmla="*/ 5251442 w 6747272"/>
              <a:gd name="connsiteY9" fmla="*/ 52374 h 2463920"/>
              <a:gd name="connsiteX10" fmla="*/ 4838758 w 6747272"/>
              <a:gd name="connsiteY10" fmla="*/ 19609 h 2463920"/>
              <a:gd name="connsiteX11" fmla="*/ 4291830 w 6747272"/>
              <a:gd name="connsiteY11" fmla="*/ 32392 h 2463920"/>
              <a:gd name="connsiteX12" fmla="*/ 3861513 w 6747272"/>
              <a:gd name="connsiteY12" fmla="*/ 8507 h 2463920"/>
              <a:gd name="connsiteX13" fmla="*/ 3365958 w 6747272"/>
              <a:gd name="connsiteY13" fmla="*/ 34850 h 2463920"/>
              <a:gd name="connsiteX14" fmla="*/ 2790957 w 6747272"/>
              <a:gd name="connsiteY14" fmla="*/ 15142 h 2463920"/>
              <a:gd name="connsiteX15" fmla="*/ 1961250 w 6747272"/>
              <a:gd name="connsiteY15" fmla="*/ 64 h 2463920"/>
              <a:gd name="connsiteX16" fmla="*/ 44902 w 6747272"/>
              <a:gd name="connsiteY16" fmla="*/ 287323 h 2463920"/>
              <a:gd name="connsiteX17" fmla="*/ 682333 w 6747272"/>
              <a:gd name="connsiteY17" fmla="*/ 749422 h 2463920"/>
              <a:gd name="connsiteX0" fmla="*/ 682333 w 6805242"/>
              <a:gd name="connsiteY0" fmla="*/ 749422 h 2463920"/>
              <a:gd name="connsiteX1" fmla="*/ 1540090 w 6805242"/>
              <a:gd name="connsiteY1" fmla="*/ 1185082 h 2463920"/>
              <a:gd name="connsiteX2" fmla="*/ 2105646 w 6805242"/>
              <a:gd name="connsiteY2" fmla="*/ 1522692 h 2463920"/>
              <a:gd name="connsiteX3" fmla="*/ 2976760 w 6805242"/>
              <a:gd name="connsiteY3" fmla="*/ 2079646 h 2463920"/>
              <a:gd name="connsiteX4" fmla="*/ 3891581 w 6805242"/>
              <a:gd name="connsiteY4" fmla="*/ 2460500 h 2463920"/>
              <a:gd name="connsiteX5" fmla="*/ 5204524 w 6805242"/>
              <a:gd name="connsiteY5" fmla="*/ 1828759 h 2463920"/>
              <a:gd name="connsiteX6" fmla="*/ 6378441 w 6805242"/>
              <a:gd name="connsiteY6" fmla="*/ 467517 h 2463920"/>
              <a:gd name="connsiteX7" fmla="*/ 6637340 w 6805242"/>
              <a:gd name="connsiteY7" fmla="*/ 248361 h 2463920"/>
              <a:gd name="connsiteX8" fmla="*/ 6708251 w 6805242"/>
              <a:gd name="connsiteY8" fmla="*/ 44541 h 2463920"/>
              <a:gd name="connsiteX9" fmla="*/ 5251442 w 6805242"/>
              <a:gd name="connsiteY9" fmla="*/ 52374 h 2463920"/>
              <a:gd name="connsiteX10" fmla="*/ 4838758 w 6805242"/>
              <a:gd name="connsiteY10" fmla="*/ 19609 h 2463920"/>
              <a:gd name="connsiteX11" fmla="*/ 4291830 w 6805242"/>
              <a:gd name="connsiteY11" fmla="*/ 32392 h 2463920"/>
              <a:gd name="connsiteX12" fmla="*/ 3861513 w 6805242"/>
              <a:gd name="connsiteY12" fmla="*/ 8507 h 2463920"/>
              <a:gd name="connsiteX13" fmla="*/ 3365958 w 6805242"/>
              <a:gd name="connsiteY13" fmla="*/ 34850 h 2463920"/>
              <a:gd name="connsiteX14" fmla="*/ 2790957 w 6805242"/>
              <a:gd name="connsiteY14" fmla="*/ 15142 h 2463920"/>
              <a:gd name="connsiteX15" fmla="*/ 1961250 w 6805242"/>
              <a:gd name="connsiteY15" fmla="*/ 64 h 2463920"/>
              <a:gd name="connsiteX16" fmla="*/ 44902 w 6805242"/>
              <a:gd name="connsiteY16" fmla="*/ 287323 h 2463920"/>
              <a:gd name="connsiteX17" fmla="*/ 682333 w 6805242"/>
              <a:gd name="connsiteY17" fmla="*/ 749422 h 2463920"/>
              <a:gd name="connsiteX0" fmla="*/ 681748 w 6804657"/>
              <a:gd name="connsiteY0" fmla="*/ 749422 h 2463920"/>
              <a:gd name="connsiteX1" fmla="*/ 1474299 w 6804657"/>
              <a:gd name="connsiteY1" fmla="*/ 1276937 h 2463920"/>
              <a:gd name="connsiteX2" fmla="*/ 2105061 w 6804657"/>
              <a:gd name="connsiteY2" fmla="*/ 1522692 h 2463920"/>
              <a:gd name="connsiteX3" fmla="*/ 2976175 w 6804657"/>
              <a:gd name="connsiteY3" fmla="*/ 2079646 h 2463920"/>
              <a:gd name="connsiteX4" fmla="*/ 3890996 w 6804657"/>
              <a:gd name="connsiteY4" fmla="*/ 2460500 h 2463920"/>
              <a:gd name="connsiteX5" fmla="*/ 5203939 w 6804657"/>
              <a:gd name="connsiteY5" fmla="*/ 1828759 h 2463920"/>
              <a:gd name="connsiteX6" fmla="*/ 6377856 w 6804657"/>
              <a:gd name="connsiteY6" fmla="*/ 467517 h 2463920"/>
              <a:gd name="connsiteX7" fmla="*/ 6636755 w 6804657"/>
              <a:gd name="connsiteY7" fmla="*/ 248361 h 2463920"/>
              <a:gd name="connsiteX8" fmla="*/ 6707666 w 6804657"/>
              <a:gd name="connsiteY8" fmla="*/ 44541 h 2463920"/>
              <a:gd name="connsiteX9" fmla="*/ 5250857 w 6804657"/>
              <a:gd name="connsiteY9" fmla="*/ 52374 h 2463920"/>
              <a:gd name="connsiteX10" fmla="*/ 4838173 w 6804657"/>
              <a:gd name="connsiteY10" fmla="*/ 19609 h 2463920"/>
              <a:gd name="connsiteX11" fmla="*/ 4291245 w 6804657"/>
              <a:gd name="connsiteY11" fmla="*/ 32392 h 2463920"/>
              <a:gd name="connsiteX12" fmla="*/ 3860928 w 6804657"/>
              <a:gd name="connsiteY12" fmla="*/ 8507 h 2463920"/>
              <a:gd name="connsiteX13" fmla="*/ 3365373 w 6804657"/>
              <a:gd name="connsiteY13" fmla="*/ 34850 h 2463920"/>
              <a:gd name="connsiteX14" fmla="*/ 2790372 w 6804657"/>
              <a:gd name="connsiteY14" fmla="*/ 15142 h 2463920"/>
              <a:gd name="connsiteX15" fmla="*/ 1960665 w 6804657"/>
              <a:gd name="connsiteY15" fmla="*/ 64 h 2463920"/>
              <a:gd name="connsiteX16" fmla="*/ 44317 w 6804657"/>
              <a:gd name="connsiteY16" fmla="*/ 287323 h 2463920"/>
              <a:gd name="connsiteX17" fmla="*/ 681748 w 6804657"/>
              <a:gd name="connsiteY17" fmla="*/ 749422 h 2463920"/>
              <a:gd name="connsiteX0" fmla="*/ 1394343 w 7517252"/>
              <a:gd name="connsiteY0" fmla="*/ 952328 h 2666826"/>
              <a:gd name="connsiteX1" fmla="*/ 2186894 w 7517252"/>
              <a:gd name="connsiteY1" fmla="*/ 1479843 h 2666826"/>
              <a:gd name="connsiteX2" fmla="*/ 2817656 w 7517252"/>
              <a:gd name="connsiteY2" fmla="*/ 1725598 h 2666826"/>
              <a:gd name="connsiteX3" fmla="*/ 3688770 w 7517252"/>
              <a:gd name="connsiteY3" fmla="*/ 2282552 h 2666826"/>
              <a:gd name="connsiteX4" fmla="*/ 4603591 w 7517252"/>
              <a:gd name="connsiteY4" fmla="*/ 2663406 h 2666826"/>
              <a:gd name="connsiteX5" fmla="*/ 5916534 w 7517252"/>
              <a:gd name="connsiteY5" fmla="*/ 2031665 h 2666826"/>
              <a:gd name="connsiteX6" fmla="*/ 7090451 w 7517252"/>
              <a:gd name="connsiteY6" fmla="*/ 670423 h 2666826"/>
              <a:gd name="connsiteX7" fmla="*/ 7349350 w 7517252"/>
              <a:gd name="connsiteY7" fmla="*/ 451267 h 2666826"/>
              <a:gd name="connsiteX8" fmla="*/ 7420261 w 7517252"/>
              <a:gd name="connsiteY8" fmla="*/ 247447 h 2666826"/>
              <a:gd name="connsiteX9" fmla="*/ 5963452 w 7517252"/>
              <a:gd name="connsiteY9" fmla="*/ 255280 h 2666826"/>
              <a:gd name="connsiteX10" fmla="*/ 5550768 w 7517252"/>
              <a:gd name="connsiteY10" fmla="*/ 222515 h 2666826"/>
              <a:gd name="connsiteX11" fmla="*/ 5003840 w 7517252"/>
              <a:gd name="connsiteY11" fmla="*/ 235298 h 2666826"/>
              <a:gd name="connsiteX12" fmla="*/ 4573523 w 7517252"/>
              <a:gd name="connsiteY12" fmla="*/ 211413 h 2666826"/>
              <a:gd name="connsiteX13" fmla="*/ 4077968 w 7517252"/>
              <a:gd name="connsiteY13" fmla="*/ 237756 h 2666826"/>
              <a:gd name="connsiteX14" fmla="*/ 3502967 w 7517252"/>
              <a:gd name="connsiteY14" fmla="*/ 218048 h 2666826"/>
              <a:gd name="connsiteX15" fmla="*/ 2673260 w 7517252"/>
              <a:gd name="connsiteY15" fmla="*/ 202970 h 2666826"/>
              <a:gd name="connsiteX16" fmla="*/ 24774 w 7517252"/>
              <a:gd name="connsiteY16" fmla="*/ 30955 h 2666826"/>
              <a:gd name="connsiteX17" fmla="*/ 1394343 w 7517252"/>
              <a:gd name="connsiteY17" fmla="*/ 952328 h 2666826"/>
              <a:gd name="connsiteX0" fmla="*/ 1395116 w 7518025"/>
              <a:gd name="connsiteY0" fmla="*/ 1136423 h 2850921"/>
              <a:gd name="connsiteX1" fmla="*/ 2187667 w 7518025"/>
              <a:gd name="connsiteY1" fmla="*/ 1663938 h 2850921"/>
              <a:gd name="connsiteX2" fmla="*/ 2818429 w 7518025"/>
              <a:gd name="connsiteY2" fmla="*/ 1909693 h 2850921"/>
              <a:gd name="connsiteX3" fmla="*/ 3689543 w 7518025"/>
              <a:gd name="connsiteY3" fmla="*/ 2466647 h 2850921"/>
              <a:gd name="connsiteX4" fmla="*/ 4604364 w 7518025"/>
              <a:gd name="connsiteY4" fmla="*/ 2847501 h 2850921"/>
              <a:gd name="connsiteX5" fmla="*/ 5917307 w 7518025"/>
              <a:gd name="connsiteY5" fmla="*/ 2215760 h 2850921"/>
              <a:gd name="connsiteX6" fmla="*/ 7091224 w 7518025"/>
              <a:gd name="connsiteY6" fmla="*/ 854518 h 2850921"/>
              <a:gd name="connsiteX7" fmla="*/ 7350123 w 7518025"/>
              <a:gd name="connsiteY7" fmla="*/ 635362 h 2850921"/>
              <a:gd name="connsiteX8" fmla="*/ 7421034 w 7518025"/>
              <a:gd name="connsiteY8" fmla="*/ 431542 h 2850921"/>
              <a:gd name="connsiteX9" fmla="*/ 5964225 w 7518025"/>
              <a:gd name="connsiteY9" fmla="*/ 439375 h 2850921"/>
              <a:gd name="connsiteX10" fmla="*/ 5551541 w 7518025"/>
              <a:gd name="connsiteY10" fmla="*/ 406610 h 2850921"/>
              <a:gd name="connsiteX11" fmla="*/ 5004613 w 7518025"/>
              <a:gd name="connsiteY11" fmla="*/ 419393 h 2850921"/>
              <a:gd name="connsiteX12" fmla="*/ 4574296 w 7518025"/>
              <a:gd name="connsiteY12" fmla="*/ 395508 h 2850921"/>
              <a:gd name="connsiteX13" fmla="*/ 4078741 w 7518025"/>
              <a:gd name="connsiteY13" fmla="*/ 421851 h 2850921"/>
              <a:gd name="connsiteX14" fmla="*/ 3503740 w 7518025"/>
              <a:gd name="connsiteY14" fmla="*/ 402143 h 2850921"/>
              <a:gd name="connsiteX15" fmla="*/ 2696913 w 7518025"/>
              <a:gd name="connsiteY15" fmla="*/ 307 h 2850921"/>
              <a:gd name="connsiteX16" fmla="*/ 25547 w 7518025"/>
              <a:gd name="connsiteY16" fmla="*/ 215050 h 2850921"/>
              <a:gd name="connsiteX17" fmla="*/ 1395116 w 7518025"/>
              <a:gd name="connsiteY17" fmla="*/ 1136423 h 2850921"/>
              <a:gd name="connsiteX0" fmla="*/ 1395116 w 7518025"/>
              <a:gd name="connsiteY0" fmla="*/ 1169383 h 2883881"/>
              <a:gd name="connsiteX1" fmla="*/ 2187667 w 7518025"/>
              <a:gd name="connsiteY1" fmla="*/ 1696898 h 2883881"/>
              <a:gd name="connsiteX2" fmla="*/ 2818429 w 7518025"/>
              <a:gd name="connsiteY2" fmla="*/ 1942653 h 2883881"/>
              <a:gd name="connsiteX3" fmla="*/ 3689543 w 7518025"/>
              <a:gd name="connsiteY3" fmla="*/ 2499607 h 2883881"/>
              <a:gd name="connsiteX4" fmla="*/ 4604364 w 7518025"/>
              <a:gd name="connsiteY4" fmla="*/ 2880461 h 2883881"/>
              <a:gd name="connsiteX5" fmla="*/ 5917307 w 7518025"/>
              <a:gd name="connsiteY5" fmla="*/ 2248720 h 2883881"/>
              <a:gd name="connsiteX6" fmla="*/ 7091224 w 7518025"/>
              <a:gd name="connsiteY6" fmla="*/ 887478 h 2883881"/>
              <a:gd name="connsiteX7" fmla="*/ 7350123 w 7518025"/>
              <a:gd name="connsiteY7" fmla="*/ 668322 h 2883881"/>
              <a:gd name="connsiteX8" fmla="*/ 7421034 w 7518025"/>
              <a:gd name="connsiteY8" fmla="*/ 464502 h 2883881"/>
              <a:gd name="connsiteX9" fmla="*/ 5964225 w 7518025"/>
              <a:gd name="connsiteY9" fmla="*/ 472335 h 2883881"/>
              <a:gd name="connsiteX10" fmla="*/ 5551541 w 7518025"/>
              <a:gd name="connsiteY10" fmla="*/ 439570 h 2883881"/>
              <a:gd name="connsiteX11" fmla="*/ 5004613 w 7518025"/>
              <a:gd name="connsiteY11" fmla="*/ 452353 h 2883881"/>
              <a:gd name="connsiteX12" fmla="*/ 4574296 w 7518025"/>
              <a:gd name="connsiteY12" fmla="*/ 428468 h 2883881"/>
              <a:gd name="connsiteX13" fmla="*/ 4078741 w 7518025"/>
              <a:gd name="connsiteY13" fmla="*/ 454811 h 2883881"/>
              <a:gd name="connsiteX14" fmla="*/ 4487551 w 7518025"/>
              <a:gd name="connsiteY14" fmla="*/ 0 h 2883881"/>
              <a:gd name="connsiteX15" fmla="*/ 2696913 w 7518025"/>
              <a:gd name="connsiteY15" fmla="*/ 33267 h 2883881"/>
              <a:gd name="connsiteX16" fmla="*/ 25547 w 7518025"/>
              <a:gd name="connsiteY16" fmla="*/ 248010 h 2883881"/>
              <a:gd name="connsiteX17" fmla="*/ 1395116 w 7518025"/>
              <a:gd name="connsiteY17"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5004613 w 7509590"/>
              <a:gd name="connsiteY11" fmla="*/ 452353 h 2883881"/>
              <a:gd name="connsiteX12" fmla="*/ 4574296 w 7509590"/>
              <a:gd name="connsiteY12" fmla="*/ 428468 h 2883881"/>
              <a:gd name="connsiteX13" fmla="*/ 4078741 w 7509590"/>
              <a:gd name="connsiteY13" fmla="*/ 454811 h 2883881"/>
              <a:gd name="connsiteX14" fmla="*/ 4487551 w 7509590"/>
              <a:gd name="connsiteY14" fmla="*/ 0 h 2883881"/>
              <a:gd name="connsiteX15" fmla="*/ 2696913 w 7509590"/>
              <a:gd name="connsiteY15" fmla="*/ 33267 h 2883881"/>
              <a:gd name="connsiteX16" fmla="*/ 25547 w 7509590"/>
              <a:gd name="connsiteY16" fmla="*/ 248010 h 2883881"/>
              <a:gd name="connsiteX17" fmla="*/ 1395116 w 7509590"/>
              <a:gd name="connsiteY17"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4574296 w 7509590"/>
              <a:gd name="connsiteY11" fmla="*/ 428468 h 2883881"/>
              <a:gd name="connsiteX12" fmla="*/ 4078741 w 7509590"/>
              <a:gd name="connsiteY12" fmla="*/ 454811 h 2883881"/>
              <a:gd name="connsiteX13" fmla="*/ 4487551 w 7509590"/>
              <a:gd name="connsiteY13" fmla="*/ 0 h 2883881"/>
              <a:gd name="connsiteX14" fmla="*/ 2696913 w 7509590"/>
              <a:gd name="connsiteY14" fmla="*/ 33267 h 2883881"/>
              <a:gd name="connsiteX15" fmla="*/ 25547 w 7509590"/>
              <a:gd name="connsiteY15" fmla="*/ 248010 h 2883881"/>
              <a:gd name="connsiteX16" fmla="*/ 1395116 w 7509590"/>
              <a:gd name="connsiteY16"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4078741 w 7509590"/>
              <a:gd name="connsiteY11" fmla="*/ 454811 h 2883881"/>
              <a:gd name="connsiteX12" fmla="*/ 4487551 w 7509590"/>
              <a:gd name="connsiteY12" fmla="*/ 0 h 2883881"/>
              <a:gd name="connsiteX13" fmla="*/ 2696913 w 7509590"/>
              <a:gd name="connsiteY13" fmla="*/ 33267 h 2883881"/>
              <a:gd name="connsiteX14" fmla="*/ 25547 w 7509590"/>
              <a:gd name="connsiteY14" fmla="*/ 248010 h 2883881"/>
              <a:gd name="connsiteX15" fmla="*/ 1395116 w 7509590"/>
              <a:gd name="connsiteY15"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4078741 w 7509590"/>
              <a:gd name="connsiteY10" fmla="*/ 454811 h 2883881"/>
              <a:gd name="connsiteX11" fmla="*/ 4487551 w 7509590"/>
              <a:gd name="connsiteY11" fmla="*/ 0 h 2883881"/>
              <a:gd name="connsiteX12" fmla="*/ 2696913 w 7509590"/>
              <a:gd name="connsiteY12" fmla="*/ 33267 h 2883881"/>
              <a:gd name="connsiteX13" fmla="*/ 25547 w 7509590"/>
              <a:gd name="connsiteY13" fmla="*/ 248010 h 2883881"/>
              <a:gd name="connsiteX14" fmla="*/ 1395116 w 7509590"/>
              <a:gd name="connsiteY14" fmla="*/ 1169383 h 2883881"/>
              <a:gd name="connsiteX0" fmla="*/ 1395116 w 7509590"/>
              <a:gd name="connsiteY0" fmla="*/ 1195378 h 2909876"/>
              <a:gd name="connsiteX1" fmla="*/ 2187667 w 7509590"/>
              <a:gd name="connsiteY1" fmla="*/ 1722893 h 2909876"/>
              <a:gd name="connsiteX2" fmla="*/ 2818429 w 7509590"/>
              <a:gd name="connsiteY2" fmla="*/ 1968648 h 2909876"/>
              <a:gd name="connsiteX3" fmla="*/ 3689543 w 7509590"/>
              <a:gd name="connsiteY3" fmla="*/ 2525602 h 2909876"/>
              <a:gd name="connsiteX4" fmla="*/ 4604364 w 7509590"/>
              <a:gd name="connsiteY4" fmla="*/ 2906456 h 2909876"/>
              <a:gd name="connsiteX5" fmla="*/ 5917307 w 7509590"/>
              <a:gd name="connsiteY5" fmla="*/ 2274715 h 2909876"/>
              <a:gd name="connsiteX6" fmla="*/ 7091224 w 7509590"/>
              <a:gd name="connsiteY6" fmla="*/ 913473 h 2909876"/>
              <a:gd name="connsiteX7" fmla="*/ 7350123 w 7509590"/>
              <a:gd name="connsiteY7" fmla="*/ 694317 h 2909876"/>
              <a:gd name="connsiteX8" fmla="*/ 7421034 w 7509590"/>
              <a:gd name="connsiteY8" fmla="*/ 490497 h 2909876"/>
              <a:gd name="connsiteX9" fmla="*/ 6078622 w 7509590"/>
              <a:gd name="connsiteY9" fmla="*/ 39056 h 2909876"/>
              <a:gd name="connsiteX10" fmla="*/ 4487551 w 7509590"/>
              <a:gd name="connsiteY10" fmla="*/ 25995 h 2909876"/>
              <a:gd name="connsiteX11" fmla="*/ 2696913 w 7509590"/>
              <a:gd name="connsiteY11" fmla="*/ 59262 h 2909876"/>
              <a:gd name="connsiteX12" fmla="*/ 25547 w 7509590"/>
              <a:gd name="connsiteY12" fmla="*/ 274005 h 2909876"/>
              <a:gd name="connsiteX13" fmla="*/ 1395116 w 7509590"/>
              <a:gd name="connsiteY13" fmla="*/ 1195378 h 2909876"/>
              <a:gd name="connsiteX0" fmla="*/ 1395116 w 7509590"/>
              <a:gd name="connsiteY0" fmla="*/ 1797883 h 3512381"/>
              <a:gd name="connsiteX1" fmla="*/ 2187667 w 7509590"/>
              <a:gd name="connsiteY1" fmla="*/ 2325398 h 3512381"/>
              <a:gd name="connsiteX2" fmla="*/ 2818429 w 7509590"/>
              <a:gd name="connsiteY2" fmla="*/ 2571153 h 3512381"/>
              <a:gd name="connsiteX3" fmla="*/ 3689543 w 7509590"/>
              <a:gd name="connsiteY3" fmla="*/ 3128107 h 3512381"/>
              <a:gd name="connsiteX4" fmla="*/ 4604364 w 7509590"/>
              <a:gd name="connsiteY4" fmla="*/ 3508961 h 3512381"/>
              <a:gd name="connsiteX5" fmla="*/ 5917307 w 7509590"/>
              <a:gd name="connsiteY5" fmla="*/ 2877220 h 3512381"/>
              <a:gd name="connsiteX6" fmla="*/ 7091224 w 7509590"/>
              <a:gd name="connsiteY6" fmla="*/ 1515978 h 3512381"/>
              <a:gd name="connsiteX7" fmla="*/ 7350123 w 7509590"/>
              <a:gd name="connsiteY7" fmla="*/ 1296822 h 3512381"/>
              <a:gd name="connsiteX8" fmla="*/ 7421034 w 7509590"/>
              <a:gd name="connsiteY8" fmla="*/ 1093002 h 3512381"/>
              <a:gd name="connsiteX9" fmla="*/ 6078622 w 7509590"/>
              <a:gd name="connsiteY9" fmla="*/ 641561 h 3512381"/>
              <a:gd name="connsiteX10" fmla="*/ 3686774 w 7509590"/>
              <a:gd name="connsiteY10" fmla="*/ 18 h 3512381"/>
              <a:gd name="connsiteX11" fmla="*/ 2696913 w 7509590"/>
              <a:gd name="connsiteY11" fmla="*/ 661767 h 3512381"/>
              <a:gd name="connsiteX12" fmla="*/ 25547 w 7509590"/>
              <a:gd name="connsiteY12" fmla="*/ 876510 h 3512381"/>
              <a:gd name="connsiteX13" fmla="*/ 1395116 w 7509590"/>
              <a:gd name="connsiteY13" fmla="*/ 1797883 h 3512381"/>
              <a:gd name="connsiteX0" fmla="*/ 1393182 w 7507656"/>
              <a:gd name="connsiteY0" fmla="*/ 1797883 h 3512381"/>
              <a:gd name="connsiteX1" fmla="*/ 2185733 w 7507656"/>
              <a:gd name="connsiteY1" fmla="*/ 2325398 h 3512381"/>
              <a:gd name="connsiteX2" fmla="*/ 2816495 w 7507656"/>
              <a:gd name="connsiteY2" fmla="*/ 2571153 h 3512381"/>
              <a:gd name="connsiteX3" fmla="*/ 3687609 w 7507656"/>
              <a:gd name="connsiteY3" fmla="*/ 3128107 h 3512381"/>
              <a:gd name="connsiteX4" fmla="*/ 4602430 w 7507656"/>
              <a:gd name="connsiteY4" fmla="*/ 3508961 h 3512381"/>
              <a:gd name="connsiteX5" fmla="*/ 5915373 w 7507656"/>
              <a:gd name="connsiteY5" fmla="*/ 2877220 h 3512381"/>
              <a:gd name="connsiteX6" fmla="*/ 7089290 w 7507656"/>
              <a:gd name="connsiteY6" fmla="*/ 1515978 h 3512381"/>
              <a:gd name="connsiteX7" fmla="*/ 7348189 w 7507656"/>
              <a:gd name="connsiteY7" fmla="*/ 1296822 h 3512381"/>
              <a:gd name="connsiteX8" fmla="*/ 7419100 w 7507656"/>
              <a:gd name="connsiteY8" fmla="*/ 1093002 h 3512381"/>
              <a:gd name="connsiteX9" fmla="*/ 6076688 w 7507656"/>
              <a:gd name="connsiteY9" fmla="*/ 641561 h 3512381"/>
              <a:gd name="connsiteX10" fmla="*/ 3684840 w 7507656"/>
              <a:gd name="connsiteY10" fmla="*/ 18 h 3512381"/>
              <a:gd name="connsiteX11" fmla="*/ 544322 w 7507656"/>
              <a:gd name="connsiteY11" fmla="*/ 9116 h 3512381"/>
              <a:gd name="connsiteX12" fmla="*/ 23613 w 7507656"/>
              <a:gd name="connsiteY12" fmla="*/ 876510 h 3512381"/>
              <a:gd name="connsiteX13" fmla="*/ 1393182 w 7507656"/>
              <a:gd name="connsiteY13" fmla="*/ 1797883 h 3512381"/>
              <a:gd name="connsiteX0" fmla="*/ 1638195 w 7752669"/>
              <a:gd name="connsiteY0" fmla="*/ 1797883 h 3512381"/>
              <a:gd name="connsiteX1" fmla="*/ 2430746 w 7752669"/>
              <a:gd name="connsiteY1" fmla="*/ 2325398 h 3512381"/>
              <a:gd name="connsiteX2" fmla="*/ 3061508 w 7752669"/>
              <a:gd name="connsiteY2" fmla="*/ 2571153 h 3512381"/>
              <a:gd name="connsiteX3" fmla="*/ 3932622 w 7752669"/>
              <a:gd name="connsiteY3" fmla="*/ 3128107 h 3512381"/>
              <a:gd name="connsiteX4" fmla="*/ 4847443 w 7752669"/>
              <a:gd name="connsiteY4" fmla="*/ 3508961 h 3512381"/>
              <a:gd name="connsiteX5" fmla="*/ 6160386 w 7752669"/>
              <a:gd name="connsiteY5" fmla="*/ 2877220 h 3512381"/>
              <a:gd name="connsiteX6" fmla="*/ 7334303 w 7752669"/>
              <a:gd name="connsiteY6" fmla="*/ 1515978 h 3512381"/>
              <a:gd name="connsiteX7" fmla="*/ 7593202 w 7752669"/>
              <a:gd name="connsiteY7" fmla="*/ 1296822 h 3512381"/>
              <a:gd name="connsiteX8" fmla="*/ 7664113 w 7752669"/>
              <a:gd name="connsiteY8" fmla="*/ 1093002 h 3512381"/>
              <a:gd name="connsiteX9" fmla="*/ 6321701 w 7752669"/>
              <a:gd name="connsiteY9" fmla="*/ 641561 h 3512381"/>
              <a:gd name="connsiteX10" fmla="*/ 3929853 w 7752669"/>
              <a:gd name="connsiteY10" fmla="*/ 18 h 3512381"/>
              <a:gd name="connsiteX11" fmla="*/ 789335 w 7752669"/>
              <a:gd name="connsiteY11" fmla="*/ 9116 h 3512381"/>
              <a:gd name="connsiteX12" fmla="*/ 16951 w 7752669"/>
              <a:gd name="connsiteY12" fmla="*/ 900681 h 3512381"/>
              <a:gd name="connsiteX13" fmla="*/ 1638195 w 7752669"/>
              <a:gd name="connsiteY13" fmla="*/ 1797883 h 3512381"/>
              <a:gd name="connsiteX0" fmla="*/ 1638195 w 7724059"/>
              <a:gd name="connsiteY0" fmla="*/ 1798501 h 3512999"/>
              <a:gd name="connsiteX1" fmla="*/ 2430746 w 7724059"/>
              <a:gd name="connsiteY1" fmla="*/ 2326016 h 3512999"/>
              <a:gd name="connsiteX2" fmla="*/ 3061508 w 7724059"/>
              <a:gd name="connsiteY2" fmla="*/ 2571771 h 3512999"/>
              <a:gd name="connsiteX3" fmla="*/ 3932622 w 7724059"/>
              <a:gd name="connsiteY3" fmla="*/ 3128725 h 3512999"/>
              <a:gd name="connsiteX4" fmla="*/ 4847443 w 7724059"/>
              <a:gd name="connsiteY4" fmla="*/ 3509579 h 3512999"/>
              <a:gd name="connsiteX5" fmla="*/ 6160386 w 7724059"/>
              <a:gd name="connsiteY5" fmla="*/ 2877838 h 3512999"/>
              <a:gd name="connsiteX6" fmla="*/ 7334303 w 7724059"/>
              <a:gd name="connsiteY6" fmla="*/ 1516596 h 3512999"/>
              <a:gd name="connsiteX7" fmla="*/ 7593202 w 7724059"/>
              <a:gd name="connsiteY7" fmla="*/ 1297440 h 3512999"/>
              <a:gd name="connsiteX8" fmla="*/ 7664113 w 7724059"/>
              <a:gd name="connsiteY8" fmla="*/ 1093620 h 3512999"/>
              <a:gd name="connsiteX9" fmla="*/ 6710650 w 7724059"/>
              <a:gd name="connsiteY9" fmla="*/ 182905 h 3512999"/>
              <a:gd name="connsiteX10" fmla="*/ 3929853 w 7724059"/>
              <a:gd name="connsiteY10" fmla="*/ 636 h 3512999"/>
              <a:gd name="connsiteX11" fmla="*/ 789335 w 7724059"/>
              <a:gd name="connsiteY11" fmla="*/ 9734 h 3512999"/>
              <a:gd name="connsiteX12" fmla="*/ 16951 w 7724059"/>
              <a:gd name="connsiteY12" fmla="*/ 901299 h 3512999"/>
              <a:gd name="connsiteX13" fmla="*/ 1638195 w 7724059"/>
              <a:gd name="connsiteY13" fmla="*/ 1798501 h 3512999"/>
              <a:gd name="connsiteX0" fmla="*/ 1638195 w 7949725"/>
              <a:gd name="connsiteY0" fmla="*/ 1798157 h 3512655"/>
              <a:gd name="connsiteX1" fmla="*/ 2430746 w 7949725"/>
              <a:gd name="connsiteY1" fmla="*/ 2325672 h 3512655"/>
              <a:gd name="connsiteX2" fmla="*/ 3061508 w 7949725"/>
              <a:gd name="connsiteY2" fmla="*/ 2571427 h 3512655"/>
              <a:gd name="connsiteX3" fmla="*/ 3932622 w 7949725"/>
              <a:gd name="connsiteY3" fmla="*/ 3128381 h 3512655"/>
              <a:gd name="connsiteX4" fmla="*/ 4847443 w 7949725"/>
              <a:gd name="connsiteY4" fmla="*/ 3509235 h 3512655"/>
              <a:gd name="connsiteX5" fmla="*/ 6160386 w 7949725"/>
              <a:gd name="connsiteY5" fmla="*/ 2877494 h 3512655"/>
              <a:gd name="connsiteX6" fmla="*/ 7334303 w 7949725"/>
              <a:gd name="connsiteY6" fmla="*/ 1516252 h 3512655"/>
              <a:gd name="connsiteX7" fmla="*/ 7593202 w 7949725"/>
              <a:gd name="connsiteY7" fmla="*/ 1297096 h 3512655"/>
              <a:gd name="connsiteX8" fmla="*/ 7915784 w 7949725"/>
              <a:gd name="connsiteY8" fmla="*/ 972416 h 3512655"/>
              <a:gd name="connsiteX9" fmla="*/ 6710650 w 7949725"/>
              <a:gd name="connsiteY9" fmla="*/ 182561 h 3512655"/>
              <a:gd name="connsiteX10" fmla="*/ 3929853 w 7949725"/>
              <a:gd name="connsiteY10" fmla="*/ 292 h 3512655"/>
              <a:gd name="connsiteX11" fmla="*/ 789335 w 7949725"/>
              <a:gd name="connsiteY11" fmla="*/ 9390 h 3512655"/>
              <a:gd name="connsiteX12" fmla="*/ 16951 w 7949725"/>
              <a:gd name="connsiteY12" fmla="*/ 900955 h 3512655"/>
              <a:gd name="connsiteX13" fmla="*/ 1638195 w 7949725"/>
              <a:gd name="connsiteY13" fmla="*/ 1798157 h 3512655"/>
              <a:gd name="connsiteX0" fmla="*/ 1934181 w 8245711"/>
              <a:gd name="connsiteY0" fmla="*/ 1798157 h 3512655"/>
              <a:gd name="connsiteX1" fmla="*/ 2726732 w 8245711"/>
              <a:gd name="connsiteY1" fmla="*/ 2325672 h 3512655"/>
              <a:gd name="connsiteX2" fmla="*/ 3357494 w 8245711"/>
              <a:gd name="connsiteY2" fmla="*/ 2571427 h 3512655"/>
              <a:gd name="connsiteX3" fmla="*/ 4228608 w 8245711"/>
              <a:gd name="connsiteY3" fmla="*/ 3128381 h 3512655"/>
              <a:gd name="connsiteX4" fmla="*/ 5143429 w 8245711"/>
              <a:gd name="connsiteY4" fmla="*/ 3509235 h 3512655"/>
              <a:gd name="connsiteX5" fmla="*/ 6456372 w 8245711"/>
              <a:gd name="connsiteY5" fmla="*/ 2877494 h 3512655"/>
              <a:gd name="connsiteX6" fmla="*/ 7630289 w 8245711"/>
              <a:gd name="connsiteY6" fmla="*/ 1516252 h 3512655"/>
              <a:gd name="connsiteX7" fmla="*/ 7889188 w 8245711"/>
              <a:gd name="connsiteY7" fmla="*/ 1297096 h 3512655"/>
              <a:gd name="connsiteX8" fmla="*/ 8211770 w 8245711"/>
              <a:gd name="connsiteY8" fmla="*/ 972416 h 3512655"/>
              <a:gd name="connsiteX9" fmla="*/ 7006636 w 8245711"/>
              <a:gd name="connsiteY9" fmla="*/ 182561 h 3512655"/>
              <a:gd name="connsiteX10" fmla="*/ 4225839 w 8245711"/>
              <a:gd name="connsiteY10" fmla="*/ 292 h 3512655"/>
              <a:gd name="connsiteX11" fmla="*/ 60657 w 8245711"/>
              <a:gd name="connsiteY11" fmla="*/ 75003 h 3512655"/>
              <a:gd name="connsiteX12" fmla="*/ 312937 w 8245711"/>
              <a:gd name="connsiteY12" fmla="*/ 900955 h 3512655"/>
              <a:gd name="connsiteX13" fmla="*/ 1934181 w 8245711"/>
              <a:gd name="connsiteY13" fmla="*/ 1798157 h 3512655"/>
              <a:gd name="connsiteX0" fmla="*/ 1934181 w 8828053"/>
              <a:gd name="connsiteY0" fmla="*/ 1797958 h 3512456"/>
              <a:gd name="connsiteX1" fmla="*/ 2726732 w 8828053"/>
              <a:gd name="connsiteY1" fmla="*/ 2325473 h 3512456"/>
              <a:gd name="connsiteX2" fmla="*/ 3357494 w 8828053"/>
              <a:gd name="connsiteY2" fmla="*/ 2571228 h 3512456"/>
              <a:gd name="connsiteX3" fmla="*/ 4228608 w 8828053"/>
              <a:gd name="connsiteY3" fmla="*/ 3128182 h 3512456"/>
              <a:gd name="connsiteX4" fmla="*/ 5143429 w 8828053"/>
              <a:gd name="connsiteY4" fmla="*/ 3509036 h 3512456"/>
              <a:gd name="connsiteX5" fmla="*/ 6456372 w 8828053"/>
              <a:gd name="connsiteY5" fmla="*/ 2877295 h 3512456"/>
              <a:gd name="connsiteX6" fmla="*/ 7630289 w 8828053"/>
              <a:gd name="connsiteY6" fmla="*/ 1516053 h 3512456"/>
              <a:gd name="connsiteX7" fmla="*/ 7889188 w 8828053"/>
              <a:gd name="connsiteY7" fmla="*/ 1296897 h 3512456"/>
              <a:gd name="connsiteX8" fmla="*/ 8211770 w 8828053"/>
              <a:gd name="connsiteY8" fmla="*/ 972217 h 3512456"/>
              <a:gd name="connsiteX9" fmla="*/ 8590214 w 8828053"/>
              <a:gd name="connsiteY9" fmla="*/ 247975 h 3512456"/>
              <a:gd name="connsiteX10" fmla="*/ 4225839 w 8828053"/>
              <a:gd name="connsiteY10" fmla="*/ 93 h 3512456"/>
              <a:gd name="connsiteX11" fmla="*/ 60657 w 8828053"/>
              <a:gd name="connsiteY11" fmla="*/ 74804 h 3512456"/>
              <a:gd name="connsiteX12" fmla="*/ 312937 w 8828053"/>
              <a:gd name="connsiteY12" fmla="*/ 900756 h 3512456"/>
              <a:gd name="connsiteX13" fmla="*/ 1934181 w 8828053"/>
              <a:gd name="connsiteY13" fmla="*/ 1797958 h 3512456"/>
              <a:gd name="connsiteX0" fmla="*/ 1934181 w 9029017"/>
              <a:gd name="connsiteY0" fmla="*/ 1797865 h 3512363"/>
              <a:gd name="connsiteX1" fmla="*/ 2726732 w 9029017"/>
              <a:gd name="connsiteY1" fmla="*/ 2325380 h 3512363"/>
              <a:gd name="connsiteX2" fmla="*/ 3357494 w 9029017"/>
              <a:gd name="connsiteY2" fmla="*/ 2571135 h 3512363"/>
              <a:gd name="connsiteX3" fmla="*/ 4228608 w 9029017"/>
              <a:gd name="connsiteY3" fmla="*/ 3128089 h 3512363"/>
              <a:gd name="connsiteX4" fmla="*/ 5143429 w 9029017"/>
              <a:gd name="connsiteY4" fmla="*/ 3508943 h 3512363"/>
              <a:gd name="connsiteX5" fmla="*/ 6456372 w 9029017"/>
              <a:gd name="connsiteY5" fmla="*/ 2877202 h 3512363"/>
              <a:gd name="connsiteX6" fmla="*/ 7630289 w 9029017"/>
              <a:gd name="connsiteY6" fmla="*/ 1515960 h 3512363"/>
              <a:gd name="connsiteX7" fmla="*/ 7889188 w 9029017"/>
              <a:gd name="connsiteY7" fmla="*/ 1296804 h 3512363"/>
              <a:gd name="connsiteX8" fmla="*/ 8211770 w 9029017"/>
              <a:gd name="connsiteY8" fmla="*/ 972124 h 3512363"/>
              <a:gd name="connsiteX9" fmla="*/ 8590214 w 9029017"/>
              <a:gd name="connsiteY9" fmla="*/ 247882 h 3512363"/>
              <a:gd name="connsiteX10" fmla="*/ 8719659 w 9029017"/>
              <a:gd name="connsiteY10" fmla="*/ 55779 h 3512363"/>
              <a:gd name="connsiteX11" fmla="*/ 4225839 w 9029017"/>
              <a:gd name="connsiteY11" fmla="*/ 0 h 3512363"/>
              <a:gd name="connsiteX12" fmla="*/ 60657 w 9029017"/>
              <a:gd name="connsiteY12" fmla="*/ 74711 h 3512363"/>
              <a:gd name="connsiteX13" fmla="*/ 312937 w 9029017"/>
              <a:gd name="connsiteY13" fmla="*/ 900663 h 3512363"/>
              <a:gd name="connsiteX14" fmla="*/ 1934181 w 9029017"/>
              <a:gd name="connsiteY14" fmla="*/ 1797865 h 3512363"/>
              <a:gd name="connsiteX0" fmla="*/ 1934181 w 9075269"/>
              <a:gd name="connsiteY0" fmla="*/ 1797865 h 3512363"/>
              <a:gd name="connsiteX1" fmla="*/ 2726732 w 9075269"/>
              <a:gd name="connsiteY1" fmla="*/ 2325380 h 3512363"/>
              <a:gd name="connsiteX2" fmla="*/ 3357494 w 9075269"/>
              <a:gd name="connsiteY2" fmla="*/ 2571135 h 3512363"/>
              <a:gd name="connsiteX3" fmla="*/ 4228608 w 9075269"/>
              <a:gd name="connsiteY3" fmla="*/ 3128089 h 3512363"/>
              <a:gd name="connsiteX4" fmla="*/ 5143429 w 9075269"/>
              <a:gd name="connsiteY4" fmla="*/ 3508943 h 3512363"/>
              <a:gd name="connsiteX5" fmla="*/ 6456372 w 9075269"/>
              <a:gd name="connsiteY5" fmla="*/ 2877202 h 3512363"/>
              <a:gd name="connsiteX6" fmla="*/ 7630289 w 9075269"/>
              <a:gd name="connsiteY6" fmla="*/ 1515960 h 3512363"/>
              <a:gd name="connsiteX7" fmla="*/ 7889188 w 9075269"/>
              <a:gd name="connsiteY7" fmla="*/ 1296804 h 3512363"/>
              <a:gd name="connsiteX8" fmla="*/ 8211770 w 9075269"/>
              <a:gd name="connsiteY8" fmla="*/ 972124 h 3512363"/>
              <a:gd name="connsiteX9" fmla="*/ 8762456 w 9075269"/>
              <a:gd name="connsiteY9" fmla="*/ 247882 h 3512363"/>
              <a:gd name="connsiteX10" fmla="*/ 8719659 w 9075269"/>
              <a:gd name="connsiteY10" fmla="*/ 55779 h 3512363"/>
              <a:gd name="connsiteX11" fmla="*/ 4225839 w 9075269"/>
              <a:gd name="connsiteY11" fmla="*/ 0 h 3512363"/>
              <a:gd name="connsiteX12" fmla="*/ 60657 w 9075269"/>
              <a:gd name="connsiteY12" fmla="*/ 74711 h 3512363"/>
              <a:gd name="connsiteX13" fmla="*/ 312937 w 9075269"/>
              <a:gd name="connsiteY13" fmla="*/ 900663 h 3512363"/>
              <a:gd name="connsiteX14" fmla="*/ 1934181 w 9075269"/>
              <a:gd name="connsiteY14" fmla="*/ 1797865 h 351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75269" h="3512363">
                <a:moveTo>
                  <a:pt x="1934181" y="1797865"/>
                </a:moveTo>
                <a:cubicBezTo>
                  <a:pt x="2336480" y="2035318"/>
                  <a:pt x="2489513" y="2196502"/>
                  <a:pt x="2726732" y="2325380"/>
                </a:cubicBezTo>
                <a:cubicBezTo>
                  <a:pt x="2963951" y="2454258"/>
                  <a:pt x="3107181" y="2437350"/>
                  <a:pt x="3357494" y="2571135"/>
                </a:cubicBezTo>
                <a:cubicBezTo>
                  <a:pt x="3607807" y="2704920"/>
                  <a:pt x="4043148" y="3059309"/>
                  <a:pt x="4228608" y="3128089"/>
                </a:cubicBezTo>
                <a:cubicBezTo>
                  <a:pt x="4414068" y="3196869"/>
                  <a:pt x="4772135" y="3550757"/>
                  <a:pt x="5143429" y="3508943"/>
                </a:cubicBezTo>
                <a:cubicBezTo>
                  <a:pt x="5514723" y="3467129"/>
                  <a:pt x="6041895" y="3209366"/>
                  <a:pt x="6456372" y="2877202"/>
                </a:cubicBezTo>
                <a:cubicBezTo>
                  <a:pt x="6870849" y="2545038"/>
                  <a:pt x="7391486" y="1779360"/>
                  <a:pt x="7630289" y="1515960"/>
                </a:cubicBezTo>
                <a:cubicBezTo>
                  <a:pt x="7869092" y="1252560"/>
                  <a:pt x="7792275" y="1387443"/>
                  <a:pt x="7889188" y="1296804"/>
                </a:cubicBezTo>
                <a:cubicBezTo>
                  <a:pt x="7986102" y="1206165"/>
                  <a:pt x="8066225" y="1146944"/>
                  <a:pt x="8211770" y="972124"/>
                </a:cubicBezTo>
                <a:cubicBezTo>
                  <a:pt x="8357315" y="797304"/>
                  <a:pt x="8677808" y="400606"/>
                  <a:pt x="8762456" y="247882"/>
                </a:cubicBezTo>
                <a:cubicBezTo>
                  <a:pt x="8847104" y="95158"/>
                  <a:pt x="9447055" y="97093"/>
                  <a:pt x="8719659" y="55779"/>
                </a:cubicBezTo>
                <a:cubicBezTo>
                  <a:pt x="7992263" y="14465"/>
                  <a:pt x="5637042" y="26112"/>
                  <a:pt x="4225839" y="0"/>
                </a:cubicBezTo>
                <a:lnTo>
                  <a:pt x="60657" y="74711"/>
                </a:lnTo>
                <a:cubicBezTo>
                  <a:pt x="-66343" y="70901"/>
                  <a:pt x="683" y="613471"/>
                  <a:pt x="312937" y="900663"/>
                </a:cubicBezTo>
                <a:cubicBezTo>
                  <a:pt x="625191" y="1187855"/>
                  <a:pt x="1531882" y="1560412"/>
                  <a:pt x="1934181" y="1797865"/>
                </a:cubicBezTo>
                <a:close/>
              </a:path>
            </a:pathLst>
          </a:custGeom>
          <a:solidFill>
            <a:schemeClr val="tx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3" name="Freeform 32"/>
          <p:cNvSpPr/>
          <p:nvPr/>
        </p:nvSpPr>
        <p:spPr bwMode="auto">
          <a:xfrm>
            <a:off x="3586630" y="4695143"/>
            <a:ext cx="2632718" cy="965578"/>
          </a:xfrm>
          <a:custGeom>
            <a:avLst/>
            <a:gdLst>
              <a:gd name="connsiteX0" fmla="*/ 2032 w 4446291"/>
              <a:gd name="connsiteY0" fmla="*/ 79034 h 2160353"/>
              <a:gd name="connsiteX1" fmla="*/ 177292 w 4446291"/>
              <a:gd name="connsiteY1" fmla="*/ 841034 h 2160353"/>
              <a:gd name="connsiteX2" fmla="*/ 634492 w 4446291"/>
              <a:gd name="connsiteY2" fmla="*/ 1084874 h 2160353"/>
              <a:gd name="connsiteX3" fmla="*/ 1480312 w 4446291"/>
              <a:gd name="connsiteY3" fmla="*/ 1724954 h 2160353"/>
              <a:gd name="connsiteX4" fmla="*/ 2417572 w 4446291"/>
              <a:gd name="connsiteY4" fmla="*/ 2159294 h 2160353"/>
              <a:gd name="connsiteX5" fmla="*/ 3103372 w 4446291"/>
              <a:gd name="connsiteY5" fmla="*/ 1785914 h 2160353"/>
              <a:gd name="connsiteX6" fmla="*/ 4292092 w 4446291"/>
              <a:gd name="connsiteY6" fmla="*/ 208574 h 2160353"/>
              <a:gd name="connsiteX7" fmla="*/ 4398772 w 4446291"/>
              <a:gd name="connsiteY7" fmla="*/ 101894 h 2160353"/>
              <a:gd name="connsiteX8" fmla="*/ 3987292 w 4446291"/>
              <a:gd name="connsiteY8" fmla="*/ 94274 h 2160353"/>
              <a:gd name="connsiteX9" fmla="*/ 3431032 w 4446291"/>
              <a:gd name="connsiteY9" fmla="*/ 40934 h 2160353"/>
              <a:gd name="connsiteX10" fmla="*/ 3171952 w 4446291"/>
              <a:gd name="connsiteY10" fmla="*/ 109514 h 2160353"/>
              <a:gd name="connsiteX11" fmla="*/ 2996692 w 4446291"/>
              <a:gd name="connsiteY11" fmla="*/ 79034 h 2160353"/>
              <a:gd name="connsiteX12" fmla="*/ 2798572 w 4446291"/>
              <a:gd name="connsiteY12" fmla="*/ 86654 h 2160353"/>
              <a:gd name="connsiteX13" fmla="*/ 2585212 w 4446291"/>
              <a:gd name="connsiteY13" fmla="*/ 86654 h 2160353"/>
              <a:gd name="connsiteX14" fmla="*/ 2295652 w 4446291"/>
              <a:gd name="connsiteY14" fmla="*/ 63794 h 2160353"/>
              <a:gd name="connsiteX15" fmla="*/ 1670812 w 4446291"/>
              <a:gd name="connsiteY15" fmla="*/ 40934 h 2160353"/>
              <a:gd name="connsiteX16" fmla="*/ 1465072 w 4446291"/>
              <a:gd name="connsiteY16" fmla="*/ 101894 h 2160353"/>
              <a:gd name="connsiteX17" fmla="*/ 1038352 w 4446291"/>
              <a:gd name="connsiteY17" fmla="*/ 48554 h 2160353"/>
              <a:gd name="connsiteX18" fmla="*/ 672592 w 4446291"/>
              <a:gd name="connsiteY18" fmla="*/ 94274 h 2160353"/>
              <a:gd name="connsiteX19" fmla="*/ 276352 w 4446291"/>
              <a:gd name="connsiteY19" fmla="*/ 25694 h 2160353"/>
              <a:gd name="connsiteX20" fmla="*/ 2032 w 4446291"/>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5298"/>
              <a:gd name="connsiteY0" fmla="*/ 79034 h 2159655"/>
              <a:gd name="connsiteX1" fmla="*/ 179089 w 4445298"/>
              <a:gd name="connsiteY1" fmla="*/ 841034 h 2159655"/>
              <a:gd name="connsiteX2" fmla="*/ 636289 w 4445298"/>
              <a:gd name="connsiteY2" fmla="*/ 1084874 h 2159655"/>
              <a:gd name="connsiteX3" fmla="*/ 1482109 w 4445298"/>
              <a:gd name="connsiteY3" fmla="*/ 1724954 h 2159655"/>
              <a:gd name="connsiteX4" fmla="*/ 2419369 w 4445298"/>
              <a:gd name="connsiteY4" fmla="*/ 2159294 h 2159655"/>
              <a:gd name="connsiteX5" fmla="*/ 3155657 w 4445298"/>
              <a:gd name="connsiteY5" fmla="*/ 1763474 h 2159655"/>
              <a:gd name="connsiteX6" fmla="*/ 4293889 w 4445298"/>
              <a:gd name="connsiteY6" fmla="*/ 208574 h 2159655"/>
              <a:gd name="connsiteX7" fmla="*/ 4400569 w 4445298"/>
              <a:gd name="connsiteY7" fmla="*/ 101894 h 2159655"/>
              <a:gd name="connsiteX8" fmla="*/ 3989089 w 4445298"/>
              <a:gd name="connsiteY8" fmla="*/ 94274 h 2159655"/>
              <a:gd name="connsiteX9" fmla="*/ 3432829 w 4445298"/>
              <a:gd name="connsiteY9" fmla="*/ 40934 h 2159655"/>
              <a:gd name="connsiteX10" fmla="*/ 3173749 w 4445298"/>
              <a:gd name="connsiteY10" fmla="*/ 109514 h 2159655"/>
              <a:gd name="connsiteX11" fmla="*/ 2998489 w 4445298"/>
              <a:gd name="connsiteY11" fmla="*/ 79034 h 2159655"/>
              <a:gd name="connsiteX12" fmla="*/ 2800369 w 4445298"/>
              <a:gd name="connsiteY12" fmla="*/ 86654 h 2159655"/>
              <a:gd name="connsiteX13" fmla="*/ 2587009 w 4445298"/>
              <a:gd name="connsiteY13" fmla="*/ 86654 h 2159655"/>
              <a:gd name="connsiteX14" fmla="*/ 2297449 w 4445298"/>
              <a:gd name="connsiteY14" fmla="*/ 63794 h 2159655"/>
              <a:gd name="connsiteX15" fmla="*/ 1672609 w 4445298"/>
              <a:gd name="connsiteY15" fmla="*/ 40934 h 2159655"/>
              <a:gd name="connsiteX16" fmla="*/ 1466869 w 4445298"/>
              <a:gd name="connsiteY16" fmla="*/ 101894 h 2159655"/>
              <a:gd name="connsiteX17" fmla="*/ 1040149 w 4445298"/>
              <a:gd name="connsiteY17" fmla="*/ 48554 h 2159655"/>
              <a:gd name="connsiteX18" fmla="*/ 674389 w 4445298"/>
              <a:gd name="connsiteY18" fmla="*/ 94274 h 2159655"/>
              <a:gd name="connsiteX19" fmla="*/ 278149 w 4445298"/>
              <a:gd name="connsiteY19" fmla="*/ 25694 h 2159655"/>
              <a:gd name="connsiteX20" fmla="*/ 3829 w 4445298"/>
              <a:gd name="connsiteY20" fmla="*/ 79034 h 2159655"/>
              <a:gd name="connsiteX0" fmla="*/ 3829 w 4445298"/>
              <a:gd name="connsiteY0" fmla="*/ 299642 h 2380263"/>
              <a:gd name="connsiteX1" fmla="*/ 179089 w 4445298"/>
              <a:gd name="connsiteY1" fmla="*/ 1061642 h 2380263"/>
              <a:gd name="connsiteX2" fmla="*/ 636289 w 4445298"/>
              <a:gd name="connsiteY2" fmla="*/ 1305482 h 2380263"/>
              <a:gd name="connsiteX3" fmla="*/ 1482109 w 4445298"/>
              <a:gd name="connsiteY3" fmla="*/ 1945562 h 2380263"/>
              <a:gd name="connsiteX4" fmla="*/ 2419369 w 4445298"/>
              <a:gd name="connsiteY4" fmla="*/ 2379902 h 2380263"/>
              <a:gd name="connsiteX5" fmla="*/ 3155657 w 4445298"/>
              <a:gd name="connsiteY5" fmla="*/ 1984082 h 2380263"/>
              <a:gd name="connsiteX6" fmla="*/ 4293889 w 4445298"/>
              <a:gd name="connsiteY6" fmla="*/ 429182 h 2380263"/>
              <a:gd name="connsiteX7" fmla="*/ 4400569 w 4445298"/>
              <a:gd name="connsiteY7" fmla="*/ 322502 h 2380263"/>
              <a:gd name="connsiteX8" fmla="*/ 3989089 w 4445298"/>
              <a:gd name="connsiteY8" fmla="*/ 314882 h 2380263"/>
              <a:gd name="connsiteX9" fmla="*/ 3432829 w 4445298"/>
              <a:gd name="connsiteY9" fmla="*/ 261542 h 2380263"/>
              <a:gd name="connsiteX10" fmla="*/ 3173749 w 4445298"/>
              <a:gd name="connsiteY10" fmla="*/ 330122 h 2380263"/>
              <a:gd name="connsiteX11" fmla="*/ 2998489 w 4445298"/>
              <a:gd name="connsiteY11" fmla="*/ 299642 h 2380263"/>
              <a:gd name="connsiteX12" fmla="*/ 2800369 w 4445298"/>
              <a:gd name="connsiteY12" fmla="*/ 307262 h 2380263"/>
              <a:gd name="connsiteX13" fmla="*/ 2587009 w 4445298"/>
              <a:gd name="connsiteY13" fmla="*/ 307262 h 2380263"/>
              <a:gd name="connsiteX14" fmla="*/ 2285093 w 4445298"/>
              <a:gd name="connsiteY14" fmla="*/ 197 h 2380263"/>
              <a:gd name="connsiteX15" fmla="*/ 1672609 w 4445298"/>
              <a:gd name="connsiteY15" fmla="*/ 261542 h 2380263"/>
              <a:gd name="connsiteX16" fmla="*/ 1466869 w 4445298"/>
              <a:gd name="connsiteY16" fmla="*/ 322502 h 2380263"/>
              <a:gd name="connsiteX17" fmla="*/ 1040149 w 4445298"/>
              <a:gd name="connsiteY17" fmla="*/ 269162 h 2380263"/>
              <a:gd name="connsiteX18" fmla="*/ 674389 w 4445298"/>
              <a:gd name="connsiteY18" fmla="*/ 314882 h 2380263"/>
              <a:gd name="connsiteX19" fmla="*/ 278149 w 4445298"/>
              <a:gd name="connsiteY19" fmla="*/ 246302 h 2380263"/>
              <a:gd name="connsiteX20" fmla="*/ 3829 w 4445298"/>
              <a:gd name="connsiteY20" fmla="*/ 299642 h 2380263"/>
              <a:gd name="connsiteX0" fmla="*/ 3829 w 4445298"/>
              <a:gd name="connsiteY0" fmla="*/ 380216 h 2460837"/>
              <a:gd name="connsiteX1" fmla="*/ 179089 w 4445298"/>
              <a:gd name="connsiteY1" fmla="*/ 1142216 h 2460837"/>
              <a:gd name="connsiteX2" fmla="*/ 636289 w 4445298"/>
              <a:gd name="connsiteY2" fmla="*/ 1386056 h 2460837"/>
              <a:gd name="connsiteX3" fmla="*/ 1482109 w 4445298"/>
              <a:gd name="connsiteY3" fmla="*/ 2026136 h 2460837"/>
              <a:gd name="connsiteX4" fmla="*/ 2419369 w 4445298"/>
              <a:gd name="connsiteY4" fmla="*/ 2460476 h 2460837"/>
              <a:gd name="connsiteX5" fmla="*/ 3155657 w 4445298"/>
              <a:gd name="connsiteY5" fmla="*/ 2064656 h 2460837"/>
              <a:gd name="connsiteX6" fmla="*/ 4293889 w 4445298"/>
              <a:gd name="connsiteY6" fmla="*/ 509756 h 2460837"/>
              <a:gd name="connsiteX7" fmla="*/ 4400569 w 4445298"/>
              <a:gd name="connsiteY7" fmla="*/ 403076 h 2460837"/>
              <a:gd name="connsiteX8" fmla="*/ 3989089 w 4445298"/>
              <a:gd name="connsiteY8" fmla="*/ 395456 h 2460837"/>
              <a:gd name="connsiteX9" fmla="*/ 3432829 w 4445298"/>
              <a:gd name="connsiteY9" fmla="*/ 342116 h 2460837"/>
              <a:gd name="connsiteX10" fmla="*/ 3173749 w 4445298"/>
              <a:gd name="connsiteY10" fmla="*/ 410696 h 2460837"/>
              <a:gd name="connsiteX11" fmla="*/ 2998489 w 4445298"/>
              <a:gd name="connsiteY11" fmla="*/ 380216 h 2460837"/>
              <a:gd name="connsiteX12" fmla="*/ 2800369 w 4445298"/>
              <a:gd name="connsiteY12" fmla="*/ 387836 h 2460837"/>
              <a:gd name="connsiteX13" fmla="*/ 2587009 w 4445298"/>
              <a:gd name="connsiteY13" fmla="*/ 387836 h 2460837"/>
              <a:gd name="connsiteX14" fmla="*/ 2285093 w 4445298"/>
              <a:gd name="connsiteY14" fmla="*/ 80771 h 2460837"/>
              <a:gd name="connsiteX15" fmla="*/ 1672609 w 4445298"/>
              <a:gd name="connsiteY15" fmla="*/ 342116 h 2460837"/>
              <a:gd name="connsiteX16" fmla="*/ 1466869 w 4445298"/>
              <a:gd name="connsiteY16" fmla="*/ 403076 h 2460837"/>
              <a:gd name="connsiteX17" fmla="*/ 1040149 w 4445298"/>
              <a:gd name="connsiteY17" fmla="*/ 349736 h 2460837"/>
              <a:gd name="connsiteX18" fmla="*/ 489038 w 4445298"/>
              <a:gd name="connsiteY18" fmla="*/ 40 h 2460837"/>
              <a:gd name="connsiteX19" fmla="*/ 278149 w 4445298"/>
              <a:gd name="connsiteY19" fmla="*/ 326876 h 2460837"/>
              <a:gd name="connsiteX20" fmla="*/ 3829 w 4445298"/>
              <a:gd name="connsiteY20" fmla="*/ 380216 h 2460837"/>
              <a:gd name="connsiteX0" fmla="*/ 33438 w 4474907"/>
              <a:gd name="connsiteY0" fmla="*/ 423909 h 2504530"/>
              <a:gd name="connsiteX1" fmla="*/ 208698 w 4474907"/>
              <a:gd name="connsiteY1" fmla="*/ 1185909 h 2504530"/>
              <a:gd name="connsiteX2" fmla="*/ 665898 w 4474907"/>
              <a:gd name="connsiteY2" fmla="*/ 1429749 h 2504530"/>
              <a:gd name="connsiteX3" fmla="*/ 1511718 w 4474907"/>
              <a:gd name="connsiteY3" fmla="*/ 2069829 h 2504530"/>
              <a:gd name="connsiteX4" fmla="*/ 2448978 w 4474907"/>
              <a:gd name="connsiteY4" fmla="*/ 2504169 h 2504530"/>
              <a:gd name="connsiteX5" fmla="*/ 3185266 w 4474907"/>
              <a:gd name="connsiteY5" fmla="*/ 2108349 h 2504530"/>
              <a:gd name="connsiteX6" fmla="*/ 4323498 w 4474907"/>
              <a:gd name="connsiteY6" fmla="*/ 553449 h 2504530"/>
              <a:gd name="connsiteX7" fmla="*/ 4430178 w 4474907"/>
              <a:gd name="connsiteY7" fmla="*/ 446769 h 2504530"/>
              <a:gd name="connsiteX8" fmla="*/ 4018698 w 4474907"/>
              <a:gd name="connsiteY8" fmla="*/ 439149 h 2504530"/>
              <a:gd name="connsiteX9" fmla="*/ 3462438 w 4474907"/>
              <a:gd name="connsiteY9" fmla="*/ 385809 h 2504530"/>
              <a:gd name="connsiteX10" fmla="*/ 3203358 w 4474907"/>
              <a:gd name="connsiteY10" fmla="*/ 454389 h 2504530"/>
              <a:gd name="connsiteX11" fmla="*/ 3028098 w 4474907"/>
              <a:gd name="connsiteY11" fmla="*/ 423909 h 2504530"/>
              <a:gd name="connsiteX12" fmla="*/ 2829978 w 4474907"/>
              <a:gd name="connsiteY12" fmla="*/ 431529 h 2504530"/>
              <a:gd name="connsiteX13" fmla="*/ 2616618 w 4474907"/>
              <a:gd name="connsiteY13" fmla="*/ 431529 h 2504530"/>
              <a:gd name="connsiteX14" fmla="*/ 2314702 w 4474907"/>
              <a:gd name="connsiteY14" fmla="*/ 124464 h 2504530"/>
              <a:gd name="connsiteX15" fmla="*/ 1702218 w 4474907"/>
              <a:gd name="connsiteY15" fmla="*/ 385809 h 2504530"/>
              <a:gd name="connsiteX16" fmla="*/ 1496478 w 4474907"/>
              <a:gd name="connsiteY16" fmla="*/ 446769 h 2504530"/>
              <a:gd name="connsiteX17" fmla="*/ 1069758 w 4474907"/>
              <a:gd name="connsiteY17" fmla="*/ 393429 h 2504530"/>
              <a:gd name="connsiteX18" fmla="*/ 518647 w 4474907"/>
              <a:gd name="connsiteY18" fmla="*/ 43733 h 2504530"/>
              <a:gd name="connsiteX19" fmla="*/ 48266 w 4474907"/>
              <a:gd name="connsiteY19" fmla="*/ 24579 h 2504530"/>
              <a:gd name="connsiteX20" fmla="*/ 33438 w 4474907"/>
              <a:gd name="connsiteY20" fmla="*/ 423909 h 2504530"/>
              <a:gd name="connsiteX0" fmla="*/ 33438 w 4474907"/>
              <a:gd name="connsiteY0" fmla="*/ 585091 h 2665712"/>
              <a:gd name="connsiteX1" fmla="*/ 208698 w 4474907"/>
              <a:gd name="connsiteY1" fmla="*/ 1347091 h 2665712"/>
              <a:gd name="connsiteX2" fmla="*/ 665898 w 4474907"/>
              <a:gd name="connsiteY2" fmla="*/ 1590931 h 2665712"/>
              <a:gd name="connsiteX3" fmla="*/ 1511718 w 4474907"/>
              <a:gd name="connsiteY3" fmla="*/ 2231011 h 2665712"/>
              <a:gd name="connsiteX4" fmla="*/ 2448978 w 4474907"/>
              <a:gd name="connsiteY4" fmla="*/ 2665351 h 2665712"/>
              <a:gd name="connsiteX5" fmla="*/ 3185266 w 4474907"/>
              <a:gd name="connsiteY5" fmla="*/ 2269531 h 2665712"/>
              <a:gd name="connsiteX6" fmla="*/ 4323498 w 4474907"/>
              <a:gd name="connsiteY6" fmla="*/ 714631 h 2665712"/>
              <a:gd name="connsiteX7" fmla="*/ 4430178 w 4474907"/>
              <a:gd name="connsiteY7" fmla="*/ 607951 h 2665712"/>
              <a:gd name="connsiteX8" fmla="*/ 4018698 w 4474907"/>
              <a:gd name="connsiteY8" fmla="*/ 600331 h 2665712"/>
              <a:gd name="connsiteX9" fmla="*/ 3462438 w 4474907"/>
              <a:gd name="connsiteY9" fmla="*/ 546991 h 2665712"/>
              <a:gd name="connsiteX10" fmla="*/ 3203358 w 4474907"/>
              <a:gd name="connsiteY10" fmla="*/ 615571 h 2665712"/>
              <a:gd name="connsiteX11" fmla="*/ 3028098 w 4474907"/>
              <a:gd name="connsiteY11" fmla="*/ 585091 h 2665712"/>
              <a:gd name="connsiteX12" fmla="*/ 2829978 w 4474907"/>
              <a:gd name="connsiteY12" fmla="*/ 592711 h 2665712"/>
              <a:gd name="connsiteX13" fmla="*/ 2616618 w 4474907"/>
              <a:gd name="connsiteY13" fmla="*/ 592711 h 2665712"/>
              <a:gd name="connsiteX14" fmla="*/ 2314702 w 4474907"/>
              <a:gd name="connsiteY14" fmla="*/ 285646 h 2665712"/>
              <a:gd name="connsiteX15" fmla="*/ 1702218 w 4474907"/>
              <a:gd name="connsiteY15" fmla="*/ 546991 h 2665712"/>
              <a:gd name="connsiteX16" fmla="*/ 1496478 w 4474907"/>
              <a:gd name="connsiteY16" fmla="*/ 607951 h 2665712"/>
              <a:gd name="connsiteX17" fmla="*/ 1353964 w 4474907"/>
              <a:gd name="connsiteY17" fmla="*/ 10914 h 2665712"/>
              <a:gd name="connsiteX18" fmla="*/ 518647 w 4474907"/>
              <a:gd name="connsiteY18" fmla="*/ 204915 h 2665712"/>
              <a:gd name="connsiteX19" fmla="*/ 48266 w 4474907"/>
              <a:gd name="connsiteY19" fmla="*/ 185761 h 2665712"/>
              <a:gd name="connsiteX20" fmla="*/ 33438 w 4474907"/>
              <a:gd name="connsiteY20" fmla="*/ 585091 h 2665712"/>
              <a:gd name="connsiteX0" fmla="*/ 33438 w 4474907"/>
              <a:gd name="connsiteY0" fmla="*/ 582792 h 2663413"/>
              <a:gd name="connsiteX1" fmla="*/ 208698 w 4474907"/>
              <a:gd name="connsiteY1" fmla="*/ 1344792 h 2663413"/>
              <a:gd name="connsiteX2" fmla="*/ 665898 w 4474907"/>
              <a:gd name="connsiteY2" fmla="*/ 1588632 h 2663413"/>
              <a:gd name="connsiteX3" fmla="*/ 1511718 w 4474907"/>
              <a:gd name="connsiteY3" fmla="*/ 2228712 h 2663413"/>
              <a:gd name="connsiteX4" fmla="*/ 2448978 w 4474907"/>
              <a:gd name="connsiteY4" fmla="*/ 2663052 h 2663413"/>
              <a:gd name="connsiteX5" fmla="*/ 3185266 w 4474907"/>
              <a:gd name="connsiteY5" fmla="*/ 2267232 h 2663413"/>
              <a:gd name="connsiteX6" fmla="*/ 4323498 w 4474907"/>
              <a:gd name="connsiteY6" fmla="*/ 712332 h 2663413"/>
              <a:gd name="connsiteX7" fmla="*/ 4430178 w 4474907"/>
              <a:gd name="connsiteY7" fmla="*/ 605652 h 2663413"/>
              <a:gd name="connsiteX8" fmla="*/ 4018698 w 4474907"/>
              <a:gd name="connsiteY8" fmla="*/ 598032 h 2663413"/>
              <a:gd name="connsiteX9" fmla="*/ 3462438 w 4474907"/>
              <a:gd name="connsiteY9" fmla="*/ 544692 h 2663413"/>
              <a:gd name="connsiteX10" fmla="*/ 3203358 w 4474907"/>
              <a:gd name="connsiteY10" fmla="*/ 613272 h 2663413"/>
              <a:gd name="connsiteX11" fmla="*/ 3028098 w 4474907"/>
              <a:gd name="connsiteY11" fmla="*/ 582792 h 2663413"/>
              <a:gd name="connsiteX12" fmla="*/ 2829978 w 4474907"/>
              <a:gd name="connsiteY12" fmla="*/ 590412 h 2663413"/>
              <a:gd name="connsiteX13" fmla="*/ 2616618 w 4474907"/>
              <a:gd name="connsiteY13" fmla="*/ 590412 h 2663413"/>
              <a:gd name="connsiteX14" fmla="*/ 2314702 w 4474907"/>
              <a:gd name="connsiteY14" fmla="*/ 283347 h 2663413"/>
              <a:gd name="connsiteX15" fmla="*/ 1702218 w 4474907"/>
              <a:gd name="connsiteY15" fmla="*/ 544692 h 2663413"/>
              <a:gd name="connsiteX16" fmla="*/ 1928965 w 4474907"/>
              <a:gd name="connsiteY16" fmla="*/ 86669 h 2663413"/>
              <a:gd name="connsiteX17" fmla="*/ 1353964 w 4474907"/>
              <a:gd name="connsiteY17" fmla="*/ 8615 h 2663413"/>
              <a:gd name="connsiteX18" fmla="*/ 518647 w 4474907"/>
              <a:gd name="connsiteY18" fmla="*/ 202616 h 2663413"/>
              <a:gd name="connsiteX19" fmla="*/ 48266 w 4474907"/>
              <a:gd name="connsiteY19" fmla="*/ 183462 h 2663413"/>
              <a:gd name="connsiteX20" fmla="*/ 33438 w 4474907"/>
              <a:gd name="connsiteY20" fmla="*/ 582792 h 2663413"/>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314702 w 4474907"/>
              <a:gd name="connsiteY14" fmla="*/ 278312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829978 w 4474907"/>
              <a:gd name="connsiteY11" fmla="*/ 585377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853677 w 4474907"/>
              <a:gd name="connsiteY12" fmla="*/ 59752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616618 w 4474907"/>
              <a:gd name="connsiteY11" fmla="*/ 585377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808839 w 4474907"/>
              <a:gd name="connsiteY10" fmla="*/ 249891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551442"/>
              <a:gd name="connsiteY0" fmla="*/ 577757 h 2658378"/>
              <a:gd name="connsiteX1" fmla="*/ 208698 w 4551442"/>
              <a:gd name="connsiteY1" fmla="*/ 1339757 h 2658378"/>
              <a:gd name="connsiteX2" fmla="*/ 665898 w 4551442"/>
              <a:gd name="connsiteY2" fmla="*/ 1583597 h 2658378"/>
              <a:gd name="connsiteX3" fmla="*/ 1511718 w 4551442"/>
              <a:gd name="connsiteY3" fmla="*/ 2223677 h 2658378"/>
              <a:gd name="connsiteX4" fmla="*/ 2448978 w 4551442"/>
              <a:gd name="connsiteY4" fmla="*/ 2658017 h 2658378"/>
              <a:gd name="connsiteX5" fmla="*/ 3185266 w 4551442"/>
              <a:gd name="connsiteY5" fmla="*/ 2262197 h 2658378"/>
              <a:gd name="connsiteX6" fmla="*/ 4323498 w 4551442"/>
              <a:gd name="connsiteY6" fmla="*/ 707297 h 2658378"/>
              <a:gd name="connsiteX7" fmla="*/ 4430178 w 4551442"/>
              <a:gd name="connsiteY7" fmla="*/ 600617 h 2658378"/>
              <a:gd name="connsiteX8" fmla="*/ 4018698 w 4551442"/>
              <a:gd name="connsiteY8" fmla="*/ 592997 h 2658378"/>
              <a:gd name="connsiteX9" fmla="*/ 4549832 w 4551442"/>
              <a:gd name="connsiteY9" fmla="*/ 341949 h 2658378"/>
              <a:gd name="connsiteX10" fmla="*/ 3808839 w 4551442"/>
              <a:gd name="connsiteY10" fmla="*/ 249891 h 2658378"/>
              <a:gd name="connsiteX11" fmla="*/ 3160315 w 4551442"/>
              <a:gd name="connsiteY11" fmla="*/ 301172 h 2658378"/>
              <a:gd name="connsiteX12" fmla="*/ 2697762 w 4551442"/>
              <a:gd name="connsiteY12" fmla="*/ 142387 h 2658378"/>
              <a:gd name="connsiteX13" fmla="*/ 2418910 w 4551442"/>
              <a:gd name="connsiteY13" fmla="*/ 206024 h 2658378"/>
              <a:gd name="connsiteX14" fmla="*/ 1928965 w 4551442"/>
              <a:gd name="connsiteY14" fmla="*/ 81634 h 2658378"/>
              <a:gd name="connsiteX15" fmla="*/ 1353964 w 4551442"/>
              <a:gd name="connsiteY15" fmla="*/ 3580 h 2658378"/>
              <a:gd name="connsiteX16" fmla="*/ 518647 w 4551442"/>
              <a:gd name="connsiteY16" fmla="*/ 197581 h 2658378"/>
              <a:gd name="connsiteX17" fmla="*/ 48266 w 4551442"/>
              <a:gd name="connsiteY17" fmla="*/ 178427 h 2658378"/>
              <a:gd name="connsiteX18" fmla="*/ 33438 w 4551442"/>
              <a:gd name="connsiteY18" fmla="*/ 577757 h 2658378"/>
              <a:gd name="connsiteX0" fmla="*/ 33438 w 4550874"/>
              <a:gd name="connsiteY0" fmla="*/ 577757 h 2658378"/>
              <a:gd name="connsiteX1" fmla="*/ 208698 w 4550874"/>
              <a:gd name="connsiteY1" fmla="*/ 1339757 h 2658378"/>
              <a:gd name="connsiteX2" fmla="*/ 665898 w 4550874"/>
              <a:gd name="connsiteY2" fmla="*/ 1583597 h 2658378"/>
              <a:gd name="connsiteX3" fmla="*/ 1511718 w 4550874"/>
              <a:gd name="connsiteY3" fmla="*/ 2223677 h 2658378"/>
              <a:gd name="connsiteX4" fmla="*/ 2448978 w 4550874"/>
              <a:gd name="connsiteY4" fmla="*/ 2658017 h 2658378"/>
              <a:gd name="connsiteX5" fmla="*/ 3185266 w 4550874"/>
              <a:gd name="connsiteY5" fmla="*/ 2262197 h 2658378"/>
              <a:gd name="connsiteX6" fmla="*/ 4323498 w 4550874"/>
              <a:gd name="connsiteY6" fmla="*/ 707297 h 2658378"/>
              <a:gd name="connsiteX7" fmla="*/ 4430178 w 4550874"/>
              <a:gd name="connsiteY7" fmla="*/ 600617 h 2658378"/>
              <a:gd name="connsiteX8" fmla="*/ 3981628 w 4550874"/>
              <a:gd name="connsiteY8" fmla="*/ 592997 h 2658378"/>
              <a:gd name="connsiteX9" fmla="*/ 4549832 w 4550874"/>
              <a:gd name="connsiteY9" fmla="*/ 341949 h 2658378"/>
              <a:gd name="connsiteX10" fmla="*/ 3808839 w 4550874"/>
              <a:gd name="connsiteY10" fmla="*/ 249891 h 2658378"/>
              <a:gd name="connsiteX11" fmla="*/ 3160315 w 4550874"/>
              <a:gd name="connsiteY11" fmla="*/ 301172 h 2658378"/>
              <a:gd name="connsiteX12" fmla="*/ 2697762 w 4550874"/>
              <a:gd name="connsiteY12" fmla="*/ 142387 h 2658378"/>
              <a:gd name="connsiteX13" fmla="*/ 2418910 w 4550874"/>
              <a:gd name="connsiteY13" fmla="*/ 206024 h 2658378"/>
              <a:gd name="connsiteX14" fmla="*/ 1928965 w 4550874"/>
              <a:gd name="connsiteY14" fmla="*/ 81634 h 2658378"/>
              <a:gd name="connsiteX15" fmla="*/ 1353964 w 4550874"/>
              <a:gd name="connsiteY15" fmla="*/ 3580 h 2658378"/>
              <a:gd name="connsiteX16" fmla="*/ 518647 w 4550874"/>
              <a:gd name="connsiteY16" fmla="*/ 197581 h 2658378"/>
              <a:gd name="connsiteX17" fmla="*/ 48266 w 4550874"/>
              <a:gd name="connsiteY17" fmla="*/ 178427 h 2658378"/>
              <a:gd name="connsiteX18" fmla="*/ 33438 w 4550874"/>
              <a:gd name="connsiteY18"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160315 w 4580885"/>
              <a:gd name="connsiteY10" fmla="*/ 301172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345666 w 4580885"/>
              <a:gd name="connsiteY10" fmla="*/ 66393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719156"/>
              <a:gd name="connsiteY0" fmla="*/ 577757 h 2658378"/>
              <a:gd name="connsiteX1" fmla="*/ 208698 w 4719156"/>
              <a:gd name="connsiteY1" fmla="*/ 1339757 h 2658378"/>
              <a:gd name="connsiteX2" fmla="*/ 665898 w 4719156"/>
              <a:gd name="connsiteY2" fmla="*/ 1583597 h 2658378"/>
              <a:gd name="connsiteX3" fmla="*/ 1511718 w 4719156"/>
              <a:gd name="connsiteY3" fmla="*/ 2223677 h 2658378"/>
              <a:gd name="connsiteX4" fmla="*/ 2448978 w 4719156"/>
              <a:gd name="connsiteY4" fmla="*/ 2658017 h 2658378"/>
              <a:gd name="connsiteX5" fmla="*/ 3185266 w 4719156"/>
              <a:gd name="connsiteY5" fmla="*/ 2262197 h 2658378"/>
              <a:gd name="connsiteX6" fmla="*/ 4323498 w 4719156"/>
              <a:gd name="connsiteY6" fmla="*/ 707297 h 2658378"/>
              <a:gd name="connsiteX7" fmla="*/ 4430178 w 4719156"/>
              <a:gd name="connsiteY7" fmla="*/ 600617 h 2658378"/>
              <a:gd name="connsiteX8" fmla="*/ 4698113 w 4719156"/>
              <a:gd name="connsiteY8" fmla="*/ 181311 h 2658378"/>
              <a:gd name="connsiteX9" fmla="*/ 3808839 w 4719156"/>
              <a:gd name="connsiteY9" fmla="*/ 249891 h 2658378"/>
              <a:gd name="connsiteX10" fmla="*/ 3345666 w 4719156"/>
              <a:gd name="connsiteY10" fmla="*/ 66393 h 2658378"/>
              <a:gd name="connsiteX11" fmla="*/ 2697762 w 4719156"/>
              <a:gd name="connsiteY11" fmla="*/ 142387 h 2658378"/>
              <a:gd name="connsiteX12" fmla="*/ 2418910 w 4719156"/>
              <a:gd name="connsiteY12" fmla="*/ 206024 h 2658378"/>
              <a:gd name="connsiteX13" fmla="*/ 1928965 w 4719156"/>
              <a:gd name="connsiteY13" fmla="*/ 81634 h 2658378"/>
              <a:gd name="connsiteX14" fmla="*/ 1353964 w 4719156"/>
              <a:gd name="connsiteY14" fmla="*/ 3580 h 2658378"/>
              <a:gd name="connsiteX15" fmla="*/ 518647 w 4719156"/>
              <a:gd name="connsiteY15" fmla="*/ 197581 h 2658378"/>
              <a:gd name="connsiteX16" fmla="*/ 48266 w 4719156"/>
              <a:gd name="connsiteY16" fmla="*/ 178427 h 2658378"/>
              <a:gd name="connsiteX17" fmla="*/ 33438 w 4719156"/>
              <a:gd name="connsiteY17" fmla="*/ 577757 h 2658378"/>
              <a:gd name="connsiteX0" fmla="*/ 33438 w 4716613"/>
              <a:gd name="connsiteY0" fmla="*/ 577757 h 2658351"/>
              <a:gd name="connsiteX1" fmla="*/ 208698 w 4716613"/>
              <a:gd name="connsiteY1" fmla="*/ 1339757 h 2658351"/>
              <a:gd name="connsiteX2" fmla="*/ 665898 w 4716613"/>
              <a:gd name="connsiteY2" fmla="*/ 1583597 h 2658351"/>
              <a:gd name="connsiteX3" fmla="*/ 1511718 w 4716613"/>
              <a:gd name="connsiteY3" fmla="*/ 2223677 h 2658351"/>
              <a:gd name="connsiteX4" fmla="*/ 2448978 w 4716613"/>
              <a:gd name="connsiteY4" fmla="*/ 2658017 h 2658351"/>
              <a:gd name="connsiteX5" fmla="*/ 3185266 w 4716613"/>
              <a:gd name="connsiteY5" fmla="*/ 2262197 h 2658351"/>
              <a:gd name="connsiteX6" fmla="*/ 4657130 w 4716613"/>
              <a:gd name="connsiteY6" fmla="*/ 750138 h 2658351"/>
              <a:gd name="connsiteX7" fmla="*/ 4430178 w 4716613"/>
              <a:gd name="connsiteY7" fmla="*/ 600617 h 2658351"/>
              <a:gd name="connsiteX8" fmla="*/ 4698113 w 4716613"/>
              <a:gd name="connsiteY8" fmla="*/ 181311 h 2658351"/>
              <a:gd name="connsiteX9" fmla="*/ 3808839 w 4716613"/>
              <a:gd name="connsiteY9" fmla="*/ 249891 h 2658351"/>
              <a:gd name="connsiteX10" fmla="*/ 3345666 w 4716613"/>
              <a:gd name="connsiteY10" fmla="*/ 66393 h 2658351"/>
              <a:gd name="connsiteX11" fmla="*/ 2697762 w 4716613"/>
              <a:gd name="connsiteY11" fmla="*/ 142387 h 2658351"/>
              <a:gd name="connsiteX12" fmla="*/ 2418910 w 4716613"/>
              <a:gd name="connsiteY12" fmla="*/ 206024 h 2658351"/>
              <a:gd name="connsiteX13" fmla="*/ 1928965 w 4716613"/>
              <a:gd name="connsiteY13" fmla="*/ 81634 h 2658351"/>
              <a:gd name="connsiteX14" fmla="*/ 1353964 w 4716613"/>
              <a:gd name="connsiteY14" fmla="*/ 3580 h 2658351"/>
              <a:gd name="connsiteX15" fmla="*/ 518647 w 4716613"/>
              <a:gd name="connsiteY15" fmla="*/ 197581 h 2658351"/>
              <a:gd name="connsiteX16" fmla="*/ 48266 w 4716613"/>
              <a:gd name="connsiteY16" fmla="*/ 178427 h 2658351"/>
              <a:gd name="connsiteX17" fmla="*/ 33438 w 471661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567676 w 4986563"/>
              <a:gd name="connsiteY3" fmla="*/ 1739659 h 2658351"/>
              <a:gd name="connsiteX4" fmla="*/ 1511718 w 4986563"/>
              <a:gd name="connsiteY4" fmla="*/ 2223677 h 2658351"/>
              <a:gd name="connsiteX5" fmla="*/ 2448978 w 4986563"/>
              <a:gd name="connsiteY5" fmla="*/ 2658017 h 2658351"/>
              <a:gd name="connsiteX6" fmla="*/ 3185266 w 4986563"/>
              <a:gd name="connsiteY6" fmla="*/ 2262197 h 2658351"/>
              <a:gd name="connsiteX7" fmla="*/ 4657130 w 4986563"/>
              <a:gd name="connsiteY7" fmla="*/ 750138 h 2658351"/>
              <a:gd name="connsiteX8" fmla="*/ 4986232 w 4986563"/>
              <a:gd name="connsiteY8" fmla="*/ 504225 h 2658351"/>
              <a:gd name="connsiteX9" fmla="*/ 4698113 w 4986563"/>
              <a:gd name="connsiteY9" fmla="*/ 181311 h 2658351"/>
              <a:gd name="connsiteX10" fmla="*/ 3808839 w 4986563"/>
              <a:gd name="connsiteY10" fmla="*/ 249891 h 2658351"/>
              <a:gd name="connsiteX11" fmla="*/ 3345666 w 4986563"/>
              <a:gd name="connsiteY11" fmla="*/ 66393 h 2658351"/>
              <a:gd name="connsiteX12" fmla="*/ 2697762 w 4986563"/>
              <a:gd name="connsiteY12" fmla="*/ 142387 h 2658351"/>
              <a:gd name="connsiteX13" fmla="*/ 2418910 w 4986563"/>
              <a:gd name="connsiteY13" fmla="*/ 206024 h 2658351"/>
              <a:gd name="connsiteX14" fmla="*/ 1928965 w 4986563"/>
              <a:gd name="connsiteY14" fmla="*/ 81634 h 2658351"/>
              <a:gd name="connsiteX15" fmla="*/ 1353964 w 4986563"/>
              <a:gd name="connsiteY15" fmla="*/ 3580 h 2658351"/>
              <a:gd name="connsiteX16" fmla="*/ 518647 w 4986563"/>
              <a:gd name="connsiteY16" fmla="*/ 197581 h 2658351"/>
              <a:gd name="connsiteX17" fmla="*/ 48266 w 4986563"/>
              <a:gd name="connsiteY17" fmla="*/ 178427 h 2658351"/>
              <a:gd name="connsiteX18" fmla="*/ 33438 w 4986563"/>
              <a:gd name="connsiteY18" fmla="*/ 577757 h 2658351"/>
              <a:gd name="connsiteX0" fmla="*/ 33438 w 4986563"/>
              <a:gd name="connsiteY0" fmla="*/ 577757 h 2658351"/>
              <a:gd name="connsiteX1" fmla="*/ 208698 w 4986563"/>
              <a:gd name="connsiteY1" fmla="*/ 1339757 h 2658351"/>
              <a:gd name="connsiteX2" fmla="*/ 567676 w 4986563"/>
              <a:gd name="connsiteY2" fmla="*/ 1739659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27689 w 4980814"/>
              <a:gd name="connsiteY0" fmla="*/ 577757 h 2658351"/>
              <a:gd name="connsiteX1" fmla="*/ 91738 w 4980814"/>
              <a:gd name="connsiteY1" fmla="*/ 1382599 h 2658351"/>
              <a:gd name="connsiteX2" fmla="*/ 561927 w 4980814"/>
              <a:gd name="connsiteY2" fmla="*/ 1739659 h 2658351"/>
              <a:gd name="connsiteX3" fmla="*/ 1505969 w 4980814"/>
              <a:gd name="connsiteY3" fmla="*/ 2223677 h 2658351"/>
              <a:gd name="connsiteX4" fmla="*/ 2443229 w 4980814"/>
              <a:gd name="connsiteY4" fmla="*/ 2658017 h 2658351"/>
              <a:gd name="connsiteX5" fmla="*/ 3179517 w 4980814"/>
              <a:gd name="connsiteY5" fmla="*/ 2262197 h 2658351"/>
              <a:gd name="connsiteX6" fmla="*/ 4651381 w 4980814"/>
              <a:gd name="connsiteY6" fmla="*/ 750138 h 2658351"/>
              <a:gd name="connsiteX7" fmla="*/ 4980483 w 4980814"/>
              <a:gd name="connsiteY7" fmla="*/ 504225 h 2658351"/>
              <a:gd name="connsiteX8" fmla="*/ 4692364 w 4980814"/>
              <a:gd name="connsiteY8" fmla="*/ 181311 h 2658351"/>
              <a:gd name="connsiteX9" fmla="*/ 3803090 w 4980814"/>
              <a:gd name="connsiteY9" fmla="*/ 249891 h 2658351"/>
              <a:gd name="connsiteX10" fmla="*/ 3339917 w 4980814"/>
              <a:gd name="connsiteY10" fmla="*/ 66393 h 2658351"/>
              <a:gd name="connsiteX11" fmla="*/ 2692013 w 4980814"/>
              <a:gd name="connsiteY11" fmla="*/ 142387 h 2658351"/>
              <a:gd name="connsiteX12" fmla="*/ 2413161 w 4980814"/>
              <a:gd name="connsiteY12" fmla="*/ 206024 h 2658351"/>
              <a:gd name="connsiteX13" fmla="*/ 1923216 w 4980814"/>
              <a:gd name="connsiteY13" fmla="*/ 81634 h 2658351"/>
              <a:gd name="connsiteX14" fmla="*/ 1348215 w 4980814"/>
              <a:gd name="connsiteY14" fmla="*/ 3580 h 2658351"/>
              <a:gd name="connsiteX15" fmla="*/ 512898 w 4980814"/>
              <a:gd name="connsiteY15" fmla="*/ 197581 h 2658351"/>
              <a:gd name="connsiteX16" fmla="*/ 42517 w 4980814"/>
              <a:gd name="connsiteY16" fmla="*/ 178427 h 2658351"/>
              <a:gd name="connsiteX17" fmla="*/ 27689 w 4980814"/>
              <a:gd name="connsiteY17" fmla="*/ 577757 h 2658351"/>
              <a:gd name="connsiteX0" fmla="*/ 605 w 5114368"/>
              <a:gd name="connsiteY0" fmla="*/ 545627 h 2658351"/>
              <a:gd name="connsiteX1" fmla="*/ 225292 w 5114368"/>
              <a:gd name="connsiteY1" fmla="*/ 1382599 h 2658351"/>
              <a:gd name="connsiteX2" fmla="*/ 695481 w 5114368"/>
              <a:gd name="connsiteY2" fmla="*/ 1739659 h 2658351"/>
              <a:gd name="connsiteX3" fmla="*/ 1639523 w 5114368"/>
              <a:gd name="connsiteY3" fmla="*/ 2223677 h 2658351"/>
              <a:gd name="connsiteX4" fmla="*/ 2576783 w 5114368"/>
              <a:gd name="connsiteY4" fmla="*/ 2658017 h 2658351"/>
              <a:gd name="connsiteX5" fmla="*/ 3313071 w 5114368"/>
              <a:gd name="connsiteY5" fmla="*/ 2262197 h 2658351"/>
              <a:gd name="connsiteX6" fmla="*/ 4784935 w 5114368"/>
              <a:gd name="connsiteY6" fmla="*/ 750138 h 2658351"/>
              <a:gd name="connsiteX7" fmla="*/ 5114037 w 5114368"/>
              <a:gd name="connsiteY7" fmla="*/ 504225 h 2658351"/>
              <a:gd name="connsiteX8" fmla="*/ 4825918 w 5114368"/>
              <a:gd name="connsiteY8" fmla="*/ 181311 h 2658351"/>
              <a:gd name="connsiteX9" fmla="*/ 3936644 w 5114368"/>
              <a:gd name="connsiteY9" fmla="*/ 249891 h 2658351"/>
              <a:gd name="connsiteX10" fmla="*/ 3473471 w 5114368"/>
              <a:gd name="connsiteY10" fmla="*/ 66393 h 2658351"/>
              <a:gd name="connsiteX11" fmla="*/ 2825567 w 5114368"/>
              <a:gd name="connsiteY11" fmla="*/ 142387 h 2658351"/>
              <a:gd name="connsiteX12" fmla="*/ 2546715 w 5114368"/>
              <a:gd name="connsiteY12" fmla="*/ 206024 h 2658351"/>
              <a:gd name="connsiteX13" fmla="*/ 2056770 w 5114368"/>
              <a:gd name="connsiteY13" fmla="*/ 81634 h 2658351"/>
              <a:gd name="connsiteX14" fmla="*/ 1481769 w 5114368"/>
              <a:gd name="connsiteY14" fmla="*/ 3580 h 2658351"/>
              <a:gd name="connsiteX15" fmla="*/ 646452 w 5114368"/>
              <a:gd name="connsiteY15" fmla="*/ 197581 h 2658351"/>
              <a:gd name="connsiteX16" fmla="*/ 176071 w 5114368"/>
              <a:gd name="connsiteY16" fmla="*/ 178427 h 2658351"/>
              <a:gd name="connsiteX17" fmla="*/ 605 w 5114368"/>
              <a:gd name="connsiteY17" fmla="*/ 545627 h 2658351"/>
              <a:gd name="connsiteX0" fmla="*/ 605 w 5115469"/>
              <a:gd name="connsiteY0" fmla="*/ 545627 h 2658388"/>
              <a:gd name="connsiteX1" fmla="*/ 225292 w 5115469"/>
              <a:gd name="connsiteY1" fmla="*/ 1382599 h 2658388"/>
              <a:gd name="connsiteX2" fmla="*/ 695481 w 5115469"/>
              <a:gd name="connsiteY2" fmla="*/ 1739659 h 2658388"/>
              <a:gd name="connsiteX3" fmla="*/ 1639523 w 5115469"/>
              <a:gd name="connsiteY3" fmla="*/ 2223677 h 2658388"/>
              <a:gd name="connsiteX4" fmla="*/ 2576783 w 5115469"/>
              <a:gd name="connsiteY4" fmla="*/ 2658017 h 2658388"/>
              <a:gd name="connsiteX5" fmla="*/ 3313071 w 5115469"/>
              <a:gd name="connsiteY5" fmla="*/ 2262197 h 2658388"/>
              <a:gd name="connsiteX6" fmla="*/ 4734447 w 5115469"/>
              <a:gd name="connsiteY6" fmla="*/ 691790 h 2658388"/>
              <a:gd name="connsiteX7" fmla="*/ 5114037 w 5115469"/>
              <a:gd name="connsiteY7" fmla="*/ 504225 h 2658388"/>
              <a:gd name="connsiteX8" fmla="*/ 4825918 w 5115469"/>
              <a:gd name="connsiteY8" fmla="*/ 181311 h 2658388"/>
              <a:gd name="connsiteX9" fmla="*/ 3936644 w 5115469"/>
              <a:gd name="connsiteY9" fmla="*/ 249891 h 2658388"/>
              <a:gd name="connsiteX10" fmla="*/ 3473471 w 5115469"/>
              <a:gd name="connsiteY10" fmla="*/ 66393 h 2658388"/>
              <a:gd name="connsiteX11" fmla="*/ 2825567 w 5115469"/>
              <a:gd name="connsiteY11" fmla="*/ 142387 h 2658388"/>
              <a:gd name="connsiteX12" fmla="*/ 2546715 w 5115469"/>
              <a:gd name="connsiteY12" fmla="*/ 206024 h 2658388"/>
              <a:gd name="connsiteX13" fmla="*/ 2056770 w 5115469"/>
              <a:gd name="connsiteY13" fmla="*/ 81634 h 2658388"/>
              <a:gd name="connsiteX14" fmla="*/ 1481769 w 5115469"/>
              <a:gd name="connsiteY14" fmla="*/ 3580 h 2658388"/>
              <a:gd name="connsiteX15" fmla="*/ 646452 w 5115469"/>
              <a:gd name="connsiteY15" fmla="*/ 197581 h 2658388"/>
              <a:gd name="connsiteX16" fmla="*/ 176071 w 5115469"/>
              <a:gd name="connsiteY16" fmla="*/ 178427 h 2658388"/>
              <a:gd name="connsiteX17" fmla="*/ 605 w 5115469"/>
              <a:gd name="connsiteY17" fmla="*/ 545627 h 2658388"/>
              <a:gd name="connsiteX0" fmla="*/ 605 w 5022263"/>
              <a:gd name="connsiteY0" fmla="*/ 545627 h 2658388"/>
              <a:gd name="connsiteX1" fmla="*/ 225292 w 5022263"/>
              <a:gd name="connsiteY1" fmla="*/ 1382599 h 2658388"/>
              <a:gd name="connsiteX2" fmla="*/ 695481 w 5022263"/>
              <a:gd name="connsiteY2" fmla="*/ 1739659 h 2658388"/>
              <a:gd name="connsiteX3" fmla="*/ 1639523 w 5022263"/>
              <a:gd name="connsiteY3" fmla="*/ 2223677 h 2658388"/>
              <a:gd name="connsiteX4" fmla="*/ 2576783 w 5022263"/>
              <a:gd name="connsiteY4" fmla="*/ 2658017 h 2658388"/>
              <a:gd name="connsiteX5" fmla="*/ 3313071 w 5022263"/>
              <a:gd name="connsiteY5" fmla="*/ 2262197 h 2658388"/>
              <a:gd name="connsiteX6" fmla="*/ 4734447 w 5022263"/>
              <a:gd name="connsiteY6" fmla="*/ 691790 h 2658388"/>
              <a:gd name="connsiteX7" fmla="*/ 5018670 w 5022263"/>
              <a:gd name="connsiteY7" fmla="*/ 445878 h 2658388"/>
              <a:gd name="connsiteX8" fmla="*/ 4825918 w 5022263"/>
              <a:gd name="connsiteY8" fmla="*/ 181311 h 2658388"/>
              <a:gd name="connsiteX9" fmla="*/ 3936644 w 5022263"/>
              <a:gd name="connsiteY9" fmla="*/ 249891 h 2658388"/>
              <a:gd name="connsiteX10" fmla="*/ 3473471 w 5022263"/>
              <a:gd name="connsiteY10" fmla="*/ 66393 h 2658388"/>
              <a:gd name="connsiteX11" fmla="*/ 2825567 w 5022263"/>
              <a:gd name="connsiteY11" fmla="*/ 142387 h 2658388"/>
              <a:gd name="connsiteX12" fmla="*/ 2546715 w 5022263"/>
              <a:gd name="connsiteY12" fmla="*/ 206024 h 2658388"/>
              <a:gd name="connsiteX13" fmla="*/ 2056770 w 5022263"/>
              <a:gd name="connsiteY13" fmla="*/ 81634 h 2658388"/>
              <a:gd name="connsiteX14" fmla="*/ 1481769 w 5022263"/>
              <a:gd name="connsiteY14" fmla="*/ 3580 h 2658388"/>
              <a:gd name="connsiteX15" fmla="*/ 646452 w 5022263"/>
              <a:gd name="connsiteY15" fmla="*/ 197581 h 2658388"/>
              <a:gd name="connsiteX16" fmla="*/ 176071 w 5022263"/>
              <a:gd name="connsiteY16" fmla="*/ 178427 h 2658388"/>
              <a:gd name="connsiteX17" fmla="*/ 605 w 5022263"/>
              <a:gd name="connsiteY17" fmla="*/ 545627 h 2658388"/>
              <a:gd name="connsiteX0" fmla="*/ 605 w 5022263"/>
              <a:gd name="connsiteY0" fmla="*/ 545627 h 2658504"/>
              <a:gd name="connsiteX1" fmla="*/ 225292 w 5022263"/>
              <a:gd name="connsiteY1" fmla="*/ 1382599 h 2658504"/>
              <a:gd name="connsiteX2" fmla="*/ 695481 w 5022263"/>
              <a:gd name="connsiteY2" fmla="*/ 1739659 h 2658504"/>
              <a:gd name="connsiteX3" fmla="*/ 1639523 w 5022263"/>
              <a:gd name="connsiteY3" fmla="*/ 2223677 h 2658504"/>
              <a:gd name="connsiteX4" fmla="*/ 2576783 w 5022263"/>
              <a:gd name="connsiteY4" fmla="*/ 2658017 h 2658504"/>
              <a:gd name="connsiteX5" fmla="*/ 3357949 w 5022263"/>
              <a:gd name="connsiteY5" fmla="*/ 2267060 h 2658504"/>
              <a:gd name="connsiteX6" fmla="*/ 4734447 w 5022263"/>
              <a:gd name="connsiteY6" fmla="*/ 691790 h 2658504"/>
              <a:gd name="connsiteX7" fmla="*/ 5018670 w 5022263"/>
              <a:gd name="connsiteY7" fmla="*/ 445878 h 2658504"/>
              <a:gd name="connsiteX8" fmla="*/ 4825918 w 5022263"/>
              <a:gd name="connsiteY8" fmla="*/ 181311 h 2658504"/>
              <a:gd name="connsiteX9" fmla="*/ 3936644 w 5022263"/>
              <a:gd name="connsiteY9" fmla="*/ 249891 h 2658504"/>
              <a:gd name="connsiteX10" fmla="*/ 3473471 w 5022263"/>
              <a:gd name="connsiteY10" fmla="*/ 66393 h 2658504"/>
              <a:gd name="connsiteX11" fmla="*/ 2825567 w 5022263"/>
              <a:gd name="connsiteY11" fmla="*/ 142387 h 2658504"/>
              <a:gd name="connsiteX12" fmla="*/ 2546715 w 5022263"/>
              <a:gd name="connsiteY12" fmla="*/ 206024 h 2658504"/>
              <a:gd name="connsiteX13" fmla="*/ 2056770 w 5022263"/>
              <a:gd name="connsiteY13" fmla="*/ 81634 h 2658504"/>
              <a:gd name="connsiteX14" fmla="*/ 1481769 w 5022263"/>
              <a:gd name="connsiteY14" fmla="*/ 3580 h 2658504"/>
              <a:gd name="connsiteX15" fmla="*/ 646452 w 5022263"/>
              <a:gd name="connsiteY15" fmla="*/ 197581 h 2658504"/>
              <a:gd name="connsiteX16" fmla="*/ 176071 w 5022263"/>
              <a:gd name="connsiteY16" fmla="*/ 178427 h 2658504"/>
              <a:gd name="connsiteX17" fmla="*/ 605 w 5022263"/>
              <a:gd name="connsiteY17" fmla="*/ 545627 h 2658504"/>
              <a:gd name="connsiteX0" fmla="*/ 605 w 5022263"/>
              <a:gd name="connsiteY0" fmla="*/ 545627 h 2658026"/>
              <a:gd name="connsiteX1" fmla="*/ 225292 w 5022263"/>
              <a:gd name="connsiteY1" fmla="*/ 1382599 h 2658026"/>
              <a:gd name="connsiteX2" fmla="*/ 695481 w 5022263"/>
              <a:gd name="connsiteY2" fmla="*/ 173965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6"/>
              <a:gd name="connsiteX1" fmla="*/ 225292 w 5022263"/>
              <a:gd name="connsiteY1" fmla="*/ 1382599 h 2658026"/>
              <a:gd name="connsiteX2" fmla="*/ 790848 w 5022263"/>
              <a:gd name="connsiteY2" fmla="*/ 172020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473471 w 5022263"/>
              <a:gd name="connsiteY10" fmla="*/ 66393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523960 w 5022263"/>
              <a:gd name="connsiteY10" fmla="*/ 217126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464268 h 2576664"/>
              <a:gd name="connsiteX1" fmla="*/ 225292 w 5022263"/>
              <a:gd name="connsiteY1" fmla="*/ 1301240 h 2576664"/>
              <a:gd name="connsiteX2" fmla="*/ 790848 w 5022263"/>
              <a:gd name="connsiteY2" fmla="*/ 1638850 h 2576664"/>
              <a:gd name="connsiteX3" fmla="*/ 1661962 w 5022263"/>
              <a:gd name="connsiteY3" fmla="*/ 2195804 h 2576664"/>
              <a:gd name="connsiteX4" fmla="*/ 2576783 w 5022263"/>
              <a:gd name="connsiteY4" fmla="*/ 2576658 h 2576664"/>
              <a:gd name="connsiteX5" fmla="*/ 3357949 w 5022263"/>
              <a:gd name="connsiteY5" fmla="*/ 2185701 h 2576664"/>
              <a:gd name="connsiteX6" fmla="*/ 4734447 w 5022263"/>
              <a:gd name="connsiteY6" fmla="*/ 610431 h 2576664"/>
              <a:gd name="connsiteX7" fmla="*/ 5018670 w 5022263"/>
              <a:gd name="connsiteY7" fmla="*/ 364519 h 2576664"/>
              <a:gd name="connsiteX8" fmla="*/ 4825918 w 5022263"/>
              <a:gd name="connsiteY8" fmla="*/ 99952 h 2576664"/>
              <a:gd name="connsiteX9" fmla="*/ 3936644 w 5022263"/>
              <a:gd name="connsiteY9" fmla="*/ 168532 h 2576664"/>
              <a:gd name="connsiteX10" fmla="*/ 3523960 w 5022263"/>
              <a:gd name="connsiteY10" fmla="*/ 135767 h 2576664"/>
              <a:gd name="connsiteX11" fmla="*/ 2825567 w 5022263"/>
              <a:gd name="connsiteY11" fmla="*/ 61028 h 2576664"/>
              <a:gd name="connsiteX12" fmla="*/ 2546715 w 5022263"/>
              <a:gd name="connsiteY12" fmla="*/ 124665 h 2576664"/>
              <a:gd name="connsiteX13" fmla="*/ 2056770 w 5022263"/>
              <a:gd name="connsiteY13" fmla="*/ 275 h 2576664"/>
              <a:gd name="connsiteX14" fmla="*/ 1487379 w 5022263"/>
              <a:gd name="connsiteY14" fmla="*/ 165337 h 2576664"/>
              <a:gd name="connsiteX15" fmla="*/ 646452 w 5022263"/>
              <a:gd name="connsiteY15" fmla="*/ 116222 h 2576664"/>
              <a:gd name="connsiteX16" fmla="*/ 176071 w 5022263"/>
              <a:gd name="connsiteY16" fmla="*/ 97068 h 2576664"/>
              <a:gd name="connsiteX17" fmla="*/ 605 w 5022263"/>
              <a:gd name="connsiteY17" fmla="*/ 464268 h 2576664"/>
              <a:gd name="connsiteX0" fmla="*/ 605 w 5022263"/>
              <a:gd name="connsiteY0" fmla="*/ 403290 h 2515686"/>
              <a:gd name="connsiteX1" fmla="*/ 225292 w 5022263"/>
              <a:gd name="connsiteY1" fmla="*/ 1240262 h 2515686"/>
              <a:gd name="connsiteX2" fmla="*/ 790848 w 5022263"/>
              <a:gd name="connsiteY2" fmla="*/ 1577872 h 2515686"/>
              <a:gd name="connsiteX3" fmla="*/ 1661962 w 5022263"/>
              <a:gd name="connsiteY3" fmla="*/ 2134826 h 2515686"/>
              <a:gd name="connsiteX4" fmla="*/ 2576783 w 5022263"/>
              <a:gd name="connsiteY4" fmla="*/ 2515680 h 2515686"/>
              <a:gd name="connsiteX5" fmla="*/ 3357949 w 5022263"/>
              <a:gd name="connsiteY5" fmla="*/ 2124723 h 2515686"/>
              <a:gd name="connsiteX6" fmla="*/ 4734447 w 5022263"/>
              <a:gd name="connsiteY6" fmla="*/ 549453 h 2515686"/>
              <a:gd name="connsiteX7" fmla="*/ 5018670 w 5022263"/>
              <a:gd name="connsiteY7" fmla="*/ 303541 h 2515686"/>
              <a:gd name="connsiteX8" fmla="*/ 4825918 w 5022263"/>
              <a:gd name="connsiteY8" fmla="*/ 38974 h 2515686"/>
              <a:gd name="connsiteX9" fmla="*/ 3936644 w 5022263"/>
              <a:gd name="connsiteY9" fmla="*/ 107554 h 2515686"/>
              <a:gd name="connsiteX10" fmla="*/ 3523960 w 5022263"/>
              <a:gd name="connsiteY10" fmla="*/ 74789 h 2515686"/>
              <a:gd name="connsiteX11" fmla="*/ 2825567 w 5022263"/>
              <a:gd name="connsiteY11" fmla="*/ 50 h 2515686"/>
              <a:gd name="connsiteX12" fmla="*/ 2546715 w 5022263"/>
              <a:gd name="connsiteY12" fmla="*/ 63687 h 2515686"/>
              <a:gd name="connsiteX13" fmla="*/ 2051160 w 5022263"/>
              <a:gd name="connsiteY13" fmla="*/ 90030 h 2515686"/>
              <a:gd name="connsiteX14" fmla="*/ 1487379 w 5022263"/>
              <a:gd name="connsiteY14" fmla="*/ 104359 h 2515686"/>
              <a:gd name="connsiteX15" fmla="*/ 646452 w 5022263"/>
              <a:gd name="connsiteY15" fmla="*/ 55244 h 2515686"/>
              <a:gd name="connsiteX16" fmla="*/ 176071 w 5022263"/>
              <a:gd name="connsiteY16" fmla="*/ 36090 h 2515686"/>
              <a:gd name="connsiteX17" fmla="*/ 605 w 5022263"/>
              <a:gd name="connsiteY17" fmla="*/ 403290 h 2515686"/>
              <a:gd name="connsiteX0" fmla="*/ 605 w 5022263"/>
              <a:gd name="connsiteY0" fmla="*/ 389442 h 2501838"/>
              <a:gd name="connsiteX1" fmla="*/ 225292 w 5022263"/>
              <a:gd name="connsiteY1" fmla="*/ 1226414 h 2501838"/>
              <a:gd name="connsiteX2" fmla="*/ 790848 w 5022263"/>
              <a:gd name="connsiteY2" fmla="*/ 1564024 h 2501838"/>
              <a:gd name="connsiteX3" fmla="*/ 1661962 w 5022263"/>
              <a:gd name="connsiteY3" fmla="*/ 2120978 h 2501838"/>
              <a:gd name="connsiteX4" fmla="*/ 2576783 w 5022263"/>
              <a:gd name="connsiteY4" fmla="*/ 2501832 h 2501838"/>
              <a:gd name="connsiteX5" fmla="*/ 3357949 w 5022263"/>
              <a:gd name="connsiteY5" fmla="*/ 2110875 h 2501838"/>
              <a:gd name="connsiteX6" fmla="*/ 4734447 w 5022263"/>
              <a:gd name="connsiteY6" fmla="*/ 535605 h 2501838"/>
              <a:gd name="connsiteX7" fmla="*/ 5018670 w 5022263"/>
              <a:gd name="connsiteY7" fmla="*/ 289693 h 2501838"/>
              <a:gd name="connsiteX8" fmla="*/ 4825918 w 5022263"/>
              <a:gd name="connsiteY8" fmla="*/ 25126 h 2501838"/>
              <a:gd name="connsiteX9" fmla="*/ 3936644 w 5022263"/>
              <a:gd name="connsiteY9" fmla="*/ 93706 h 2501838"/>
              <a:gd name="connsiteX10" fmla="*/ 3523960 w 5022263"/>
              <a:gd name="connsiteY10" fmla="*/ 60941 h 2501838"/>
              <a:gd name="connsiteX11" fmla="*/ 2926544 w 5022263"/>
              <a:gd name="connsiteY11" fmla="*/ 102898 h 2501838"/>
              <a:gd name="connsiteX12" fmla="*/ 2546715 w 5022263"/>
              <a:gd name="connsiteY12" fmla="*/ 49839 h 2501838"/>
              <a:gd name="connsiteX13" fmla="*/ 2051160 w 5022263"/>
              <a:gd name="connsiteY13" fmla="*/ 76182 h 2501838"/>
              <a:gd name="connsiteX14" fmla="*/ 1487379 w 5022263"/>
              <a:gd name="connsiteY14" fmla="*/ 90511 h 2501838"/>
              <a:gd name="connsiteX15" fmla="*/ 646452 w 5022263"/>
              <a:gd name="connsiteY15" fmla="*/ 41396 h 2501838"/>
              <a:gd name="connsiteX16" fmla="*/ 176071 w 5022263"/>
              <a:gd name="connsiteY16" fmla="*/ 22242 h 2501838"/>
              <a:gd name="connsiteX17" fmla="*/ 605 w 5022263"/>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26544 w 5164998"/>
              <a:gd name="connsiteY11" fmla="*/ 102898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77032 w 5164998"/>
              <a:gd name="connsiteY11" fmla="*/ 73724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95774 w 5173393"/>
              <a:gd name="connsiteY14" fmla="*/ 49583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84554 w 5173393"/>
              <a:gd name="connsiteY14" fmla="*/ 15546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613 w 5798076"/>
              <a:gd name="connsiteY0" fmla="*/ 761504 h 2472588"/>
              <a:gd name="connsiteX1" fmla="*/ 858370 w 5798076"/>
              <a:gd name="connsiteY1" fmla="*/ 1197164 h 2472588"/>
              <a:gd name="connsiteX2" fmla="*/ 1423926 w 5798076"/>
              <a:gd name="connsiteY2" fmla="*/ 1534774 h 2472588"/>
              <a:gd name="connsiteX3" fmla="*/ 2295040 w 5798076"/>
              <a:gd name="connsiteY3" fmla="*/ 2091728 h 2472588"/>
              <a:gd name="connsiteX4" fmla="*/ 3209861 w 5798076"/>
              <a:gd name="connsiteY4" fmla="*/ 2472582 h 2472588"/>
              <a:gd name="connsiteX5" fmla="*/ 3991027 w 5798076"/>
              <a:gd name="connsiteY5" fmla="*/ 2081625 h 2472588"/>
              <a:gd name="connsiteX6" fmla="*/ 5367525 w 5798076"/>
              <a:gd name="connsiteY6" fmla="*/ 506355 h 2472588"/>
              <a:gd name="connsiteX7" fmla="*/ 5651748 w 5798076"/>
              <a:gd name="connsiteY7" fmla="*/ 260443 h 2472588"/>
              <a:gd name="connsiteX8" fmla="*/ 5722658 w 5798076"/>
              <a:gd name="connsiteY8" fmla="*/ 136884 h 2472588"/>
              <a:gd name="connsiteX9" fmla="*/ 4569722 w 5798076"/>
              <a:gd name="connsiteY9" fmla="*/ 64456 h 2472588"/>
              <a:gd name="connsiteX10" fmla="*/ 4157038 w 5798076"/>
              <a:gd name="connsiteY10" fmla="*/ 31691 h 2472588"/>
              <a:gd name="connsiteX11" fmla="*/ 3610110 w 5798076"/>
              <a:gd name="connsiteY11" fmla="*/ 44474 h 2472588"/>
              <a:gd name="connsiteX12" fmla="*/ 3179793 w 5798076"/>
              <a:gd name="connsiteY12" fmla="*/ 20589 h 2472588"/>
              <a:gd name="connsiteX13" fmla="*/ 2684238 w 5798076"/>
              <a:gd name="connsiteY13" fmla="*/ 46932 h 2472588"/>
              <a:gd name="connsiteX14" fmla="*/ 2109237 w 5798076"/>
              <a:gd name="connsiteY14" fmla="*/ 27224 h 2472588"/>
              <a:gd name="connsiteX15" fmla="*/ 1279530 w 5798076"/>
              <a:gd name="connsiteY15" fmla="*/ 12146 h 2472588"/>
              <a:gd name="connsiteX16" fmla="*/ 730611 w 5798076"/>
              <a:gd name="connsiteY16" fmla="*/ 85376 h 2472588"/>
              <a:gd name="connsiteX17" fmla="*/ 613 w 5798076"/>
              <a:gd name="connsiteY17" fmla="*/ 761504 h 2472588"/>
              <a:gd name="connsiteX0" fmla="*/ 682333 w 6479796"/>
              <a:gd name="connsiteY0" fmla="*/ 749422 h 2460506"/>
              <a:gd name="connsiteX1" fmla="*/ 1540090 w 6479796"/>
              <a:gd name="connsiteY1" fmla="*/ 1185082 h 2460506"/>
              <a:gd name="connsiteX2" fmla="*/ 2105646 w 6479796"/>
              <a:gd name="connsiteY2" fmla="*/ 1522692 h 2460506"/>
              <a:gd name="connsiteX3" fmla="*/ 2976760 w 6479796"/>
              <a:gd name="connsiteY3" fmla="*/ 2079646 h 2460506"/>
              <a:gd name="connsiteX4" fmla="*/ 3891581 w 6479796"/>
              <a:gd name="connsiteY4" fmla="*/ 2460500 h 2460506"/>
              <a:gd name="connsiteX5" fmla="*/ 4672747 w 6479796"/>
              <a:gd name="connsiteY5" fmla="*/ 2069543 h 2460506"/>
              <a:gd name="connsiteX6" fmla="*/ 6049245 w 6479796"/>
              <a:gd name="connsiteY6" fmla="*/ 494273 h 2460506"/>
              <a:gd name="connsiteX7" fmla="*/ 6333468 w 6479796"/>
              <a:gd name="connsiteY7" fmla="*/ 248361 h 2460506"/>
              <a:gd name="connsiteX8" fmla="*/ 6404378 w 6479796"/>
              <a:gd name="connsiteY8" fmla="*/ 124802 h 2460506"/>
              <a:gd name="connsiteX9" fmla="*/ 5251442 w 6479796"/>
              <a:gd name="connsiteY9" fmla="*/ 52374 h 2460506"/>
              <a:gd name="connsiteX10" fmla="*/ 4838758 w 6479796"/>
              <a:gd name="connsiteY10" fmla="*/ 19609 h 2460506"/>
              <a:gd name="connsiteX11" fmla="*/ 4291830 w 6479796"/>
              <a:gd name="connsiteY11" fmla="*/ 32392 h 2460506"/>
              <a:gd name="connsiteX12" fmla="*/ 3861513 w 6479796"/>
              <a:gd name="connsiteY12" fmla="*/ 8507 h 2460506"/>
              <a:gd name="connsiteX13" fmla="*/ 3365958 w 6479796"/>
              <a:gd name="connsiteY13" fmla="*/ 34850 h 2460506"/>
              <a:gd name="connsiteX14" fmla="*/ 2790957 w 6479796"/>
              <a:gd name="connsiteY14" fmla="*/ 15142 h 2460506"/>
              <a:gd name="connsiteX15" fmla="*/ 1961250 w 6479796"/>
              <a:gd name="connsiteY15" fmla="*/ 64 h 2460506"/>
              <a:gd name="connsiteX16" fmla="*/ 44902 w 6479796"/>
              <a:gd name="connsiteY16" fmla="*/ 287323 h 2460506"/>
              <a:gd name="connsiteX17" fmla="*/ 682333 w 6479796"/>
              <a:gd name="connsiteY17" fmla="*/ 749422 h 2460506"/>
              <a:gd name="connsiteX0" fmla="*/ 682333 w 6479796"/>
              <a:gd name="connsiteY0" fmla="*/ 749422 h 2463920"/>
              <a:gd name="connsiteX1" fmla="*/ 1540090 w 6479796"/>
              <a:gd name="connsiteY1" fmla="*/ 1185082 h 2463920"/>
              <a:gd name="connsiteX2" fmla="*/ 2105646 w 6479796"/>
              <a:gd name="connsiteY2" fmla="*/ 1522692 h 2463920"/>
              <a:gd name="connsiteX3" fmla="*/ 2976760 w 6479796"/>
              <a:gd name="connsiteY3" fmla="*/ 2079646 h 2463920"/>
              <a:gd name="connsiteX4" fmla="*/ 3891581 w 6479796"/>
              <a:gd name="connsiteY4" fmla="*/ 2460500 h 2463920"/>
              <a:gd name="connsiteX5" fmla="*/ 5204524 w 6479796"/>
              <a:gd name="connsiteY5" fmla="*/ 1828759 h 2463920"/>
              <a:gd name="connsiteX6" fmla="*/ 6049245 w 6479796"/>
              <a:gd name="connsiteY6" fmla="*/ 494273 h 2463920"/>
              <a:gd name="connsiteX7" fmla="*/ 6333468 w 6479796"/>
              <a:gd name="connsiteY7" fmla="*/ 248361 h 2463920"/>
              <a:gd name="connsiteX8" fmla="*/ 6404378 w 6479796"/>
              <a:gd name="connsiteY8" fmla="*/ 124802 h 2463920"/>
              <a:gd name="connsiteX9" fmla="*/ 5251442 w 6479796"/>
              <a:gd name="connsiteY9" fmla="*/ 52374 h 2463920"/>
              <a:gd name="connsiteX10" fmla="*/ 4838758 w 6479796"/>
              <a:gd name="connsiteY10" fmla="*/ 19609 h 2463920"/>
              <a:gd name="connsiteX11" fmla="*/ 4291830 w 6479796"/>
              <a:gd name="connsiteY11" fmla="*/ 32392 h 2463920"/>
              <a:gd name="connsiteX12" fmla="*/ 3861513 w 6479796"/>
              <a:gd name="connsiteY12" fmla="*/ 8507 h 2463920"/>
              <a:gd name="connsiteX13" fmla="*/ 3365958 w 6479796"/>
              <a:gd name="connsiteY13" fmla="*/ 34850 h 2463920"/>
              <a:gd name="connsiteX14" fmla="*/ 2790957 w 6479796"/>
              <a:gd name="connsiteY14" fmla="*/ 15142 h 2463920"/>
              <a:gd name="connsiteX15" fmla="*/ 1961250 w 6479796"/>
              <a:gd name="connsiteY15" fmla="*/ 64 h 2463920"/>
              <a:gd name="connsiteX16" fmla="*/ 44902 w 6479796"/>
              <a:gd name="connsiteY16" fmla="*/ 287323 h 2463920"/>
              <a:gd name="connsiteX17" fmla="*/ 682333 w 6479796"/>
              <a:gd name="connsiteY17" fmla="*/ 749422 h 2463920"/>
              <a:gd name="connsiteX0" fmla="*/ 682333 w 6470200"/>
              <a:gd name="connsiteY0" fmla="*/ 749422 h 2463920"/>
              <a:gd name="connsiteX1" fmla="*/ 1540090 w 6470200"/>
              <a:gd name="connsiteY1" fmla="*/ 1185082 h 2463920"/>
              <a:gd name="connsiteX2" fmla="*/ 2105646 w 6470200"/>
              <a:gd name="connsiteY2" fmla="*/ 1522692 h 2463920"/>
              <a:gd name="connsiteX3" fmla="*/ 2976760 w 6470200"/>
              <a:gd name="connsiteY3" fmla="*/ 2079646 h 2463920"/>
              <a:gd name="connsiteX4" fmla="*/ 3891581 w 6470200"/>
              <a:gd name="connsiteY4" fmla="*/ 2460500 h 2463920"/>
              <a:gd name="connsiteX5" fmla="*/ 5204524 w 6470200"/>
              <a:gd name="connsiteY5" fmla="*/ 1828759 h 2463920"/>
              <a:gd name="connsiteX6" fmla="*/ 6378441 w 6470200"/>
              <a:gd name="connsiteY6" fmla="*/ 467517 h 2463920"/>
              <a:gd name="connsiteX7" fmla="*/ 6333468 w 6470200"/>
              <a:gd name="connsiteY7" fmla="*/ 248361 h 2463920"/>
              <a:gd name="connsiteX8" fmla="*/ 6404378 w 6470200"/>
              <a:gd name="connsiteY8" fmla="*/ 124802 h 2463920"/>
              <a:gd name="connsiteX9" fmla="*/ 5251442 w 6470200"/>
              <a:gd name="connsiteY9" fmla="*/ 52374 h 2463920"/>
              <a:gd name="connsiteX10" fmla="*/ 4838758 w 6470200"/>
              <a:gd name="connsiteY10" fmla="*/ 19609 h 2463920"/>
              <a:gd name="connsiteX11" fmla="*/ 4291830 w 6470200"/>
              <a:gd name="connsiteY11" fmla="*/ 32392 h 2463920"/>
              <a:gd name="connsiteX12" fmla="*/ 3861513 w 6470200"/>
              <a:gd name="connsiteY12" fmla="*/ 8507 h 2463920"/>
              <a:gd name="connsiteX13" fmla="*/ 3365958 w 6470200"/>
              <a:gd name="connsiteY13" fmla="*/ 34850 h 2463920"/>
              <a:gd name="connsiteX14" fmla="*/ 2790957 w 6470200"/>
              <a:gd name="connsiteY14" fmla="*/ 15142 h 2463920"/>
              <a:gd name="connsiteX15" fmla="*/ 1961250 w 6470200"/>
              <a:gd name="connsiteY15" fmla="*/ 64 h 2463920"/>
              <a:gd name="connsiteX16" fmla="*/ 44902 w 6470200"/>
              <a:gd name="connsiteY16" fmla="*/ 287323 h 2463920"/>
              <a:gd name="connsiteX17" fmla="*/ 682333 w 6470200"/>
              <a:gd name="connsiteY17" fmla="*/ 749422 h 2463920"/>
              <a:gd name="connsiteX0" fmla="*/ 682333 w 6747272"/>
              <a:gd name="connsiteY0" fmla="*/ 749422 h 2463920"/>
              <a:gd name="connsiteX1" fmla="*/ 1540090 w 6747272"/>
              <a:gd name="connsiteY1" fmla="*/ 1185082 h 2463920"/>
              <a:gd name="connsiteX2" fmla="*/ 2105646 w 6747272"/>
              <a:gd name="connsiteY2" fmla="*/ 1522692 h 2463920"/>
              <a:gd name="connsiteX3" fmla="*/ 2976760 w 6747272"/>
              <a:gd name="connsiteY3" fmla="*/ 2079646 h 2463920"/>
              <a:gd name="connsiteX4" fmla="*/ 3891581 w 6747272"/>
              <a:gd name="connsiteY4" fmla="*/ 2460500 h 2463920"/>
              <a:gd name="connsiteX5" fmla="*/ 5204524 w 6747272"/>
              <a:gd name="connsiteY5" fmla="*/ 1828759 h 2463920"/>
              <a:gd name="connsiteX6" fmla="*/ 6378441 w 6747272"/>
              <a:gd name="connsiteY6" fmla="*/ 467517 h 2463920"/>
              <a:gd name="connsiteX7" fmla="*/ 6333468 w 6747272"/>
              <a:gd name="connsiteY7" fmla="*/ 248361 h 2463920"/>
              <a:gd name="connsiteX8" fmla="*/ 6708251 w 6747272"/>
              <a:gd name="connsiteY8" fmla="*/ 44541 h 2463920"/>
              <a:gd name="connsiteX9" fmla="*/ 5251442 w 6747272"/>
              <a:gd name="connsiteY9" fmla="*/ 52374 h 2463920"/>
              <a:gd name="connsiteX10" fmla="*/ 4838758 w 6747272"/>
              <a:gd name="connsiteY10" fmla="*/ 19609 h 2463920"/>
              <a:gd name="connsiteX11" fmla="*/ 4291830 w 6747272"/>
              <a:gd name="connsiteY11" fmla="*/ 32392 h 2463920"/>
              <a:gd name="connsiteX12" fmla="*/ 3861513 w 6747272"/>
              <a:gd name="connsiteY12" fmla="*/ 8507 h 2463920"/>
              <a:gd name="connsiteX13" fmla="*/ 3365958 w 6747272"/>
              <a:gd name="connsiteY13" fmla="*/ 34850 h 2463920"/>
              <a:gd name="connsiteX14" fmla="*/ 2790957 w 6747272"/>
              <a:gd name="connsiteY14" fmla="*/ 15142 h 2463920"/>
              <a:gd name="connsiteX15" fmla="*/ 1961250 w 6747272"/>
              <a:gd name="connsiteY15" fmla="*/ 64 h 2463920"/>
              <a:gd name="connsiteX16" fmla="*/ 44902 w 6747272"/>
              <a:gd name="connsiteY16" fmla="*/ 287323 h 2463920"/>
              <a:gd name="connsiteX17" fmla="*/ 682333 w 6747272"/>
              <a:gd name="connsiteY17" fmla="*/ 749422 h 2463920"/>
              <a:gd name="connsiteX0" fmla="*/ 682333 w 6805242"/>
              <a:gd name="connsiteY0" fmla="*/ 749422 h 2463920"/>
              <a:gd name="connsiteX1" fmla="*/ 1540090 w 6805242"/>
              <a:gd name="connsiteY1" fmla="*/ 1185082 h 2463920"/>
              <a:gd name="connsiteX2" fmla="*/ 2105646 w 6805242"/>
              <a:gd name="connsiteY2" fmla="*/ 1522692 h 2463920"/>
              <a:gd name="connsiteX3" fmla="*/ 2976760 w 6805242"/>
              <a:gd name="connsiteY3" fmla="*/ 2079646 h 2463920"/>
              <a:gd name="connsiteX4" fmla="*/ 3891581 w 6805242"/>
              <a:gd name="connsiteY4" fmla="*/ 2460500 h 2463920"/>
              <a:gd name="connsiteX5" fmla="*/ 5204524 w 6805242"/>
              <a:gd name="connsiteY5" fmla="*/ 1828759 h 2463920"/>
              <a:gd name="connsiteX6" fmla="*/ 6378441 w 6805242"/>
              <a:gd name="connsiteY6" fmla="*/ 467517 h 2463920"/>
              <a:gd name="connsiteX7" fmla="*/ 6637340 w 6805242"/>
              <a:gd name="connsiteY7" fmla="*/ 248361 h 2463920"/>
              <a:gd name="connsiteX8" fmla="*/ 6708251 w 6805242"/>
              <a:gd name="connsiteY8" fmla="*/ 44541 h 2463920"/>
              <a:gd name="connsiteX9" fmla="*/ 5251442 w 6805242"/>
              <a:gd name="connsiteY9" fmla="*/ 52374 h 2463920"/>
              <a:gd name="connsiteX10" fmla="*/ 4838758 w 6805242"/>
              <a:gd name="connsiteY10" fmla="*/ 19609 h 2463920"/>
              <a:gd name="connsiteX11" fmla="*/ 4291830 w 6805242"/>
              <a:gd name="connsiteY11" fmla="*/ 32392 h 2463920"/>
              <a:gd name="connsiteX12" fmla="*/ 3861513 w 6805242"/>
              <a:gd name="connsiteY12" fmla="*/ 8507 h 2463920"/>
              <a:gd name="connsiteX13" fmla="*/ 3365958 w 6805242"/>
              <a:gd name="connsiteY13" fmla="*/ 34850 h 2463920"/>
              <a:gd name="connsiteX14" fmla="*/ 2790957 w 6805242"/>
              <a:gd name="connsiteY14" fmla="*/ 15142 h 2463920"/>
              <a:gd name="connsiteX15" fmla="*/ 1961250 w 6805242"/>
              <a:gd name="connsiteY15" fmla="*/ 64 h 2463920"/>
              <a:gd name="connsiteX16" fmla="*/ 44902 w 6805242"/>
              <a:gd name="connsiteY16" fmla="*/ 287323 h 2463920"/>
              <a:gd name="connsiteX17" fmla="*/ 682333 w 6805242"/>
              <a:gd name="connsiteY17" fmla="*/ 749422 h 2463920"/>
              <a:gd name="connsiteX0" fmla="*/ 681748 w 6804657"/>
              <a:gd name="connsiteY0" fmla="*/ 749422 h 2463920"/>
              <a:gd name="connsiteX1" fmla="*/ 1474299 w 6804657"/>
              <a:gd name="connsiteY1" fmla="*/ 1276937 h 2463920"/>
              <a:gd name="connsiteX2" fmla="*/ 2105061 w 6804657"/>
              <a:gd name="connsiteY2" fmla="*/ 1522692 h 2463920"/>
              <a:gd name="connsiteX3" fmla="*/ 2976175 w 6804657"/>
              <a:gd name="connsiteY3" fmla="*/ 2079646 h 2463920"/>
              <a:gd name="connsiteX4" fmla="*/ 3890996 w 6804657"/>
              <a:gd name="connsiteY4" fmla="*/ 2460500 h 2463920"/>
              <a:gd name="connsiteX5" fmla="*/ 5203939 w 6804657"/>
              <a:gd name="connsiteY5" fmla="*/ 1828759 h 2463920"/>
              <a:gd name="connsiteX6" fmla="*/ 6377856 w 6804657"/>
              <a:gd name="connsiteY6" fmla="*/ 467517 h 2463920"/>
              <a:gd name="connsiteX7" fmla="*/ 6636755 w 6804657"/>
              <a:gd name="connsiteY7" fmla="*/ 248361 h 2463920"/>
              <a:gd name="connsiteX8" fmla="*/ 6707666 w 6804657"/>
              <a:gd name="connsiteY8" fmla="*/ 44541 h 2463920"/>
              <a:gd name="connsiteX9" fmla="*/ 5250857 w 6804657"/>
              <a:gd name="connsiteY9" fmla="*/ 52374 h 2463920"/>
              <a:gd name="connsiteX10" fmla="*/ 4838173 w 6804657"/>
              <a:gd name="connsiteY10" fmla="*/ 19609 h 2463920"/>
              <a:gd name="connsiteX11" fmla="*/ 4291245 w 6804657"/>
              <a:gd name="connsiteY11" fmla="*/ 32392 h 2463920"/>
              <a:gd name="connsiteX12" fmla="*/ 3860928 w 6804657"/>
              <a:gd name="connsiteY12" fmla="*/ 8507 h 2463920"/>
              <a:gd name="connsiteX13" fmla="*/ 3365373 w 6804657"/>
              <a:gd name="connsiteY13" fmla="*/ 34850 h 2463920"/>
              <a:gd name="connsiteX14" fmla="*/ 2790372 w 6804657"/>
              <a:gd name="connsiteY14" fmla="*/ 15142 h 2463920"/>
              <a:gd name="connsiteX15" fmla="*/ 1960665 w 6804657"/>
              <a:gd name="connsiteY15" fmla="*/ 64 h 2463920"/>
              <a:gd name="connsiteX16" fmla="*/ 44317 w 6804657"/>
              <a:gd name="connsiteY16" fmla="*/ 287323 h 2463920"/>
              <a:gd name="connsiteX17" fmla="*/ 681748 w 6804657"/>
              <a:gd name="connsiteY17" fmla="*/ 749422 h 2463920"/>
              <a:gd name="connsiteX0" fmla="*/ 1394343 w 7517252"/>
              <a:gd name="connsiteY0" fmla="*/ 952328 h 2666826"/>
              <a:gd name="connsiteX1" fmla="*/ 2186894 w 7517252"/>
              <a:gd name="connsiteY1" fmla="*/ 1479843 h 2666826"/>
              <a:gd name="connsiteX2" fmla="*/ 2817656 w 7517252"/>
              <a:gd name="connsiteY2" fmla="*/ 1725598 h 2666826"/>
              <a:gd name="connsiteX3" fmla="*/ 3688770 w 7517252"/>
              <a:gd name="connsiteY3" fmla="*/ 2282552 h 2666826"/>
              <a:gd name="connsiteX4" fmla="*/ 4603591 w 7517252"/>
              <a:gd name="connsiteY4" fmla="*/ 2663406 h 2666826"/>
              <a:gd name="connsiteX5" fmla="*/ 5916534 w 7517252"/>
              <a:gd name="connsiteY5" fmla="*/ 2031665 h 2666826"/>
              <a:gd name="connsiteX6" fmla="*/ 7090451 w 7517252"/>
              <a:gd name="connsiteY6" fmla="*/ 670423 h 2666826"/>
              <a:gd name="connsiteX7" fmla="*/ 7349350 w 7517252"/>
              <a:gd name="connsiteY7" fmla="*/ 451267 h 2666826"/>
              <a:gd name="connsiteX8" fmla="*/ 7420261 w 7517252"/>
              <a:gd name="connsiteY8" fmla="*/ 247447 h 2666826"/>
              <a:gd name="connsiteX9" fmla="*/ 5963452 w 7517252"/>
              <a:gd name="connsiteY9" fmla="*/ 255280 h 2666826"/>
              <a:gd name="connsiteX10" fmla="*/ 5550768 w 7517252"/>
              <a:gd name="connsiteY10" fmla="*/ 222515 h 2666826"/>
              <a:gd name="connsiteX11" fmla="*/ 5003840 w 7517252"/>
              <a:gd name="connsiteY11" fmla="*/ 235298 h 2666826"/>
              <a:gd name="connsiteX12" fmla="*/ 4573523 w 7517252"/>
              <a:gd name="connsiteY12" fmla="*/ 211413 h 2666826"/>
              <a:gd name="connsiteX13" fmla="*/ 4077968 w 7517252"/>
              <a:gd name="connsiteY13" fmla="*/ 237756 h 2666826"/>
              <a:gd name="connsiteX14" fmla="*/ 3502967 w 7517252"/>
              <a:gd name="connsiteY14" fmla="*/ 218048 h 2666826"/>
              <a:gd name="connsiteX15" fmla="*/ 2673260 w 7517252"/>
              <a:gd name="connsiteY15" fmla="*/ 202970 h 2666826"/>
              <a:gd name="connsiteX16" fmla="*/ 24774 w 7517252"/>
              <a:gd name="connsiteY16" fmla="*/ 30955 h 2666826"/>
              <a:gd name="connsiteX17" fmla="*/ 1394343 w 7517252"/>
              <a:gd name="connsiteY17" fmla="*/ 952328 h 2666826"/>
              <a:gd name="connsiteX0" fmla="*/ 1395116 w 7518025"/>
              <a:gd name="connsiteY0" fmla="*/ 1136423 h 2850921"/>
              <a:gd name="connsiteX1" fmla="*/ 2187667 w 7518025"/>
              <a:gd name="connsiteY1" fmla="*/ 1663938 h 2850921"/>
              <a:gd name="connsiteX2" fmla="*/ 2818429 w 7518025"/>
              <a:gd name="connsiteY2" fmla="*/ 1909693 h 2850921"/>
              <a:gd name="connsiteX3" fmla="*/ 3689543 w 7518025"/>
              <a:gd name="connsiteY3" fmla="*/ 2466647 h 2850921"/>
              <a:gd name="connsiteX4" fmla="*/ 4604364 w 7518025"/>
              <a:gd name="connsiteY4" fmla="*/ 2847501 h 2850921"/>
              <a:gd name="connsiteX5" fmla="*/ 5917307 w 7518025"/>
              <a:gd name="connsiteY5" fmla="*/ 2215760 h 2850921"/>
              <a:gd name="connsiteX6" fmla="*/ 7091224 w 7518025"/>
              <a:gd name="connsiteY6" fmla="*/ 854518 h 2850921"/>
              <a:gd name="connsiteX7" fmla="*/ 7350123 w 7518025"/>
              <a:gd name="connsiteY7" fmla="*/ 635362 h 2850921"/>
              <a:gd name="connsiteX8" fmla="*/ 7421034 w 7518025"/>
              <a:gd name="connsiteY8" fmla="*/ 431542 h 2850921"/>
              <a:gd name="connsiteX9" fmla="*/ 5964225 w 7518025"/>
              <a:gd name="connsiteY9" fmla="*/ 439375 h 2850921"/>
              <a:gd name="connsiteX10" fmla="*/ 5551541 w 7518025"/>
              <a:gd name="connsiteY10" fmla="*/ 406610 h 2850921"/>
              <a:gd name="connsiteX11" fmla="*/ 5004613 w 7518025"/>
              <a:gd name="connsiteY11" fmla="*/ 419393 h 2850921"/>
              <a:gd name="connsiteX12" fmla="*/ 4574296 w 7518025"/>
              <a:gd name="connsiteY12" fmla="*/ 395508 h 2850921"/>
              <a:gd name="connsiteX13" fmla="*/ 4078741 w 7518025"/>
              <a:gd name="connsiteY13" fmla="*/ 421851 h 2850921"/>
              <a:gd name="connsiteX14" fmla="*/ 3503740 w 7518025"/>
              <a:gd name="connsiteY14" fmla="*/ 402143 h 2850921"/>
              <a:gd name="connsiteX15" fmla="*/ 2696913 w 7518025"/>
              <a:gd name="connsiteY15" fmla="*/ 307 h 2850921"/>
              <a:gd name="connsiteX16" fmla="*/ 25547 w 7518025"/>
              <a:gd name="connsiteY16" fmla="*/ 215050 h 2850921"/>
              <a:gd name="connsiteX17" fmla="*/ 1395116 w 7518025"/>
              <a:gd name="connsiteY17" fmla="*/ 1136423 h 2850921"/>
              <a:gd name="connsiteX0" fmla="*/ 1395116 w 7518025"/>
              <a:gd name="connsiteY0" fmla="*/ 1169383 h 2883881"/>
              <a:gd name="connsiteX1" fmla="*/ 2187667 w 7518025"/>
              <a:gd name="connsiteY1" fmla="*/ 1696898 h 2883881"/>
              <a:gd name="connsiteX2" fmla="*/ 2818429 w 7518025"/>
              <a:gd name="connsiteY2" fmla="*/ 1942653 h 2883881"/>
              <a:gd name="connsiteX3" fmla="*/ 3689543 w 7518025"/>
              <a:gd name="connsiteY3" fmla="*/ 2499607 h 2883881"/>
              <a:gd name="connsiteX4" fmla="*/ 4604364 w 7518025"/>
              <a:gd name="connsiteY4" fmla="*/ 2880461 h 2883881"/>
              <a:gd name="connsiteX5" fmla="*/ 5917307 w 7518025"/>
              <a:gd name="connsiteY5" fmla="*/ 2248720 h 2883881"/>
              <a:gd name="connsiteX6" fmla="*/ 7091224 w 7518025"/>
              <a:gd name="connsiteY6" fmla="*/ 887478 h 2883881"/>
              <a:gd name="connsiteX7" fmla="*/ 7350123 w 7518025"/>
              <a:gd name="connsiteY7" fmla="*/ 668322 h 2883881"/>
              <a:gd name="connsiteX8" fmla="*/ 7421034 w 7518025"/>
              <a:gd name="connsiteY8" fmla="*/ 464502 h 2883881"/>
              <a:gd name="connsiteX9" fmla="*/ 5964225 w 7518025"/>
              <a:gd name="connsiteY9" fmla="*/ 472335 h 2883881"/>
              <a:gd name="connsiteX10" fmla="*/ 5551541 w 7518025"/>
              <a:gd name="connsiteY10" fmla="*/ 439570 h 2883881"/>
              <a:gd name="connsiteX11" fmla="*/ 5004613 w 7518025"/>
              <a:gd name="connsiteY11" fmla="*/ 452353 h 2883881"/>
              <a:gd name="connsiteX12" fmla="*/ 4574296 w 7518025"/>
              <a:gd name="connsiteY12" fmla="*/ 428468 h 2883881"/>
              <a:gd name="connsiteX13" fmla="*/ 4078741 w 7518025"/>
              <a:gd name="connsiteY13" fmla="*/ 454811 h 2883881"/>
              <a:gd name="connsiteX14" fmla="*/ 4487551 w 7518025"/>
              <a:gd name="connsiteY14" fmla="*/ 0 h 2883881"/>
              <a:gd name="connsiteX15" fmla="*/ 2696913 w 7518025"/>
              <a:gd name="connsiteY15" fmla="*/ 33267 h 2883881"/>
              <a:gd name="connsiteX16" fmla="*/ 25547 w 7518025"/>
              <a:gd name="connsiteY16" fmla="*/ 248010 h 2883881"/>
              <a:gd name="connsiteX17" fmla="*/ 1395116 w 7518025"/>
              <a:gd name="connsiteY17"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5004613 w 7509590"/>
              <a:gd name="connsiteY11" fmla="*/ 452353 h 2883881"/>
              <a:gd name="connsiteX12" fmla="*/ 4574296 w 7509590"/>
              <a:gd name="connsiteY12" fmla="*/ 428468 h 2883881"/>
              <a:gd name="connsiteX13" fmla="*/ 4078741 w 7509590"/>
              <a:gd name="connsiteY13" fmla="*/ 454811 h 2883881"/>
              <a:gd name="connsiteX14" fmla="*/ 4487551 w 7509590"/>
              <a:gd name="connsiteY14" fmla="*/ 0 h 2883881"/>
              <a:gd name="connsiteX15" fmla="*/ 2696913 w 7509590"/>
              <a:gd name="connsiteY15" fmla="*/ 33267 h 2883881"/>
              <a:gd name="connsiteX16" fmla="*/ 25547 w 7509590"/>
              <a:gd name="connsiteY16" fmla="*/ 248010 h 2883881"/>
              <a:gd name="connsiteX17" fmla="*/ 1395116 w 7509590"/>
              <a:gd name="connsiteY17"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4574296 w 7509590"/>
              <a:gd name="connsiteY11" fmla="*/ 428468 h 2883881"/>
              <a:gd name="connsiteX12" fmla="*/ 4078741 w 7509590"/>
              <a:gd name="connsiteY12" fmla="*/ 454811 h 2883881"/>
              <a:gd name="connsiteX13" fmla="*/ 4487551 w 7509590"/>
              <a:gd name="connsiteY13" fmla="*/ 0 h 2883881"/>
              <a:gd name="connsiteX14" fmla="*/ 2696913 w 7509590"/>
              <a:gd name="connsiteY14" fmla="*/ 33267 h 2883881"/>
              <a:gd name="connsiteX15" fmla="*/ 25547 w 7509590"/>
              <a:gd name="connsiteY15" fmla="*/ 248010 h 2883881"/>
              <a:gd name="connsiteX16" fmla="*/ 1395116 w 7509590"/>
              <a:gd name="connsiteY16"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4078741 w 7509590"/>
              <a:gd name="connsiteY11" fmla="*/ 454811 h 2883881"/>
              <a:gd name="connsiteX12" fmla="*/ 4487551 w 7509590"/>
              <a:gd name="connsiteY12" fmla="*/ 0 h 2883881"/>
              <a:gd name="connsiteX13" fmla="*/ 2696913 w 7509590"/>
              <a:gd name="connsiteY13" fmla="*/ 33267 h 2883881"/>
              <a:gd name="connsiteX14" fmla="*/ 25547 w 7509590"/>
              <a:gd name="connsiteY14" fmla="*/ 248010 h 2883881"/>
              <a:gd name="connsiteX15" fmla="*/ 1395116 w 7509590"/>
              <a:gd name="connsiteY15"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4078741 w 7509590"/>
              <a:gd name="connsiteY10" fmla="*/ 454811 h 2883881"/>
              <a:gd name="connsiteX11" fmla="*/ 4487551 w 7509590"/>
              <a:gd name="connsiteY11" fmla="*/ 0 h 2883881"/>
              <a:gd name="connsiteX12" fmla="*/ 2696913 w 7509590"/>
              <a:gd name="connsiteY12" fmla="*/ 33267 h 2883881"/>
              <a:gd name="connsiteX13" fmla="*/ 25547 w 7509590"/>
              <a:gd name="connsiteY13" fmla="*/ 248010 h 2883881"/>
              <a:gd name="connsiteX14" fmla="*/ 1395116 w 7509590"/>
              <a:gd name="connsiteY14" fmla="*/ 1169383 h 2883881"/>
              <a:gd name="connsiteX0" fmla="*/ 1395116 w 7509590"/>
              <a:gd name="connsiteY0" fmla="*/ 1195378 h 2909876"/>
              <a:gd name="connsiteX1" fmla="*/ 2187667 w 7509590"/>
              <a:gd name="connsiteY1" fmla="*/ 1722893 h 2909876"/>
              <a:gd name="connsiteX2" fmla="*/ 2818429 w 7509590"/>
              <a:gd name="connsiteY2" fmla="*/ 1968648 h 2909876"/>
              <a:gd name="connsiteX3" fmla="*/ 3689543 w 7509590"/>
              <a:gd name="connsiteY3" fmla="*/ 2525602 h 2909876"/>
              <a:gd name="connsiteX4" fmla="*/ 4604364 w 7509590"/>
              <a:gd name="connsiteY4" fmla="*/ 2906456 h 2909876"/>
              <a:gd name="connsiteX5" fmla="*/ 5917307 w 7509590"/>
              <a:gd name="connsiteY5" fmla="*/ 2274715 h 2909876"/>
              <a:gd name="connsiteX6" fmla="*/ 7091224 w 7509590"/>
              <a:gd name="connsiteY6" fmla="*/ 913473 h 2909876"/>
              <a:gd name="connsiteX7" fmla="*/ 7350123 w 7509590"/>
              <a:gd name="connsiteY7" fmla="*/ 694317 h 2909876"/>
              <a:gd name="connsiteX8" fmla="*/ 7421034 w 7509590"/>
              <a:gd name="connsiteY8" fmla="*/ 490497 h 2909876"/>
              <a:gd name="connsiteX9" fmla="*/ 6078622 w 7509590"/>
              <a:gd name="connsiteY9" fmla="*/ 39056 h 2909876"/>
              <a:gd name="connsiteX10" fmla="*/ 4487551 w 7509590"/>
              <a:gd name="connsiteY10" fmla="*/ 25995 h 2909876"/>
              <a:gd name="connsiteX11" fmla="*/ 2696913 w 7509590"/>
              <a:gd name="connsiteY11" fmla="*/ 59262 h 2909876"/>
              <a:gd name="connsiteX12" fmla="*/ 25547 w 7509590"/>
              <a:gd name="connsiteY12" fmla="*/ 274005 h 2909876"/>
              <a:gd name="connsiteX13" fmla="*/ 1395116 w 7509590"/>
              <a:gd name="connsiteY13" fmla="*/ 1195378 h 290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09590" h="2909876">
                <a:moveTo>
                  <a:pt x="1395116" y="1195378"/>
                </a:moveTo>
                <a:cubicBezTo>
                  <a:pt x="1755469" y="1436859"/>
                  <a:pt x="1950448" y="1594015"/>
                  <a:pt x="2187667" y="1722893"/>
                </a:cubicBezTo>
                <a:cubicBezTo>
                  <a:pt x="2424886" y="1851771"/>
                  <a:pt x="2568116" y="1834863"/>
                  <a:pt x="2818429" y="1968648"/>
                </a:cubicBezTo>
                <a:cubicBezTo>
                  <a:pt x="3068742" y="2102433"/>
                  <a:pt x="3504083" y="2456822"/>
                  <a:pt x="3689543" y="2525602"/>
                </a:cubicBezTo>
                <a:cubicBezTo>
                  <a:pt x="3875003" y="2594382"/>
                  <a:pt x="4233070" y="2948270"/>
                  <a:pt x="4604364" y="2906456"/>
                </a:cubicBezTo>
                <a:cubicBezTo>
                  <a:pt x="4975658" y="2864642"/>
                  <a:pt x="5502830" y="2606879"/>
                  <a:pt x="5917307" y="2274715"/>
                </a:cubicBezTo>
                <a:cubicBezTo>
                  <a:pt x="6331784" y="1942551"/>
                  <a:pt x="6852421" y="1176873"/>
                  <a:pt x="7091224" y="913473"/>
                </a:cubicBezTo>
                <a:cubicBezTo>
                  <a:pt x="7330027" y="650073"/>
                  <a:pt x="7295155" y="764813"/>
                  <a:pt x="7350123" y="694317"/>
                </a:cubicBezTo>
                <a:cubicBezTo>
                  <a:pt x="7405091" y="623821"/>
                  <a:pt x="7632951" y="599707"/>
                  <a:pt x="7421034" y="490497"/>
                </a:cubicBezTo>
                <a:cubicBezTo>
                  <a:pt x="7209117" y="381287"/>
                  <a:pt x="6567536" y="116473"/>
                  <a:pt x="6078622" y="39056"/>
                </a:cubicBezTo>
                <a:cubicBezTo>
                  <a:pt x="5589708" y="-38361"/>
                  <a:pt x="5051169" y="22627"/>
                  <a:pt x="4487551" y="25995"/>
                </a:cubicBezTo>
                <a:lnTo>
                  <a:pt x="2696913" y="59262"/>
                </a:lnTo>
                <a:cubicBezTo>
                  <a:pt x="2569913" y="55452"/>
                  <a:pt x="242513" y="84652"/>
                  <a:pt x="25547" y="274005"/>
                </a:cubicBezTo>
                <a:cubicBezTo>
                  <a:pt x="-191419" y="463358"/>
                  <a:pt x="1034763" y="953897"/>
                  <a:pt x="1395116" y="1195378"/>
                </a:cubicBezTo>
                <a:close/>
              </a:path>
            </a:pathLst>
          </a:custGeom>
          <a:solidFill>
            <a:schemeClr val="tx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6" name="Freeform 5"/>
          <p:cNvSpPr/>
          <p:nvPr/>
        </p:nvSpPr>
        <p:spPr bwMode="auto">
          <a:xfrm>
            <a:off x="2339752" y="3279187"/>
            <a:ext cx="6643571" cy="2429008"/>
          </a:xfrm>
          <a:custGeom>
            <a:avLst/>
            <a:gdLst>
              <a:gd name="connsiteX0" fmla="*/ 0 w 7519481"/>
              <a:gd name="connsiteY0" fmla="*/ 2114536 h 2960844"/>
              <a:gd name="connsiteX1" fmla="*/ 1517515 w 7519481"/>
              <a:gd name="connsiteY1" fmla="*/ 1472511 h 2960844"/>
              <a:gd name="connsiteX2" fmla="*/ 3219855 w 7519481"/>
              <a:gd name="connsiteY2" fmla="*/ 2610647 h 2960844"/>
              <a:gd name="connsiteX3" fmla="*/ 4367719 w 7519481"/>
              <a:gd name="connsiteY3" fmla="*/ 2776017 h 2960844"/>
              <a:gd name="connsiteX4" fmla="*/ 6303523 w 7519481"/>
              <a:gd name="connsiteY4" fmla="*/ 188460 h 2960844"/>
              <a:gd name="connsiteX5" fmla="*/ 7519481 w 7519481"/>
              <a:gd name="connsiteY5" fmla="*/ 198188 h 2960844"/>
              <a:gd name="connsiteX6" fmla="*/ 7519481 w 7519481"/>
              <a:gd name="connsiteY6" fmla="*/ 198188 h 2960844"/>
              <a:gd name="connsiteX7" fmla="*/ 7519481 w 7519481"/>
              <a:gd name="connsiteY7" fmla="*/ 198188 h 2960844"/>
              <a:gd name="connsiteX0" fmla="*/ 0 w 7654714"/>
              <a:gd name="connsiteY0" fmla="*/ 3581479 h 4545996"/>
              <a:gd name="connsiteX1" fmla="*/ 1517515 w 7654714"/>
              <a:gd name="connsiteY1" fmla="*/ 2939454 h 4545996"/>
              <a:gd name="connsiteX2" fmla="*/ 3219855 w 7654714"/>
              <a:gd name="connsiteY2" fmla="*/ 4077590 h 4545996"/>
              <a:gd name="connsiteX3" fmla="*/ 4367719 w 7654714"/>
              <a:gd name="connsiteY3" fmla="*/ 4242960 h 4545996"/>
              <a:gd name="connsiteX4" fmla="*/ 7377907 w 7654714"/>
              <a:gd name="connsiteY4" fmla="*/ 59570 h 4545996"/>
              <a:gd name="connsiteX5" fmla="*/ 7519481 w 7654714"/>
              <a:gd name="connsiteY5" fmla="*/ 1665131 h 4545996"/>
              <a:gd name="connsiteX6" fmla="*/ 7519481 w 7654714"/>
              <a:gd name="connsiteY6" fmla="*/ 1665131 h 4545996"/>
              <a:gd name="connsiteX7" fmla="*/ 7519481 w 7654714"/>
              <a:gd name="connsiteY7" fmla="*/ 1665131 h 4545996"/>
              <a:gd name="connsiteX0" fmla="*/ 0 w 9092879"/>
              <a:gd name="connsiteY0" fmla="*/ 3620698 h 4585215"/>
              <a:gd name="connsiteX1" fmla="*/ 1517515 w 9092879"/>
              <a:gd name="connsiteY1" fmla="*/ 2978673 h 4585215"/>
              <a:gd name="connsiteX2" fmla="*/ 3219855 w 9092879"/>
              <a:gd name="connsiteY2" fmla="*/ 4116809 h 4585215"/>
              <a:gd name="connsiteX3" fmla="*/ 4367719 w 9092879"/>
              <a:gd name="connsiteY3" fmla="*/ 4282179 h 4585215"/>
              <a:gd name="connsiteX4" fmla="*/ 7377907 w 9092879"/>
              <a:gd name="connsiteY4" fmla="*/ 98789 h 4585215"/>
              <a:gd name="connsiteX5" fmla="*/ 9092621 w 9092879"/>
              <a:gd name="connsiteY5" fmla="*/ 1348519 h 4585215"/>
              <a:gd name="connsiteX6" fmla="*/ 7519481 w 9092879"/>
              <a:gd name="connsiteY6" fmla="*/ 1704350 h 4585215"/>
              <a:gd name="connsiteX7" fmla="*/ 7519481 w 9092879"/>
              <a:gd name="connsiteY7" fmla="*/ 1704350 h 4585215"/>
              <a:gd name="connsiteX8" fmla="*/ 7519481 w 9092879"/>
              <a:gd name="connsiteY8" fmla="*/ 1704350 h 4585215"/>
              <a:gd name="connsiteX0" fmla="*/ 0 w 9092879"/>
              <a:gd name="connsiteY0" fmla="*/ 3620698 h 4585215"/>
              <a:gd name="connsiteX1" fmla="*/ 1517515 w 9092879"/>
              <a:gd name="connsiteY1" fmla="*/ 2978673 h 4585215"/>
              <a:gd name="connsiteX2" fmla="*/ 3219855 w 9092879"/>
              <a:gd name="connsiteY2" fmla="*/ 4116809 h 4585215"/>
              <a:gd name="connsiteX3" fmla="*/ 4367719 w 9092879"/>
              <a:gd name="connsiteY3" fmla="*/ 4282179 h 4585215"/>
              <a:gd name="connsiteX4" fmla="*/ 7377907 w 9092879"/>
              <a:gd name="connsiteY4" fmla="*/ 98789 h 4585215"/>
              <a:gd name="connsiteX5" fmla="*/ 9092621 w 9092879"/>
              <a:gd name="connsiteY5" fmla="*/ 1348519 h 4585215"/>
              <a:gd name="connsiteX6" fmla="*/ 7519481 w 9092879"/>
              <a:gd name="connsiteY6" fmla="*/ 1704350 h 4585215"/>
              <a:gd name="connsiteX7" fmla="*/ 7519481 w 9092879"/>
              <a:gd name="connsiteY7" fmla="*/ 1704350 h 4585215"/>
              <a:gd name="connsiteX0" fmla="*/ 0 w 9092945"/>
              <a:gd name="connsiteY0" fmla="*/ 3620698 h 4585215"/>
              <a:gd name="connsiteX1" fmla="*/ 1517515 w 9092945"/>
              <a:gd name="connsiteY1" fmla="*/ 2978673 h 4585215"/>
              <a:gd name="connsiteX2" fmla="*/ 3219855 w 9092945"/>
              <a:gd name="connsiteY2" fmla="*/ 4116809 h 4585215"/>
              <a:gd name="connsiteX3" fmla="*/ 4367719 w 9092945"/>
              <a:gd name="connsiteY3" fmla="*/ 4282179 h 4585215"/>
              <a:gd name="connsiteX4" fmla="*/ 7377907 w 9092945"/>
              <a:gd name="connsiteY4" fmla="*/ 98789 h 4585215"/>
              <a:gd name="connsiteX5" fmla="*/ 9092621 w 9092945"/>
              <a:gd name="connsiteY5" fmla="*/ 1348519 h 4585215"/>
              <a:gd name="connsiteX6" fmla="*/ 7519481 w 9092945"/>
              <a:gd name="connsiteY6" fmla="*/ 1704350 h 4585215"/>
              <a:gd name="connsiteX0" fmla="*/ 0 w 9092621"/>
              <a:gd name="connsiteY0" fmla="*/ 3620698 h 4585215"/>
              <a:gd name="connsiteX1" fmla="*/ 1517515 w 9092621"/>
              <a:gd name="connsiteY1" fmla="*/ 2978673 h 4585215"/>
              <a:gd name="connsiteX2" fmla="*/ 3219855 w 9092621"/>
              <a:gd name="connsiteY2" fmla="*/ 4116809 h 4585215"/>
              <a:gd name="connsiteX3" fmla="*/ 4367719 w 9092621"/>
              <a:gd name="connsiteY3" fmla="*/ 4282179 h 4585215"/>
              <a:gd name="connsiteX4" fmla="*/ 7377907 w 9092621"/>
              <a:gd name="connsiteY4" fmla="*/ 98789 h 4585215"/>
              <a:gd name="connsiteX5" fmla="*/ 9092621 w 9092621"/>
              <a:gd name="connsiteY5" fmla="*/ 1348519 h 458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2621" h="4585215">
                <a:moveTo>
                  <a:pt x="0" y="3620698"/>
                </a:moveTo>
                <a:cubicBezTo>
                  <a:pt x="490436" y="3258343"/>
                  <a:pt x="980873" y="2895988"/>
                  <a:pt x="1517515" y="2978673"/>
                </a:cubicBezTo>
                <a:cubicBezTo>
                  <a:pt x="2054157" y="3061358"/>
                  <a:pt x="2744821" y="3899558"/>
                  <a:pt x="3219855" y="4116809"/>
                </a:cubicBezTo>
                <a:cubicBezTo>
                  <a:pt x="3694889" y="4334060"/>
                  <a:pt x="3674710" y="4951849"/>
                  <a:pt x="4367719" y="4282179"/>
                </a:cubicBezTo>
                <a:cubicBezTo>
                  <a:pt x="5060728" y="3612509"/>
                  <a:pt x="6590424" y="587732"/>
                  <a:pt x="7377907" y="98789"/>
                </a:cubicBezTo>
                <a:cubicBezTo>
                  <a:pt x="8165390" y="-390154"/>
                  <a:pt x="9069025" y="1080926"/>
                  <a:pt x="9092621" y="1348519"/>
                </a:cubicBezTo>
              </a:path>
            </a:pathLst>
          </a:custGeom>
          <a:ln w="3810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 name="Title 1"/>
          <p:cNvSpPr>
            <a:spLocks noGrp="1"/>
          </p:cNvSpPr>
          <p:nvPr>
            <p:ph type="title"/>
          </p:nvPr>
        </p:nvSpPr>
        <p:spPr>
          <a:xfrm>
            <a:off x="0" y="440576"/>
            <a:ext cx="6804025" cy="641350"/>
          </a:xfrm>
        </p:spPr>
        <p:txBody>
          <a:bodyPr/>
          <a:lstStyle/>
          <a:p>
            <a:r>
              <a:rPr lang="en-US" dirty="0" err="1"/>
              <a:t>Ndërtimi</a:t>
            </a:r>
            <a:r>
              <a:rPr lang="en-US" dirty="0"/>
              <a:t> i </a:t>
            </a:r>
            <a:r>
              <a:rPr lang="en-US" dirty="0" err="1"/>
              <a:t>landfillit</a:t>
            </a:r>
            <a:r>
              <a:rPr lang="en-US" dirty="0"/>
              <a:t> </a:t>
            </a:r>
            <a:r>
              <a:rPr lang="en-US" dirty="0" err="1"/>
              <a:t>dhe</a:t>
            </a:r>
            <a:r>
              <a:rPr lang="en-US" dirty="0"/>
              <a:t> </a:t>
            </a:r>
            <a:r>
              <a:rPr lang="en-US" dirty="0" err="1"/>
              <a:t>veprimi</a:t>
            </a:r>
            <a:r>
              <a:rPr lang="en-US" dirty="0"/>
              <a:t> 2</a:t>
            </a:r>
          </a:p>
        </p:txBody>
      </p:sp>
      <p:sp>
        <p:nvSpPr>
          <p:cNvPr id="3" name="Slide Number Placeholder 2"/>
          <p:cNvSpPr>
            <a:spLocks noGrp="1"/>
          </p:cNvSpPr>
          <p:nvPr>
            <p:ph type="sldNum" sz="quarter" idx="10"/>
          </p:nvPr>
        </p:nvSpPr>
        <p:spPr/>
        <p:txBody>
          <a:bodyPr/>
          <a:lstStyle/>
          <a:p>
            <a:fld id="{90C178E1-61AB-4843-A634-BC06E62FB37B}" type="slidenum">
              <a:rPr lang="de-CH" altLang="en-US" smtClean="0"/>
              <a:pPr/>
              <a:t>14</a:t>
            </a:fld>
            <a:endParaRPr lang="de-CH" altLang="en-US"/>
          </a:p>
        </p:txBody>
      </p:sp>
      <p:pic>
        <p:nvPicPr>
          <p:cNvPr id="5" name="Picture"/>
          <p:cNvPicPr/>
          <p:nvPr/>
        </p:nvPicPr>
        <p:blipFill>
          <a:blip r:embed="rId2"/>
          <a:stretch>
            <a:fillRect/>
          </a:stretch>
        </p:blipFill>
        <p:spPr bwMode="auto">
          <a:xfrm>
            <a:off x="7668344" y="1052736"/>
            <a:ext cx="1206500" cy="231775"/>
          </a:xfrm>
          <a:prstGeom prst="rect">
            <a:avLst/>
          </a:prstGeom>
          <a:noFill/>
          <a:ln w="9525">
            <a:noFill/>
            <a:miter lim="800000"/>
            <a:headEnd/>
            <a:tailEnd/>
          </a:ln>
        </p:spPr>
      </p:pic>
      <p:grpSp>
        <p:nvGrpSpPr>
          <p:cNvPr id="16" name="Group 15"/>
          <p:cNvGrpSpPr/>
          <p:nvPr/>
        </p:nvGrpSpPr>
        <p:grpSpPr>
          <a:xfrm>
            <a:off x="6372200" y="1647992"/>
            <a:ext cx="1520392" cy="648072"/>
            <a:chOff x="899592" y="5445224"/>
            <a:chExt cx="1520392" cy="648072"/>
          </a:xfrm>
        </p:grpSpPr>
        <p:sp>
          <p:nvSpPr>
            <p:cNvPr id="11" name="Rectangle 10"/>
            <p:cNvSpPr/>
            <p:nvPr/>
          </p:nvSpPr>
          <p:spPr bwMode="auto">
            <a:xfrm>
              <a:off x="899592" y="5445224"/>
              <a:ext cx="1520392" cy="648072"/>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2" name="Rectangle 11"/>
            <p:cNvSpPr/>
            <p:nvPr/>
          </p:nvSpPr>
          <p:spPr bwMode="auto">
            <a:xfrm>
              <a:off x="1824679" y="5634556"/>
              <a:ext cx="218602" cy="447723"/>
            </a:xfrm>
            <a:prstGeom prst="rect">
              <a:avLst/>
            </a:prstGeom>
            <a:solidFill>
              <a:srgbClr val="92D050"/>
            </a:solidFill>
            <a:ln w="9525" cap="flat" cmpd="sng" algn="ctr">
              <a:solidFill>
                <a:schemeClr val="tx2"/>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3" name="Rectangle 12"/>
            <p:cNvSpPr/>
            <p:nvPr/>
          </p:nvSpPr>
          <p:spPr bwMode="auto">
            <a:xfrm>
              <a:off x="1259632" y="5644551"/>
              <a:ext cx="218602" cy="223861"/>
            </a:xfrm>
            <a:prstGeom prst="rect">
              <a:avLst/>
            </a:prstGeom>
            <a:solidFill>
              <a:srgbClr val="92D050"/>
            </a:solidFill>
            <a:ln w="9525" cap="flat" cmpd="sng" algn="ctr">
              <a:solidFill>
                <a:schemeClr val="tx2"/>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17" name="Rectangle 16"/>
          <p:cNvSpPr/>
          <p:nvPr/>
        </p:nvSpPr>
        <p:spPr bwMode="auto">
          <a:xfrm rot="952387">
            <a:off x="5175343" y="2064591"/>
            <a:ext cx="1058373" cy="346193"/>
          </a:xfrm>
          <a:prstGeom prst="rect">
            <a:avLst/>
          </a:prstGeom>
          <a:solidFill>
            <a:schemeClr val="bg1">
              <a:lumMod val="85000"/>
            </a:schemeClr>
          </a:solidFill>
          <a:ln w="9525" cap="flat" cmpd="sng" algn="ctr">
            <a:solidFill>
              <a:schemeClr val="bg2">
                <a:lumMod val="50000"/>
              </a:scheme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nvGrpSpPr>
          <p:cNvPr id="21" name="Group 20"/>
          <p:cNvGrpSpPr/>
          <p:nvPr/>
        </p:nvGrpSpPr>
        <p:grpSpPr>
          <a:xfrm rot="20469180">
            <a:off x="842997" y="1561665"/>
            <a:ext cx="1368152" cy="456844"/>
            <a:chOff x="611560" y="3497031"/>
            <a:chExt cx="1368152" cy="456844"/>
          </a:xfrm>
        </p:grpSpPr>
        <p:grpSp>
          <p:nvGrpSpPr>
            <p:cNvPr id="20" name="Group 19"/>
            <p:cNvGrpSpPr/>
            <p:nvPr/>
          </p:nvGrpSpPr>
          <p:grpSpPr>
            <a:xfrm>
              <a:off x="611560" y="3497031"/>
              <a:ext cx="1368152" cy="364017"/>
              <a:chOff x="611560" y="3497031"/>
              <a:chExt cx="1368152" cy="364017"/>
            </a:xfrm>
          </p:grpSpPr>
          <p:sp>
            <p:nvSpPr>
              <p:cNvPr id="4" name="Rectangle 3"/>
              <p:cNvSpPr/>
              <p:nvPr/>
            </p:nvSpPr>
            <p:spPr bwMode="auto">
              <a:xfrm>
                <a:off x="611560" y="3501008"/>
                <a:ext cx="936104" cy="360040"/>
              </a:xfrm>
              <a:prstGeom prst="rect">
                <a:avLst/>
              </a:prstGeom>
              <a:solidFill>
                <a:srgbClr val="0099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4" name="Rectangle 13"/>
              <p:cNvSpPr/>
              <p:nvPr/>
            </p:nvSpPr>
            <p:spPr bwMode="auto">
              <a:xfrm>
                <a:off x="1619672" y="3497031"/>
                <a:ext cx="360040" cy="288032"/>
              </a:xfrm>
              <a:prstGeom prst="rect">
                <a:avLst/>
              </a:prstGeom>
              <a:solidFill>
                <a:srgbClr val="0099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8" name="Oval 7"/>
            <p:cNvSpPr/>
            <p:nvPr/>
          </p:nvSpPr>
          <p:spPr bwMode="auto">
            <a:xfrm>
              <a:off x="827584" y="3809859"/>
              <a:ext cx="180020" cy="144016"/>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9" name="Oval 18"/>
            <p:cNvSpPr/>
            <p:nvPr/>
          </p:nvSpPr>
          <p:spPr bwMode="auto">
            <a:xfrm>
              <a:off x="1187624" y="3809859"/>
              <a:ext cx="180020" cy="144016"/>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26" name="Rectangle 25"/>
          <p:cNvSpPr/>
          <p:nvPr/>
        </p:nvSpPr>
        <p:spPr bwMode="auto">
          <a:xfrm>
            <a:off x="691952" y="4498504"/>
            <a:ext cx="936104" cy="360040"/>
          </a:xfrm>
          <a:prstGeom prst="rect">
            <a:avLst/>
          </a:prstGeom>
          <a:solidFill>
            <a:srgbClr val="FFCC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7" name="Rectangle 26"/>
          <p:cNvSpPr/>
          <p:nvPr/>
        </p:nvSpPr>
        <p:spPr bwMode="auto">
          <a:xfrm>
            <a:off x="691952" y="4221088"/>
            <a:ext cx="351656" cy="360039"/>
          </a:xfrm>
          <a:prstGeom prst="rect">
            <a:avLst/>
          </a:prstGeom>
          <a:solidFill>
            <a:srgbClr val="FFCC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5" name="Oval 24"/>
          <p:cNvSpPr/>
          <p:nvPr/>
        </p:nvSpPr>
        <p:spPr bwMode="auto">
          <a:xfrm>
            <a:off x="1160004" y="4678524"/>
            <a:ext cx="288032" cy="272847"/>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8" name="Oval 27"/>
          <p:cNvSpPr/>
          <p:nvPr/>
        </p:nvSpPr>
        <p:spPr bwMode="auto">
          <a:xfrm>
            <a:off x="827584" y="4682584"/>
            <a:ext cx="288032" cy="272847"/>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9" name="Freeform 28"/>
          <p:cNvSpPr/>
          <p:nvPr/>
        </p:nvSpPr>
        <p:spPr bwMode="auto">
          <a:xfrm>
            <a:off x="3689831" y="4840871"/>
            <a:ext cx="2532474" cy="820058"/>
          </a:xfrm>
          <a:custGeom>
            <a:avLst/>
            <a:gdLst>
              <a:gd name="connsiteX0" fmla="*/ 2032 w 4446291"/>
              <a:gd name="connsiteY0" fmla="*/ 79034 h 2160353"/>
              <a:gd name="connsiteX1" fmla="*/ 177292 w 4446291"/>
              <a:gd name="connsiteY1" fmla="*/ 841034 h 2160353"/>
              <a:gd name="connsiteX2" fmla="*/ 634492 w 4446291"/>
              <a:gd name="connsiteY2" fmla="*/ 1084874 h 2160353"/>
              <a:gd name="connsiteX3" fmla="*/ 1480312 w 4446291"/>
              <a:gd name="connsiteY3" fmla="*/ 1724954 h 2160353"/>
              <a:gd name="connsiteX4" fmla="*/ 2417572 w 4446291"/>
              <a:gd name="connsiteY4" fmla="*/ 2159294 h 2160353"/>
              <a:gd name="connsiteX5" fmla="*/ 3103372 w 4446291"/>
              <a:gd name="connsiteY5" fmla="*/ 1785914 h 2160353"/>
              <a:gd name="connsiteX6" fmla="*/ 4292092 w 4446291"/>
              <a:gd name="connsiteY6" fmla="*/ 208574 h 2160353"/>
              <a:gd name="connsiteX7" fmla="*/ 4398772 w 4446291"/>
              <a:gd name="connsiteY7" fmla="*/ 101894 h 2160353"/>
              <a:gd name="connsiteX8" fmla="*/ 3987292 w 4446291"/>
              <a:gd name="connsiteY8" fmla="*/ 94274 h 2160353"/>
              <a:gd name="connsiteX9" fmla="*/ 3431032 w 4446291"/>
              <a:gd name="connsiteY9" fmla="*/ 40934 h 2160353"/>
              <a:gd name="connsiteX10" fmla="*/ 3171952 w 4446291"/>
              <a:gd name="connsiteY10" fmla="*/ 109514 h 2160353"/>
              <a:gd name="connsiteX11" fmla="*/ 2996692 w 4446291"/>
              <a:gd name="connsiteY11" fmla="*/ 79034 h 2160353"/>
              <a:gd name="connsiteX12" fmla="*/ 2798572 w 4446291"/>
              <a:gd name="connsiteY12" fmla="*/ 86654 h 2160353"/>
              <a:gd name="connsiteX13" fmla="*/ 2585212 w 4446291"/>
              <a:gd name="connsiteY13" fmla="*/ 86654 h 2160353"/>
              <a:gd name="connsiteX14" fmla="*/ 2295652 w 4446291"/>
              <a:gd name="connsiteY14" fmla="*/ 63794 h 2160353"/>
              <a:gd name="connsiteX15" fmla="*/ 1670812 w 4446291"/>
              <a:gd name="connsiteY15" fmla="*/ 40934 h 2160353"/>
              <a:gd name="connsiteX16" fmla="*/ 1465072 w 4446291"/>
              <a:gd name="connsiteY16" fmla="*/ 101894 h 2160353"/>
              <a:gd name="connsiteX17" fmla="*/ 1038352 w 4446291"/>
              <a:gd name="connsiteY17" fmla="*/ 48554 h 2160353"/>
              <a:gd name="connsiteX18" fmla="*/ 672592 w 4446291"/>
              <a:gd name="connsiteY18" fmla="*/ 94274 h 2160353"/>
              <a:gd name="connsiteX19" fmla="*/ 276352 w 4446291"/>
              <a:gd name="connsiteY19" fmla="*/ 25694 h 2160353"/>
              <a:gd name="connsiteX20" fmla="*/ 2032 w 4446291"/>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5298"/>
              <a:gd name="connsiteY0" fmla="*/ 79034 h 2159655"/>
              <a:gd name="connsiteX1" fmla="*/ 179089 w 4445298"/>
              <a:gd name="connsiteY1" fmla="*/ 841034 h 2159655"/>
              <a:gd name="connsiteX2" fmla="*/ 636289 w 4445298"/>
              <a:gd name="connsiteY2" fmla="*/ 1084874 h 2159655"/>
              <a:gd name="connsiteX3" fmla="*/ 1482109 w 4445298"/>
              <a:gd name="connsiteY3" fmla="*/ 1724954 h 2159655"/>
              <a:gd name="connsiteX4" fmla="*/ 2419369 w 4445298"/>
              <a:gd name="connsiteY4" fmla="*/ 2159294 h 2159655"/>
              <a:gd name="connsiteX5" fmla="*/ 3155657 w 4445298"/>
              <a:gd name="connsiteY5" fmla="*/ 1763474 h 2159655"/>
              <a:gd name="connsiteX6" fmla="*/ 4293889 w 4445298"/>
              <a:gd name="connsiteY6" fmla="*/ 208574 h 2159655"/>
              <a:gd name="connsiteX7" fmla="*/ 4400569 w 4445298"/>
              <a:gd name="connsiteY7" fmla="*/ 101894 h 2159655"/>
              <a:gd name="connsiteX8" fmla="*/ 3989089 w 4445298"/>
              <a:gd name="connsiteY8" fmla="*/ 94274 h 2159655"/>
              <a:gd name="connsiteX9" fmla="*/ 3432829 w 4445298"/>
              <a:gd name="connsiteY9" fmla="*/ 40934 h 2159655"/>
              <a:gd name="connsiteX10" fmla="*/ 3173749 w 4445298"/>
              <a:gd name="connsiteY10" fmla="*/ 109514 h 2159655"/>
              <a:gd name="connsiteX11" fmla="*/ 2998489 w 4445298"/>
              <a:gd name="connsiteY11" fmla="*/ 79034 h 2159655"/>
              <a:gd name="connsiteX12" fmla="*/ 2800369 w 4445298"/>
              <a:gd name="connsiteY12" fmla="*/ 86654 h 2159655"/>
              <a:gd name="connsiteX13" fmla="*/ 2587009 w 4445298"/>
              <a:gd name="connsiteY13" fmla="*/ 86654 h 2159655"/>
              <a:gd name="connsiteX14" fmla="*/ 2297449 w 4445298"/>
              <a:gd name="connsiteY14" fmla="*/ 63794 h 2159655"/>
              <a:gd name="connsiteX15" fmla="*/ 1672609 w 4445298"/>
              <a:gd name="connsiteY15" fmla="*/ 40934 h 2159655"/>
              <a:gd name="connsiteX16" fmla="*/ 1466869 w 4445298"/>
              <a:gd name="connsiteY16" fmla="*/ 101894 h 2159655"/>
              <a:gd name="connsiteX17" fmla="*/ 1040149 w 4445298"/>
              <a:gd name="connsiteY17" fmla="*/ 48554 h 2159655"/>
              <a:gd name="connsiteX18" fmla="*/ 674389 w 4445298"/>
              <a:gd name="connsiteY18" fmla="*/ 94274 h 2159655"/>
              <a:gd name="connsiteX19" fmla="*/ 278149 w 4445298"/>
              <a:gd name="connsiteY19" fmla="*/ 25694 h 2159655"/>
              <a:gd name="connsiteX20" fmla="*/ 3829 w 4445298"/>
              <a:gd name="connsiteY20" fmla="*/ 79034 h 2159655"/>
              <a:gd name="connsiteX0" fmla="*/ 3829 w 4445298"/>
              <a:gd name="connsiteY0" fmla="*/ 299642 h 2380263"/>
              <a:gd name="connsiteX1" fmla="*/ 179089 w 4445298"/>
              <a:gd name="connsiteY1" fmla="*/ 1061642 h 2380263"/>
              <a:gd name="connsiteX2" fmla="*/ 636289 w 4445298"/>
              <a:gd name="connsiteY2" fmla="*/ 1305482 h 2380263"/>
              <a:gd name="connsiteX3" fmla="*/ 1482109 w 4445298"/>
              <a:gd name="connsiteY3" fmla="*/ 1945562 h 2380263"/>
              <a:gd name="connsiteX4" fmla="*/ 2419369 w 4445298"/>
              <a:gd name="connsiteY4" fmla="*/ 2379902 h 2380263"/>
              <a:gd name="connsiteX5" fmla="*/ 3155657 w 4445298"/>
              <a:gd name="connsiteY5" fmla="*/ 1984082 h 2380263"/>
              <a:gd name="connsiteX6" fmla="*/ 4293889 w 4445298"/>
              <a:gd name="connsiteY6" fmla="*/ 429182 h 2380263"/>
              <a:gd name="connsiteX7" fmla="*/ 4400569 w 4445298"/>
              <a:gd name="connsiteY7" fmla="*/ 322502 h 2380263"/>
              <a:gd name="connsiteX8" fmla="*/ 3989089 w 4445298"/>
              <a:gd name="connsiteY8" fmla="*/ 314882 h 2380263"/>
              <a:gd name="connsiteX9" fmla="*/ 3432829 w 4445298"/>
              <a:gd name="connsiteY9" fmla="*/ 261542 h 2380263"/>
              <a:gd name="connsiteX10" fmla="*/ 3173749 w 4445298"/>
              <a:gd name="connsiteY10" fmla="*/ 330122 h 2380263"/>
              <a:gd name="connsiteX11" fmla="*/ 2998489 w 4445298"/>
              <a:gd name="connsiteY11" fmla="*/ 299642 h 2380263"/>
              <a:gd name="connsiteX12" fmla="*/ 2800369 w 4445298"/>
              <a:gd name="connsiteY12" fmla="*/ 307262 h 2380263"/>
              <a:gd name="connsiteX13" fmla="*/ 2587009 w 4445298"/>
              <a:gd name="connsiteY13" fmla="*/ 307262 h 2380263"/>
              <a:gd name="connsiteX14" fmla="*/ 2285093 w 4445298"/>
              <a:gd name="connsiteY14" fmla="*/ 197 h 2380263"/>
              <a:gd name="connsiteX15" fmla="*/ 1672609 w 4445298"/>
              <a:gd name="connsiteY15" fmla="*/ 261542 h 2380263"/>
              <a:gd name="connsiteX16" fmla="*/ 1466869 w 4445298"/>
              <a:gd name="connsiteY16" fmla="*/ 322502 h 2380263"/>
              <a:gd name="connsiteX17" fmla="*/ 1040149 w 4445298"/>
              <a:gd name="connsiteY17" fmla="*/ 269162 h 2380263"/>
              <a:gd name="connsiteX18" fmla="*/ 674389 w 4445298"/>
              <a:gd name="connsiteY18" fmla="*/ 314882 h 2380263"/>
              <a:gd name="connsiteX19" fmla="*/ 278149 w 4445298"/>
              <a:gd name="connsiteY19" fmla="*/ 246302 h 2380263"/>
              <a:gd name="connsiteX20" fmla="*/ 3829 w 4445298"/>
              <a:gd name="connsiteY20" fmla="*/ 299642 h 2380263"/>
              <a:gd name="connsiteX0" fmla="*/ 3829 w 4445298"/>
              <a:gd name="connsiteY0" fmla="*/ 380216 h 2460837"/>
              <a:gd name="connsiteX1" fmla="*/ 179089 w 4445298"/>
              <a:gd name="connsiteY1" fmla="*/ 1142216 h 2460837"/>
              <a:gd name="connsiteX2" fmla="*/ 636289 w 4445298"/>
              <a:gd name="connsiteY2" fmla="*/ 1386056 h 2460837"/>
              <a:gd name="connsiteX3" fmla="*/ 1482109 w 4445298"/>
              <a:gd name="connsiteY3" fmla="*/ 2026136 h 2460837"/>
              <a:gd name="connsiteX4" fmla="*/ 2419369 w 4445298"/>
              <a:gd name="connsiteY4" fmla="*/ 2460476 h 2460837"/>
              <a:gd name="connsiteX5" fmla="*/ 3155657 w 4445298"/>
              <a:gd name="connsiteY5" fmla="*/ 2064656 h 2460837"/>
              <a:gd name="connsiteX6" fmla="*/ 4293889 w 4445298"/>
              <a:gd name="connsiteY6" fmla="*/ 509756 h 2460837"/>
              <a:gd name="connsiteX7" fmla="*/ 4400569 w 4445298"/>
              <a:gd name="connsiteY7" fmla="*/ 403076 h 2460837"/>
              <a:gd name="connsiteX8" fmla="*/ 3989089 w 4445298"/>
              <a:gd name="connsiteY8" fmla="*/ 395456 h 2460837"/>
              <a:gd name="connsiteX9" fmla="*/ 3432829 w 4445298"/>
              <a:gd name="connsiteY9" fmla="*/ 342116 h 2460837"/>
              <a:gd name="connsiteX10" fmla="*/ 3173749 w 4445298"/>
              <a:gd name="connsiteY10" fmla="*/ 410696 h 2460837"/>
              <a:gd name="connsiteX11" fmla="*/ 2998489 w 4445298"/>
              <a:gd name="connsiteY11" fmla="*/ 380216 h 2460837"/>
              <a:gd name="connsiteX12" fmla="*/ 2800369 w 4445298"/>
              <a:gd name="connsiteY12" fmla="*/ 387836 h 2460837"/>
              <a:gd name="connsiteX13" fmla="*/ 2587009 w 4445298"/>
              <a:gd name="connsiteY13" fmla="*/ 387836 h 2460837"/>
              <a:gd name="connsiteX14" fmla="*/ 2285093 w 4445298"/>
              <a:gd name="connsiteY14" fmla="*/ 80771 h 2460837"/>
              <a:gd name="connsiteX15" fmla="*/ 1672609 w 4445298"/>
              <a:gd name="connsiteY15" fmla="*/ 342116 h 2460837"/>
              <a:gd name="connsiteX16" fmla="*/ 1466869 w 4445298"/>
              <a:gd name="connsiteY16" fmla="*/ 403076 h 2460837"/>
              <a:gd name="connsiteX17" fmla="*/ 1040149 w 4445298"/>
              <a:gd name="connsiteY17" fmla="*/ 349736 h 2460837"/>
              <a:gd name="connsiteX18" fmla="*/ 489038 w 4445298"/>
              <a:gd name="connsiteY18" fmla="*/ 40 h 2460837"/>
              <a:gd name="connsiteX19" fmla="*/ 278149 w 4445298"/>
              <a:gd name="connsiteY19" fmla="*/ 326876 h 2460837"/>
              <a:gd name="connsiteX20" fmla="*/ 3829 w 4445298"/>
              <a:gd name="connsiteY20" fmla="*/ 380216 h 2460837"/>
              <a:gd name="connsiteX0" fmla="*/ 33438 w 4474907"/>
              <a:gd name="connsiteY0" fmla="*/ 423909 h 2504530"/>
              <a:gd name="connsiteX1" fmla="*/ 208698 w 4474907"/>
              <a:gd name="connsiteY1" fmla="*/ 1185909 h 2504530"/>
              <a:gd name="connsiteX2" fmla="*/ 665898 w 4474907"/>
              <a:gd name="connsiteY2" fmla="*/ 1429749 h 2504530"/>
              <a:gd name="connsiteX3" fmla="*/ 1511718 w 4474907"/>
              <a:gd name="connsiteY3" fmla="*/ 2069829 h 2504530"/>
              <a:gd name="connsiteX4" fmla="*/ 2448978 w 4474907"/>
              <a:gd name="connsiteY4" fmla="*/ 2504169 h 2504530"/>
              <a:gd name="connsiteX5" fmla="*/ 3185266 w 4474907"/>
              <a:gd name="connsiteY5" fmla="*/ 2108349 h 2504530"/>
              <a:gd name="connsiteX6" fmla="*/ 4323498 w 4474907"/>
              <a:gd name="connsiteY6" fmla="*/ 553449 h 2504530"/>
              <a:gd name="connsiteX7" fmla="*/ 4430178 w 4474907"/>
              <a:gd name="connsiteY7" fmla="*/ 446769 h 2504530"/>
              <a:gd name="connsiteX8" fmla="*/ 4018698 w 4474907"/>
              <a:gd name="connsiteY8" fmla="*/ 439149 h 2504530"/>
              <a:gd name="connsiteX9" fmla="*/ 3462438 w 4474907"/>
              <a:gd name="connsiteY9" fmla="*/ 385809 h 2504530"/>
              <a:gd name="connsiteX10" fmla="*/ 3203358 w 4474907"/>
              <a:gd name="connsiteY10" fmla="*/ 454389 h 2504530"/>
              <a:gd name="connsiteX11" fmla="*/ 3028098 w 4474907"/>
              <a:gd name="connsiteY11" fmla="*/ 423909 h 2504530"/>
              <a:gd name="connsiteX12" fmla="*/ 2829978 w 4474907"/>
              <a:gd name="connsiteY12" fmla="*/ 431529 h 2504530"/>
              <a:gd name="connsiteX13" fmla="*/ 2616618 w 4474907"/>
              <a:gd name="connsiteY13" fmla="*/ 431529 h 2504530"/>
              <a:gd name="connsiteX14" fmla="*/ 2314702 w 4474907"/>
              <a:gd name="connsiteY14" fmla="*/ 124464 h 2504530"/>
              <a:gd name="connsiteX15" fmla="*/ 1702218 w 4474907"/>
              <a:gd name="connsiteY15" fmla="*/ 385809 h 2504530"/>
              <a:gd name="connsiteX16" fmla="*/ 1496478 w 4474907"/>
              <a:gd name="connsiteY16" fmla="*/ 446769 h 2504530"/>
              <a:gd name="connsiteX17" fmla="*/ 1069758 w 4474907"/>
              <a:gd name="connsiteY17" fmla="*/ 393429 h 2504530"/>
              <a:gd name="connsiteX18" fmla="*/ 518647 w 4474907"/>
              <a:gd name="connsiteY18" fmla="*/ 43733 h 2504530"/>
              <a:gd name="connsiteX19" fmla="*/ 48266 w 4474907"/>
              <a:gd name="connsiteY19" fmla="*/ 24579 h 2504530"/>
              <a:gd name="connsiteX20" fmla="*/ 33438 w 4474907"/>
              <a:gd name="connsiteY20" fmla="*/ 423909 h 2504530"/>
              <a:gd name="connsiteX0" fmla="*/ 33438 w 4474907"/>
              <a:gd name="connsiteY0" fmla="*/ 585091 h 2665712"/>
              <a:gd name="connsiteX1" fmla="*/ 208698 w 4474907"/>
              <a:gd name="connsiteY1" fmla="*/ 1347091 h 2665712"/>
              <a:gd name="connsiteX2" fmla="*/ 665898 w 4474907"/>
              <a:gd name="connsiteY2" fmla="*/ 1590931 h 2665712"/>
              <a:gd name="connsiteX3" fmla="*/ 1511718 w 4474907"/>
              <a:gd name="connsiteY3" fmla="*/ 2231011 h 2665712"/>
              <a:gd name="connsiteX4" fmla="*/ 2448978 w 4474907"/>
              <a:gd name="connsiteY4" fmla="*/ 2665351 h 2665712"/>
              <a:gd name="connsiteX5" fmla="*/ 3185266 w 4474907"/>
              <a:gd name="connsiteY5" fmla="*/ 2269531 h 2665712"/>
              <a:gd name="connsiteX6" fmla="*/ 4323498 w 4474907"/>
              <a:gd name="connsiteY6" fmla="*/ 714631 h 2665712"/>
              <a:gd name="connsiteX7" fmla="*/ 4430178 w 4474907"/>
              <a:gd name="connsiteY7" fmla="*/ 607951 h 2665712"/>
              <a:gd name="connsiteX8" fmla="*/ 4018698 w 4474907"/>
              <a:gd name="connsiteY8" fmla="*/ 600331 h 2665712"/>
              <a:gd name="connsiteX9" fmla="*/ 3462438 w 4474907"/>
              <a:gd name="connsiteY9" fmla="*/ 546991 h 2665712"/>
              <a:gd name="connsiteX10" fmla="*/ 3203358 w 4474907"/>
              <a:gd name="connsiteY10" fmla="*/ 615571 h 2665712"/>
              <a:gd name="connsiteX11" fmla="*/ 3028098 w 4474907"/>
              <a:gd name="connsiteY11" fmla="*/ 585091 h 2665712"/>
              <a:gd name="connsiteX12" fmla="*/ 2829978 w 4474907"/>
              <a:gd name="connsiteY12" fmla="*/ 592711 h 2665712"/>
              <a:gd name="connsiteX13" fmla="*/ 2616618 w 4474907"/>
              <a:gd name="connsiteY13" fmla="*/ 592711 h 2665712"/>
              <a:gd name="connsiteX14" fmla="*/ 2314702 w 4474907"/>
              <a:gd name="connsiteY14" fmla="*/ 285646 h 2665712"/>
              <a:gd name="connsiteX15" fmla="*/ 1702218 w 4474907"/>
              <a:gd name="connsiteY15" fmla="*/ 546991 h 2665712"/>
              <a:gd name="connsiteX16" fmla="*/ 1496478 w 4474907"/>
              <a:gd name="connsiteY16" fmla="*/ 607951 h 2665712"/>
              <a:gd name="connsiteX17" fmla="*/ 1353964 w 4474907"/>
              <a:gd name="connsiteY17" fmla="*/ 10914 h 2665712"/>
              <a:gd name="connsiteX18" fmla="*/ 518647 w 4474907"/>
              <a:gd name="connsiteY18" fmla="*/ 204915 h 2665712"/>
              <a:gd name="connsiteX19" fmla="*/ 48266 w 4474907"/>
              <a:gd name="connsiteY19" fmla="*/ 185761 h 2665712"/>
              <a:gd name="connsiteX20" fmla="*/ 33438 w 4474907"/>
              <a:gd name="connsiteY20" fmla="*/ 585091 h 2665712"/>
              <a:gd name="connsiteX0" fmla="*/ 33438 w 4474907"/>
              <a:gd name="connsiteY0" fmla="*/ 582792 h 2663413"/>
              <a:gd name="connsiteX1" fmla="*/ 208698 w 4474907"/>
              <a:gd name="connsiteY1" fmla="*/ 1344792 h 2663413"/>
              <a:gd name="connsiteX2" fmla="*/ 665898 w 4474907"/>
              <a:gd name="connsiteY2" fmla="*/ 1588632 h 2663413"/>
              <a:gd name="connsiteX3" fmla="*/ 1511718 w 4474907"/>
              <a:gd name="connsiteY3" fmla="*/ 2228712 h 2663413"/>
              <a:gd name="connsiteX4" fmla="*/ 2448978 w 4474907"/>
              <a:gd name="connsiteY4" fmla="*/ 2663052 h 2663413"/>
              <a:gd name="connsiteX5" fmla="*/ 3185266 w 4474907"/>
              <a:gd name="connsiteY5" fmla="*/ 2267232 h 2663413"/>
              <a:gd name="connsiteX6" fmla="*/ 4323498 w 4474907"/>
              <a:gd name="connsiteY6" fmla="*/ 712332 h 2663413"/>
              <a:gd name="connsiteX7" fmla="*/ 4430178 w 4474907"/>
              <a:gd name="connsiteY7" fmla="*/ 605652 h 2663413"/>
              <a:gd name="connsiteX8" fmla="*/ 4018698 w 4474907"/>
              <a:gd name="connsiteY8" fmla="*/ 598032 h 2663413"/>
              <a:gd name="connsiteX9" fmla="*/ 3462438 w 4474907"/>
              <a:gd name="connsiteY9" fmla="*/ 544692 h 2663413"/>
              <a:gd name="connsiteX10" fmla="*/ 3203358 w 4474907"/>
              <a:gd name="connsiteY10" fmla="*/ 613272 h 2663413"/>
              <a:gd name="connsiteX11" fmla="*/ 3028098 w 4474907"/>
              <a:gd name="connsiteY11" fmla="*/ 582792 h 2663413"/>
              <a:gd name="connsiteX12" fmla="*/ 2829978 w 4474907"/>
              <a:gd name="connsiteY12" fmla="*/ 590412 h 2663413"/>
              <a:gd name="connsiteX13" fmla="*/ 2616618 w 4474907"/>
              <a:gd name="connsiteY13" fmla="*/ 590412 h 2663413"/>
              <a:gd name="connsiteX14" fmla="*/ 2314702 w 4474907"/>
              <a:gd name="connsiteY14" fmla="*/ 283347 h 2663413"/>
              <a:gd name="connsiteX15" fmla="*/ 1702218 w 4474907"/>
              <a:gd name="connsiteY15" fmla="*/ 544692 h 2663413"/>
              <a:gd name="connsiteX16" fmla="*/ 1928965 w 4474907"/>
              <a:gd name="connsiteY16" fmla="*/ 86669 h 2663413"/>
              <a:gd name="connsiteX17" fmla="*/ 1353964 w 4474907"/>
              <a:gd name="connsiteY17" fmla="*/ 8615 h 2663413"/>
              <a:gd name="connsiteX18" fmla="*/ 518647 w 4474907"/>
              <a:gd name="connsiteY18" fmla="*/ 202616 h 2663413"/>
              <a:gd name="connsiteX19" fmla="*/ 48266 w 4474907"/>
              <a:gd name="connsiteY19" fmla="*/ 183462 h 2663413"/>
              <a:gd name="connsiteX20" fmla="*/ 33438 w 4474907"/>
              <a:gd name="connsiteY20" fmla="*/ 582792 h 2663413"/>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314702 w 4474907"/>
              <a:gd name="connsiteY14" fmla="*/ 278312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829978 w 4474907"/>
              <a:gd name="connsiteY11" fmla="*/ 585377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853677 w 4474907"/>
              <a:gd name="connsiteY12" fmla="*/ 59752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616618 w 4474907"/>
              <a:gd name="connsiteY11" fmla="*/ 585377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808839 w 4474907"/>
              <a:gd name="connsiteY10" fmla="*/ 249891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551442"/>
              <a:gd name="connsiteY0" fmla="*/ 577757 h 2658378"/>
              <a:gd name="connsiteX1" fmla="*/ 208698 w 4551442"/>
              <a:gd name="connsiteY1" fmla="*/ 1339757 h 2658378"/>
              <a:gd name="connsiteX2" fmla="*/ 665898 w 4551442"/>
              <a:gd name="connsiteY2" fmla="*/ 1583597 h 2658378"/>
              <a:gd name="connsiteX3" fmla="*/ 1511718 w 4551442"/>
              <a:gd name="connsiteY3" fmla="*/ 2223677 h 2658378"/>
              <a:gd name="connsiteX4" fmla="*/ 2448978 w 4551442"/>
              <a:gd name="connsiteY4" fmla="*/ 2658017 h 2658378"/>
              <a:gd name="connsiteX5" fmla="*/ 3185266 w 4551442"/>
              <a:gd name="connsiteY5" fmla="*/ 2262197 h 2658378"/>
              <a:gd name="connsiteX6" fmla="*/ 4323498 w 4551442"/>
              <a:gd name="connsiteY6" fmla="*/ 707297 h 2658378"/>
              <a:gd name="connsiteX7" fmla="*/ 4430178 w 4551442"/>
              <a:gd name="connsiteY7" fmla="*/ 600617 h 2658378"/>
              <a:gd name="connsiteX8" fmla="*/ 4018698 w 4551442"/>
              <a:gd name="connsiteY8" fmla="*/ 592997 h 2658378"/>
              <a:gd name="connsiteX9" fmla="*/ 4549832 w 4551442"/>
              <a:gd name="connsiteY9" fmla="*/ 341949 h 2658378"/>
              <a:gd name="connsiteX10" fmla="*/ 3808839 w 4551442"/>
              <a:gd name="connsiteY10" fmla="*/ 249891 h 2658378"/>
              <a:gd name="connsiteX11" fmla="*/ 3160315 w 4551442"/>
              <a:gd name="connsiteY11" fmla="*/ 301172 h 2658378"/>
              <a:gd name="connsiteX12" fmla="*/ 2697762 w 4551442"/>
              <a:gd name="connsiteY12" fmla="*/ 142387 h 2658378"/>
              <a:gd name="connsiteX13" fmla="*/ 2418910 w 4551442"/>
              <a:gd name="connsiteY13" fmla="*/ 206024 h 2658378"/>
              <a:gd name="connsiteX14" fmla="*/ 1928965 w 4551442"/>
              <a:gd name="connsiteY14" fmla="*/ 81634 h 2658378"/>
              <a:gd name="connsiteX15" fmla="*/ 1353964 w 4551442"/>
              <a:gd name="connsiteY15" fmla="*/ 3580 h 2658378"/>
              <a:gd name="connsiteX16" fmla="*/ 518647 w 4551442"/>
              <a:gd name="connsiteY16" fmla="*/ 197581 h 2658378"/>
              <a:gd name="connsiteX17" fmla="*/ 48266 w 4551442"/>
              <a:gd name="connsiteY17" fmla="*/ 178427 h 2658378"/>
              <a:gd name="connsiteX18" fmla="*/ 33438 w 4551442"/>
              <a:gd name="connsiteY18" fmla="*/ 577757 h 2658378"/>
              <a:gd name="connsiteX0" fmla="*/ 33438 w 4550874"/>
              <a:gd name="connsiteY0" fmla="*/ 577757 h 2658378"/>
              <a:gd name="connsiteX1" fmla="*/ 208698 w 4550874"/>
              <a:gd name="connsiteY1" fmla="*/ 1339757 h 2658378"/>
              <a:gd name="connsiteX2" fmla="*/ 665898 w 4550874"/>
              <a:gd name="connsiteY2" fmla="*/ 1583597 h 2658378"/>
              <a:gd name="connsiteX3" fmla="*/ 1511718 w 4550874"/>
              <a:gd name="connsiteY3" fmla="*/ 2223677 h 2658378"/>
              <a:gd name="connsiteX4" fmla="*/ 2448978 w 4550874"/>
              <a:gd name="connsiteY4" fmla="*/ 2658017 h 2658378"/>
              <a:gd name="connsiteX5" fmla="*/ 3185266 w 4550874"/>
              <a:gd name="connsiteY5" fmla="*/ 2262197 h 2658378"/>
              <a:gd name="connsiteX6" fmla="*/ 4323498 w 4550874"/>
              <a:gd name="connsiteY6" fmla="*/ 707297 h 2658378"/>
              <a:gd name="connsiteX7" fmla="*/ 4430178 w 4550874"/>
              <a:gd name="connsiteY7" fmla="*/ 600617 h 2658378"/>
              <a:gd name="connsiteX8" fmla="*/ 3981628 w 4550874"/>
              <a:gd name="connsiteY8" fmla="*/ 592997 h 2658378"/>
              <a:gd name="connsiteX9" fmla="*/ 4549832 w 4550874"/>
              <a:gd name="connsiteY9" fmla="*/ 341949 h 2658378"/>
              <a:gd name="connsiteX10" fmla="*/ 3808839 w 4550874"/>
              <a:gd name="connsiteY10" fmla="*/ 249891 h 2658378"/>
              <a:gd name="connsiteX11" fmla="*/ 3160315 w 4550874"/>
              <a:gd name="connsiteY11" fmla="*/ 301172 h 2658378"/>
              <a:gd name="connsiteX12" fmla="*/ 2697762 w 4550874"/>
              <a:gd name="connsiteY12" fmla="*/ 142387 h 2658378"/>
              <a:gd name="connsiteX13" fmla="*/ 2418910 w 4550874"/>
              <a:gd name="connsiteY13" fmla="*/ 206024 h 2658378"/>
              <a:gd name="connsiteX14" fmla="*/ 1928965 w 4550874"/>
              <a:gd name="connsiteY14" fmla="*/ 81634 h 2658378"/>
              <a:gd name="connsiteX15" fmla="*/ 1353964 w 4550874"/>
              <a:gd name="connsiteY15" fmla="*/ 3580 h 2658378"/>
              <a:gd name="connsiteX16" fmla="*/ 518647 w 4550874"/>
              <a:gd name="connsiteY16" fmla="*/ 197581 h 2658378"/>
              <a:gd name="connsiteX17" fmla="*/ 48266 w 4550874"/>
              <a:gd name="connsiteY17" fmla="*/ 178427 h 2658378"/>
              <a:gd name="connsiteX18" fmla="*/ 33438 w 4550874"/>
              <a:gd name="connsiteY18"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160315 w 4580885"/>
              <a:gd name="connsiteY10" fmla="*/ 301172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345666 w 4580885"/>
              <a:gd name="connsiteY10" fmla="*/ 66393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719156"/>
              <a:gd name="connsiteY0" fmla="*/ 577757 h 2658378"/>
              <a:gd name="connsiteX1" fmla="*/ 208698 w 4719156"/>
              <a:gd name="connsiteY1" fmla="*/ 1339757 h 2658378"/>
              <a:gd name="connsiteX2" fmla="*/ 665898 w 4719156"/>
              <a:gd name="connsiteY2" fmla="*/ 1583597 h 2658378"/>
              <a:gd name="connsiteX3" fmla="*/ 1511718 w 4719156"/>
              <a:gd name="connsiteY3" fmla="*/ 2223677 h 2658378"/>
              <a:gd name="connsiteX4" fmla="*/ 2448978 w 4719156"/>
              <a:gd name="connsiteY4" fmla="*/ 2658017 h 2658378"/>
              <a:gd name="connsiteX5" fmla="*/ 3185266 w 4719156"/>
              <a:gd name="connsiteY5" fmla="*/ 2262197 h 2658378"/>
              <a:gd name="connsiteX6" fmla="*/ 4323498 w 4719156"/>
              <a:gd name="connsiteY6" fmla="*/ 707297 h 2658378"/>
              <a:gd name="connsiteX7" fmla="*/ 4430178 w 4719156"/>
              <a:gd name="connsiteY7" fmla="*/ 600617 h 2658378"/>
              <a:gd name="connsiteX8" fmla="*/ 4698113 w 4719156"/>
              <a:gd name="connsiteY8" fmla="*/ 181311 h 2658378"/>
              <a:gd name="connsiteX9" fmla="*/ 3808839 w 4719156"/>
              <a:gd name="connsiteY9" fmla="*/ 249891 h 2658378"/>
              <a:gd name="connsiteX10" fmla="*/ 3345666 w 4719156"/>
              <a:gd name="connsiteY10" fmla="*/ 66393 h 2658378"/>
              <a:gd name="connsiteX11" fmla="*/ 2697762 w 4719156"/>
              <a:gd name="connsiteY11" fmla="*/ 142387 h 2658378"/>
              <a:gd name="connsiteX12" fmla="*/ 2418910 w 4719156"/>
              <a:gd name="connsiteY12" fmla="*/ 206024 h 2658378"/>
              <a:gd name="connsiteX13" fmla="*/ 1928965 w 4719156"/>
              <a:gd name="connsiteY13" fmla="*/ 81634 h 2658378"/>
              <a:gd name="connsiteX14" fmla="*/ 1353964 w 4719156"/>
              <a:gd name="connsiteY14" fmla="*/ 3580 h 2658378"/>
              <a:gd name="connsiteX15" fmla="*/ 518647 w 4719156"/>
              <a:gd name="connsiteY15" fmla="*/ 197581 h 2658378"/>
              <a:gd name="connsiteX16" fmla="*/ 48266 w 4719156"/>
              <a:gd name="connsiteY16" fmla="*/ 178427 h 2658378"/>
              <a:gd name="connsiteX17" fmla="*/ 33438 w 4719156"/>
              <a:gd name="connsiteY17" fmla="*/ 577757 h 2658378"/>
              <a:gd name="connsiteX0" fmla="*/ 33438 w 4716613"/>
              <a:gd name="connsiteY0" fmla="*/ 577757 h 2658351"/>
              <a:gd name="connsiteX1" fmla="*/ 208698 w 4716613"/>
              <a:gd name="connsiteY1" fmla="*/ 1339757 h 2658351"/>
              <a:gd name="connsiteX2" fmla="*/ 665898 w 4716613"/>
              <a:gd name="connsiteY2" fmla="*/ 1583597 h 2658351"/>
              <a:gd name="connsiteX3" fmla="*/ 1511718 w 4716613"/>
              <a:gd name="connsiteY3" fmla="*/ 2223677 h 2658351"/>
              <a:gd name="connsiteX4" fmla="*/ 2448978 w 4716613"/>
              <a:gd name="connsiteY4" fmla="*/ 2658017 h 2658351"/>
              <a:gd name="connsiteX5" fmla="*/ 3185266 w 4716613"/>
              <a:gd name="connsiteY5" fmla="*/ 2262197 h 2658351"/>
              <a:gd name="connsiteX6" fmla="*/ 4657130 w 4716613"/>
              <a:gd name="connsiteY6" fmla="*/ 750138 h 2658351"/>
              <a:gd name="connsiteX7" fmla="*/ 4430178 w 4716613"/>
              <a:gd name="connsiteY7" fmla="*/ 600617 h 2658351"/>
              <a:gd name="connsiteX8" fmla="*/ 4698113 w 4716613"/>
              <a:gd name="connsiteY8" fmla="*/ 181311 h 2658351"/>
              <a:gd name="connsiteX9" fmla="*/ 3808839 w 4716613"/>
              <a:gd name="connsiteY9" fmla="*/ 249891 h 2658351"/>
              <a:gd name="connsiteX10" fmla="*/ 3345666 w 4716613"/>
              <a:gd name="connsiteY10" fmla="*/ 66393 h 2658351"/>
              <a:gd name="connsiteX11" fmla="*/ 2697762 w 4716613"/>
              <a:gd name="connsiteY11" fmla="*/ 142387 h 2658351"/>
              <a:gd name="connsiteX12" fmla="*/ 2418910 w 4716613"/>
              <a:gd name="connsiteY12" fmla="*/ 206024 h 2658351"/>
              <a:gd name="connsiteX13" fmla="*/ 1928965 w 4716613"/>
              <a:gd name="connsiteY13" fmla="*/ 81634 h 2658351"/>
              <a:gd name="connsiteX14" fmla="*/ 1353964 w 4716613"/>
              <a:gd name="connsiteY14" fmla="*/ 3580 h 2658351"/>
              <a:gd name="connsiteX15" fmla="*/ 518647 w 4716613"/>
              <a:gd name="connsiteY15" fmla="*/ 197581 h 2658351"/>
              <a:gd name="connsiteX16" fmla="*/ 48266 w 4716613"/>
              <a:gd name="connsiteY16" fmla="*/ 178427 h 2658351"/>
              <a:gd name="connsiteX17" fmla="*/ 33438 w 471661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567676 w 4986563"/>
              <a:gd name="connsiteY3" fmla="*/ 1739659 h 2658351"/>
              <a:gd name="connsiteX4" fmla="*/ 1511718 w 4986563"/>
              <a:gd name="connsiteY4" fmla="*/ 2223677 h 2658351"/>
              <a:gd name="connsiteX5" fmla="*/ 2448978 w 4986563"/>
              <a:gd name="connsiteY5" fmla="*/ 2658017 h 2658351"/>
              <a:gd name="connsiteX6" fmla="*/ 3185266 w 4986563"/>
              <a:gd name="connsiteY6" fmla="*/ 2262197 h 2658351"/>
              <a:gd name="connsiteX7" fmla="*/ 4657130 w 4986563"/>
              <a:gd name="connsiteY7" fmla="*/ 750138 h 2658351"/>
              <a:gd name="connsiteX8" fmla="*/ 4986232 w 4986563"/>
              <a:gd name="connsiteY8" fmla="*/ 504225 h 2658351"/>
              <a:gd name="connsiteX9" fmla="*/ 4698113 w 4986563"/>
              <a:gd name="connsiteY9" fmla="*/ 181311 h 2658351"/>
              <a:gd name="connsiteX10" fmla="*/ 3808839 w 4986563"/>
              <a:gd name="connsiteY10" fmla="*/ 249891 h 2658351"/>
              <a:gd name="connsiteX11" fmla="*/ 3345666 w 4986563"/>
              <a:gd name="connsiteY11" fmla="*/ 66393 h 2658351"/>
              <a:gd name="connsiteX12" fmla="*/ 2697762 w 4986563"/>
              <a:gd name="connsiteY12" fmla="*/ 142387 h 2658351"/>
              <a:gd name="connsiteX13" fmla="*/ 2418910 w 4986563"/>
              <a:gd name="connsiteY13" fmla="*/ 206024 h 2658351"/>
              <a:gd name="connsiteX14" fmla="*/ 1928965 w 4986563"/>
              <a:gd name="connsiteY14" fmla="*/ 81634 h 2658351"/>
              <a:gd name="connsiteX15" fmla="*/ 1353964 w 4986563"/>
              <a:gd name="connsiteY15" fmla="*/ 3580 h 2658351"/>
              <a:gd name="connsiteX16" fmla="*/ 518647 w 4986563"/>
              <a:gd name="connsiteY16" fmla="*/ 197581 h 2658351"/>
              <a:gd name="connsiteX17" fmla="*/ 48266 w 4986563"/>
              <a:gd name="connsiteY17" fmla="*/ 178427 h 2658351"/>
              <a:gd name="connsiteX18" fmla="*/ 33438 w 4986563"/>
              <a:gd name="connsiteY18" fmla="*/ 577757 h 2658351"/>
              <a:gd name="connsiteX0" fmla="*/ 33438 w 4986563"/>
              <a:gd name="connsiteY0" fmla="*/ 577757 h 2658351"/>
              <a:gd name="connsiteX1" fmla="*/ 208698 w 4986563"/>
              <a:gd name="connsiteY1" fmla="*/ 1339757 h 2658351"/>
              <a:gd name="connsiteX2" fmla="*/ 567676 w 4986563"/>
              <a:gd name="connsiteY2" fmla="*/ 1739659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27689 w 4980814"/>
              <a:gd name="connsiteY0" fmla="*/ 577757 h 2658351"/>
              <a:gd name="connsiteX1" fmla="*/ 91738 w 4980814"/>
              <a:gd name="connsiteY1" fmla="*/ 1382599 h 2658351"/>
              <a:gd name="connsiteX2" fmla="*/ 561927 w 4980814"/>
              <a:gd name="connsiteY2" fmla="*/ 1739659 h 2658351"/>
              <a:gd name="connsiteX3" fmla="*/ 1505969 w 4980814"/>
              <a:gd name="connsiteY3" fmla="*/ 2223677 h 2658351"/>
              <a:gd name="connsiteX4" fmla="*/ 2443229 w 4980814"/>
              <a:gd name="connsiteY4" fmla="*/ 2658017 h 2658351"/>
              <a:gd name="connsiteX5" fmla="*/ 3179517 w 4980814"/>
              <a:gd name="connsiteY5" fmla="*/ 2262197 h 2658351"/>
              <a:gd name="connsiteX6" fmla="*/ 4651381 w 4980814"/>
              <a:gd name="connsiteY6" fmla="*/ 750138 h 2658351"/>
              <a:gd name="connsiteX7" fmla="*/ 4980483 w 4980814"/>
              <a:gd name="connsiteY7" fmla="*/ 504225 h 2658351"/>
              <a:gd name="connsiteX8" fmla="*/ 4692364 w 4980814"/>
              <a:gd name="connsiteY8" fmla="*/ 181311 h 2658351"/>
              <a:gd name="connsiteX9" fmla="*/ 3803090 w 4980814"/>
              <a:gd name="connsiteY9" fmla="*/ 249891 h 2658351"/>
              <a:gd name="connsiteX10" fmla="*/ 3339917 w 4980814"/>
              <a:gd name="connsiteY10" fmla="*/ 66393 h 2658351"/>
              <a:gd name="connsiteX11" fmla="*/ 2692013 w 4980814"/>
              <a:gd name="connsiteY11" fmla="*/ 142387 h 2658351"/>
              <a:gd name="connsiteX12" fmla="*/ 2413161 w 4980814"/>
              <a:gd name="connsiteY12" fmla="*/ 206024 h 2658351"/>
              <a:gd name="connsiteX13" fmla="*/ 1923216 w 4980814"/>
              <a:gd name="connsiteY13" fmla="*/ 81634 h 2658351"/>
              <a:gd name="connsiteX14" fmla="*/ 1348215 w 4980814"/>
              <a:gd name="connsiteY14" fmla="*/ 3580 h 2658351"/>
              <a:gd name="connsiteX15" fmla="*/ 512898 w 4980814"/>
              <a:gd name="connsiteY15" fmla="*/ 197581 h 2658351"/>
              <a:gd name="connsiteX16" fmla="*/ 42517 w 4980814"/>
              <a:gd name="connsiteY16" fmla="*/ 178427 h 2658351"/>
              <a:gd name="connsiteX17" fmla="*/ 27689 w 4980814"/>
              <a:gd name="connsiteY17" fmla="*/ 577757 h 2658351"/>
              <a:gd name="connsiteX0" fmla="*/ 605 w 5114368"/>
              <a:gd name="connsiteY0" fmla="*/ 545627 h 2658351"/>
              <a:gd name="connsiteX1" fmla="*/ 225292 w 5114368"/>
              <a:gd name="connsiteY1" fmla="*/ 1382599 h 2658351"/>
              <a:gd name="connsiteX2" fmla="*/ 695481 w 5114368"/>
              <a:gd name="connsiteY2" fmla="*/ 1739659 h 2658351"/>
              <a:gd name="connsiteX3" fmla="*/ 1639523 w 5114368"/>
              <a:gd name="connsiteY3" fmla="*/ 2223677 h 2658351"/>
              <a:gd name="connsiteX4" fmla="*/ 2576783 w 5114368"/>
              <a:gd name="connsiteY4" fmla="*/ 2658017 h 2658351"/>
              <a:gd name="connsiteX5" fmla="*/ 3313071 w 5114368"/>
              <a:gd name="connsiteY5" fmla="*/ 2262197 h 2658351"/>
              <a:gd name="connsiteX6" fmla="*/ 4784935 w 5114368"/>
              <a:gd name="connsiteY6" fmla="*/ 750138 h 2658351"/>
              <a:gd name="connsiteX7" fmla="*/ 5114037 w 5114368"/>
              <a:gd name="connsiteY7" fmla="*/ 504225 h 2658351"/>
              <a:gd name="connsiteX8" fmla="*/ 4825918 w 5114368"/>
              <a:gd name="connsiteY8" fmla="*/ 181311 h 2658351"/>
              <a:gd name="connsiteX9" fmla="*/ 3936644 w 5114368"/>
              <a:gd name="connsiteY9" fmla="*/ 249891 h 2658351"/>
              <a:gd name="connsiteX10" fmla="*/ 3473471 w 5114368"/>
              <a:gd name="connsiteY10" fmla="*/ 66393 h 2658351"/>
              <a:gd name="connsiteX11" fmla="*/ 2825567 w 5114368"/>
              <a:gd name="connsiteY11" fmla="*/ 142387 h 2658351"/>
              <a:gd name="connsiteX12" fmla="*/ 2546715 w 5114368"/>
              <a:gd name="connsiteY12" fmla="*/ 206024 h 2658351"/>
              <a:gd name="connsiteX13" fmla="*/ 2056770 w 5114368"/>
              <a:gd name="connsiteY13" fmla="*/ 81634 h 2658351"/>
              <a:gd name="connsiteX14" fmla="*/ 1481769 w 5114368"/>
              <a:gd name="connsiteY14" fmla="*/ 3580 h 2658351"/>
              <a:gd name="connsiteX15" fmla="*/ 646452 w 5114368"/>
              <a:gd name="connsiteY15" fmla="*/ 197581 h 2658351"/>
              <a:gd name="connsiteX16" fmla="*/ 176071 w 5114368"/>
              <a:gd name="connsiteY16" fmla="*/ 178427 h 2658351"/>
              <a:gd name="connsiteX17" fmla="*/ 605 w 5114368"/>
              <a:gd name="connsiteY17" fmla="*/ 545627 h 2658351"/>
              <a:gd name="connsiteX0" fmla="*/ 605 w 5115469"/>
              <a:gd name="connsiteY0" fmla="*/ 545627 h 2658388"/>
              <a:gd name="connsiteX1" fmla="*/ 225292 w 5115469"/>
              <a:gd name="connsiteY1" fmla="*/ 1382599 h 2658388"/>
              <a:gd name="connsiteX2" fmla="*/ 695481 w 5115469"/>
              <a:gd name="connsiteY2" fmla="*/ 1739659 h 2658388"/>
              <a:gd name="connsiteX3" fmla="*/ 1639523 w 5115469"/>
              <a:gd name="connsiteY3" fmla="*/ 2223677 h 2658388"/>
              <a:gd name="connsiteX4" fmla="*/ 2576783 w 5115469"/>
              <a:gd name="connsiteY4" fmla="*/ 2658017 h 2658388"/>
              <a:gd name="connsiteX5" fmla="*/ 3313071 w 5115469"/>
              <a:gd name="connsiteY5" fmla="*/ 2262197 h 2658388"/>
              <a:gd name="connsiteX6" fmla="*/ 4734447 w 5115469"/>
              <a:gd name="connsiteY6" fmla="*/ 691790 h 2658388"/>
              <a:gd name="connsiteX7" fmla="*/ 5114037 w 5115469"/>
              <a:gd name="connsiteY7" fmla="*/ 504225 h 2658388"/>
              <a:gd name="connsiteX8" fmla="*/ 4825918 w 5115469"/>
              <a:gd name="connsiteY8" fmla="*/ 181311 h 2658388"/>
              <a:gd name="connsiteX9" fmla="*/ 3936644 w 5115469"/>
              <a:gd name="connsiteY9" fmla="*/ 249891 h 2658388"/>
              <a:gd name="connsiteX10" fmla="*/ 3473471 w 5115469"/>
              <a:gd name="connsiteY10" fmla="*/ 66393 h 2658388"/>
              <a:gd name="connsiteX11" fmla="*/ 2825567 w 5115469"/>
              <a:gd name="connsiteY11" fmla="*/ 142387 h 2658388"/>
              <a:gd name="connsiteX12" fmla="*/ 2546715 w 5115469"/>
              <a:gd name="connsiteY12" fmla="*/ 206024 h 2658388"/>
              <a:gd name="connsiteX13" fmla="*/ 2056770 w 5115469"/>
              <a:gd name="connsiteY13" fmla="*/ 81634 h 2658388"/>
              <a:gd name="connsiteX14" fmla="*/ 1481769 w 5115469"/>
              <a:gd name="connsiteY14" fmla="*/ 3580 h 2658388"/>
              <a:gd name="connsiteX15" fmla="*/ 646452 w 5115469"/>
              <a:gd name="connsiteY15" fmla="*/ 197581 h 2658388"/>
              <a:gd name="connsiteX16" fmla="*/ 176071 w 5115469"/>
              <a:gd name="connsiteY16" fmla="*/ 178427 h 2658388"/>
              <a:gd name="connsiteX17" fmla="*/ 605 w 5115469"/>
              <a:gd name="connsiteY17" fmla="*/ 545627 h 2658388"/>
              <a:gd name="connsiteX0" fmla="*/ 605 w 5022263"/>
              <a:gd name="connsiteY0" fmla="*/ 545627 h 2658388"/>
              <a:gd name="connsiteX1" fmla="*/ 225292 w 5022263"/>
              <a:gd name="connsiteY1" fmla="*/ 1382599 h 2658388"/>
              <a:gd name="connsiteX2" fmla="*/ 695481 w 5022263"/>
              <a:gd name="connsiteY2" fmla="*/ 1739659 h 2658388"/>
              <a:gd name="connsiteX3" fmla="*/ 1639523 w 5022263"/>
              <a:gd name="connsiteY3" fmla="*/ 2223677 h 2658388"/>
              <a:gd name="connsiteX4" fmla="*/ 2576783 w 5022263"/>
              <a:gd name="connsiteY4" fmla="*/ 2658017 h 2658388"/>
              <a:gd name="connsiteX5" fmla="*/ 3313071 w 5022263"/>
              <a:gd name="connsiteY5" fmla="*/ 2262197 h 2658388"/>
              <a:gd name="connsiteX6" fmla="*/ 4734447 w 5022263"/>
              <a:gd name="connsiteY6" fmla="*/ 691790 h 2658388"/>
              <a:gd name="connsiteX7" fmla="*/ 5018670 w 5022263"/>
              <a:gd name="connsiteY7" fmla="*/ 445878 h 2658388"/>
              <a:gd name="connsiteX8" fmla="*/ 4825918 w 5022263"/>
              <a:gd name="connsiteY8" fmla="*/ 181311 h 2658388"/>
              <a:gd name="connsiteX9" fmla="*/ 3936644 w 5022263"/>
              <a:gd name="connsiteY9" fmla="*/ 249891 h 2658388"/>
              <a:gd name="connsiteX10" fmla="*/ 3473471 w 5022263"/>
              <a:gd name="connsiteY10" fmla="*/ 66393 h 2658388"/>
              <a:gd name="connsiteX11" fmla="*/ 2825567 w 5022263"/>
              <a:gd name="connsiteY11" fmla="*/ 142387 h 2658388"/>
              <a:gd name="connsiteX12" fmla="*/ 2546715 w 5022263"/>
              <a:gd name="connsiteY12" fmla="*/ 206024 h 2658388"/>
              <a:gd name="connsiteX13" fmla="*/ 2056770 w 5022263"/>
              <a:gd name="connsiteY13" fmla="*/ 81634 h 2658388"/>
              <a:gd name="connsiteX14" fmla="*/ 1481769 w 5022263"/>
              <a:gd name="connsiteY14" fmla="*/ 3580 h 2658388"/>
              <a:gd name="connsiteX15" fmla="*/ 646452 w 5022263"/>
              <a:gd name="connsiteY15" fmla="*/ 197581 h 2658388"/>
              <a:gd name="connsiteX16" fmla="*/ 176071 w 5022263"/>
              <a:gd name="connsiteY16" fmla="*/ 178427 h 2658388"/>
              <a:gd name="connsiteX17" fmla="*/ 605 w 5022263"/>
              <a:gd name="connsiteY17" fmla="*/ 545627 h 2658388"/>
              <a:gd name="connsiteX0" fmla="*/ 605 w 5022263"/>
              <a:gd name="connsiteY0" fmla="*/ 545627 h 2658504"/>
              <a:gd name="connsiteX1" fmla="*/ 225292 w 5022263"/>
              <a:gd name="connsiteY1" fmla="*/ 1382599 h 2658504"/>
              <a:gd name="connsiteX2" fmla="*/ 695481 w 5022263"/>
              <a:gd name="connsiteY2" fmla="*/ 1739659 h 2658504"/>
              <a:gd name="connsiteX3" fmla="*/ 1639523 w 5022263"/>
              <a:gd name="connsiteY3" fmla="*/ 2223677 h 2658504"/>
              <a:gd name="connsiteX4" fmla="*/ 2576783 w 5022263"/>
              <a:gd name="connsiteY4" fmla="*/ 2658017 h 2658504"/>
              <a:gd name="connsiteX5" fmla="*/ 3357949 w 5022263"/>
              <a:gd name="connsiteY5" fmla="*/ 2267060 h 2658504"/>
              <a:gd name="connsiteX6" fmla="*/ 4734447 w 5022263"/>
              <a:gd name="connsiteY6" fmla="*/ 691790 h 2658504"/>
              <a:gd name="connsiteX7" fmla="*/ 5018670 w 5022263"/>
              <a:gd name="connsiteY7" fmla="*/ 445878 h 2658504"/>
              <a:gd name="connsiteX8" fmla="*/ 4825918 w 5022263"/>
              <a:gd name="connsiteY8" fmla="*/ 181311 h 2658504"/>
              <a:gd name="connsiteX9" fmla="*/ 3936644 w 5022263"/>
              <a:gd name="connsiteY9" fmla="*/ 249891 h 2658504"/>
              <a:gd name="connsiteX10" fmla="*/ 3473471 w 5022263"/>
              <a:gd name="connsiteY10" fmla="*/ 66393 h 2658504"/>
              <a:gd name="connsiteX11" fmla="*/ 2825567 w 5022263"/>
              <a:gd name="connsiteY11" fmla="*/ 142387 h 2658504"/>
              <a:gd name="connsiteX12" fmla="*/ 2546715 w 5022263"/>
              <a:gd name="connsiteY12" fmla="*/ 206024 h 2658504"/>
              <a:gd name="connsiteX13" fmla="*/ 2056770 w 5022263"/>
              <a:gd name="connsiteY13" fmla="*/ 81634 h 2658504"/>
              <a:gd name="connsiteX14" fmla="*/ 1481769 w 5022263"/>
              <a:gd name="connsiteY14" fmla="*/ 3580 h 2658504"/>
              <a:gd name="connsiteX15" fmla="*/ 646452 w 5022263"/>
              <a:gd name="connsiteY15" fmla="*/ 197581 h 2658504"/>
              <a:gd name="connsiteX16" fmla="*/ 176071 w 5022263"/>
              <a:gd name="connsiteY16" fmla="*/ 178427 h 2658504"/>
              <a:gd name="connsiteX17" fmla="*/ 605 w 5022263"/>
              <a:gd name="connsiteY17" fmla="*/ 545627 h 2658504"/>
              <a:gd name="connsiteX0" fmla="*/ 605 w 5022263"/>
              <a:gd name="connsiteY0" fmla="*/ 545627 h 2658026"/>
              <a:gd name="connsiteX1" fmla="*/ 225292 w 5022263"/>
              <a:gd name="connsiteY1" fmla="*/ 1382599 h 2658026"/>
              <a:gd name="connsiteX2" fmla="*/ 695481 w 5022263"/>
              <a:gd name="connsiteY2" fmla="*/ 173965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6"/>
              <a:gd name="connsiteX1" fmla="*/ 225292 w 5022263"/>
              <a:gd name="connsiteY1" fmla="*/ 1382599 h 2658026"/>
              <a:gd name="connsiteX2" fmla="*/ 790848 w 5022263"/>
              <a:gd name="connsiteY2" fmla="*/ 172020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473471 w 5022263"/>
              <a:gd name="connsiteY10" fmla="*/ 66393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523960 w 5022263"/>
              <a:gd name="connsiteY10" fmla="*/ 217126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464268 h 2576664"/>
              <a:gd name="connsiteX1" fmla="*/ 225292 w 5022263"/>
              <a:gd name="connsiteY1" fmla="*/ 1301240 h 2576664"/>
              <a:gd name="connsiteX2" fmla="*/ 790848 w 5022263"/>
              <a:gd name="connsiteY2" fmla="*/ 1638850 h 2576664"/>
              <a:gd name="connsiteX3" fmla="*/ 1661962 w 5022263"/>
              <a:gd name="connsiteY3" fmla="*/ 2195804 h 2576664"/>
              <a:gd name="connsiteX4" fmla="*/ 2576783 w 5022263"/>
              <a:gd name="connsiteY4" fmla="*/ 2576658 h 2576664"/>
              <a:gd name="connsiteX5" fmla="*/ 3357949 w 5022263"/>
              <a:gd name="connsiteY5" fmla="*/ 2185701 h 2576664"/>
              <a:gd name="connsiteX6" fmla="*/ 4734447 w 5022263"/>
              <a:gd name="connsiteY6" fmla="*/ 610431 h 2576664"/>
              <a:gd name="connsiteX7" fmla="*/ 5018670 w 5022263"/>
              <a:gd name="connsiteY7" fmla="*/ 364519 h 2576664"/>
              <a:gd name="connsiteX8" fmla="*/ 4825918 w 5022263"/>
              <a:gd name="connsiteY8" fmla="*/ 99952 h 2576664"/>
              <a:gd name="connsiteX9" fmla="*/ 3936644 w 5022263"/>
              <a:gd name="connsiteY9" fmla="*/ 168532 h 2576664"/>
              <a:gd name="connsiteX10" fmla="*/ 3523960 w 5022263"/>
              <a:gd name="connsiteY10" fmla="*/ 135767 h 2576664"/>
              <a:gd name="connsiteX11" fmla="*/ 2825567 w 5022263"/>
              <a:gd name="connsiteY11" fmla="*/ 61028 h 2576664"/>
              <a:gd name="connsiteX12" fmla="*/ 2546715 w 5022263"/>
              <a:gd name="connsiteY12" fmla="*/ 124665 h 2576664"/>
              <a:gd name="connsiteX13" fmla="*/ 2056770 w 5022263"/>
              <a:gd name="connsiteY13" fmla="*/ 275 h 2576664"/>
              <a:gd name="connsiteX14" fmla="*/ 1487379 w 5022263"/>
              <a:gd name="connsiteY14" fmla="*/ 165337 h 2576664"/>
              <a:gd name="connsiteX15" fmla="*/ 646452 w 5022263"/>
              <a:gd name="connsiteY15" fmla="*/ 116222 h 2576664"/>
              <a:gd name="connsiteX16" fmla="*/ 176071 w 5022263"/>
              <a:gd name="connsiteY16" fmla="*/ 97068 h 2576664"/>
              <a:gd name="connsiteX17" fmla="*/ 605 w 5022263"/>
              <a:gd name="connsiteY17" fmla="*/ 464268 h 2576664"/>
              <a:gd name="connsiteX0" fmla="*/ 605 w 5022263"/>
              <a:gd name="connsiteY0" fmla="*/ 403290 h 2515686"/>
              <a:gd name="connsiteX1" fmla="*/ 225292 w 5022263"/>
              <a:gd name="connsiteY1" fmla="*/ 1240262 h 2515686"/>
              <a:gd name="connsiteX2" fmla="*/ 790848 w 5022263"/>
              <a:gd name="connsiteY2" fmla="*/ 1577872 h 2515686"/>
              <a:gd name="connsiteX3" fmla="*/ 1661962 w 5022263"/>
              <a:gd name="connsiteY3" fmla="*/ 2134826 h 2515686"/>
              <a:gd name="connsiteX4" fmla="*/ 2576783 w 5022263"/>
              <a:gd name="connsiteY4" fmla="*/ 2515680 h 2515686"/>
              <a:gd name="connsiteX5" fmla="*/ 3357949 w 5022263"/>
              <a:gd name="connsiteY5" fmla="*/ 2124723 h 2515686"/>
              <a:gd name="connsiteX6" fmla="*/ 4734447 w 5022263"/>
              <a:gd name="connsiteY6" fmla="*/ 549453 h 2515686"/>
              <a:gd name="connsiteX7" fmla="*/ 5018670 w 5022263"/>
              <a:gd name="connsiteY7" fmla="*/ 303541 h 2515686"/>
              <a:gd name="connsiteX8" fmla="*/ 4825918 w 5022263"/>
              <a:gd name="connsiteY8" fmla="*/ 38974 h 2515686"/>
              <a:gd name="connsiteX9" fmla="*/ 3936644 w 5022263"/>
              <a:gd name="connsiteY9" fmla="*/ 107554 h 2515686"/>
              <a:gd name="connsiteX10" fmla="*/ 3523960 w 5022263"/>
              <a:gd name="connsiteY10" fmla="*/ 74789 h 2515686"/>
              <a:gd name="connsiteX11" fmla="*/ 2825567 w 5022263"/>
              <a:gd name="connsiteY11" fmla="*/ 50 h 2515686"/>
              <a:gd name="connsiteX12" fmla="*/ 2546715 w 5022263"/>
              <a:gd name="connsiteY12" fmla="*/ 63687 h 2515686"/>
              <a:gd name="connsiteX13" fmla="*/ 2051160 w 5022263"/>
              <a:gd name="connsiteY13" fmla="*/ 90030 h 2515686"/>
              <a:gd name="connsiteX14" fmla="*/ 1487379 w 5022263"/>
              <a:gd name="connsiteY14" fmla="*/ 104359 h 2515686"/>
              <a:gd name="connsiteX15" fmla="*/ 646452 w 5022263"/>
              <a:gd name="connsiteY15" fmla="*/ 55244 h 2515686"/>
              <a:gd name="connsiteX16" fmla="*/ 176071 w 5022263"/>
              <a:gd name="connsiteY16" fmla="*/ 36090 h 2515686"/>
              <a:gd name="connsiteX17" fmla="*/ 605 w 5022263"/>
              <a:gd name="connsiteY17" fmla="*/ 403290 h 2515686"/>
              <a:gd name="connsiteX0" fmla="*/ 605 w 5022263"/>
              <a:gd name="connsiteY0" fmla="*/ 389442 h 2501838"/>
              <a:gd name="connsiteX1" fmla="*/ 225292 w 5022263"/>
              <a:gd name="connsiteY1" fmla="*/ 1226414 h 2501838"/>
              <a:gd name="connsiteX2" fmla="*/ 790848 w 5022263"/>
              <a:gd name="connsiteY2" fmla="*/ 1564024 h 2501838"/>
              <a:gd name="connsiteX3" fmla="*/ 1661962 w 5022263"/>
              <a:gd name="connsiteY3" fmla="*/ 2120978 h 2501838"/>
              <a:gd name="connsiteX4" fmla="*/ 2576783 w 5022263"/>
              <a:gd name="connsiteY4" fmla="*/ 2501832 h 2501838"/>
              <a:gd name="connsiteX5" fmla="*/ 3357949 w 5022263"/>
              <a:gd name="connsiteY5" fmla="*/ 2110875 h 2501838"/>
              <a:gd name="connsiteX6" fmla="*/ 4734447 w 5022263"/>
              <a:gd name="connsiteY6" fmla="*/ 535605 h 2501838"/>
              <a:gd name="connsiteX7" fmla="*/ 5018670 w 5022263"/>
              <a:gd name="connsiteY7" fmla="*/ 289693 h 2501838"/>
              <a:gd name="connsiteX8" fmla="*/ 4825918 w 5022263"/>
              <a:gd name="connsiteY8" fmla="*/ 25126 h 2501838"/>
              <a:gd name="connsiteX9" fmla="*/ 3936644 w 5022263"/>
              <a:gd name="connsiteY9" fmla="*/ 93706 h 2501838"/>
              <a:gd name="connsiteX10" fmla="*/ 3523960 w 5022263"/>
              <a:gd name="connsiteY10" fmla="*/ 60941 h 2501838"/>
              <a:gd name="connsiteX11" fmla="*/ 2926544 w 5022263"/>
              <a:gd name="connsiteY11" fmla="*/ 102898 h 2501838"/>
              <a:gd name="connsiteX12" fmla="*/ 2546715 w 5022263"/>
              <a:gd name="connsiteY12" fmla="*/ 49839 h 2501838"/>
              <a:gd name="connsiteX13" fmla="*/ 2051160 w 5022263"/>
              <a:gd name="connsiteY13" fmla="*/ 76182 h 2501838"/>
              <a:gd name="connsiteX14" fmla="*/ 1487379 w 5022263"/>
              <a:gd name="connsiteY14" fmla="*/ 90511 h 2501838"/>
              <a:gd name="connsiteX15" fmla="*/ 646452 w 5022263"/>
              <a:gd name="connsiteY15" fmla="*/ 41396 h 2501838"/>
              <a:gd name="connsiteX16" fmla="*/ 176071 w 5022263"/>
              <a:gd name="connsiteY16" fmla="*/ 22242 h 2501838"/>
              <a:gd name="connsiteX17" fmla="*/ 605 w 5022263"/>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26544 w 5164998"/>
              <a:gd name="connsiteY11" fmla="*/ 102898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77032 w 5164998"/>
              <a:gd name="connsiteY11" fmla="*/ 73724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95774 w 5173393"/>
              <a:gd name="connsiteY14" fmla="*/ 49583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84554 w 5173393"/>
              <a:gd name="connsiteY14" fmla="*/ 15546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613 w 5798076"/>
              <a:gd name="connsiteY0" fmla="*/ 761504 h 2472588"/>
              <a:gd name="connsiteX1" fmla="*/ 858370 w 5798076"/>
              <a:gd name="connsiteY1" fmla="*/ 1197164 h 2472588"/>
              <a:gd name="connsiteX2" fmla="*/ 1423926 w 5798076"/>
              <a:gd name="connsiteY2" fmla="*/ 1534774 h 2472588"/>
              <a:gd name="connsiteX3" fmla="*/ 2295040 w 5798076"/>
              <a:gd name="connsiteY3" fmla="*/ 2091728 h 2472588"/>
              <a:gd name="connsiteX4" fmla="*/ 3209861 w 5798076"/>
              <a:gd name="connsiteY4" fmla="*/ 2472582 h 2472588"/>
              <a:gd name="connsiteX5" fmla="*/ 3991027 w 5798076"/>
              <a:gd name="connsiteY5" fmla="*/ 2081625 h 2472588"/>
              <a:gd name="connsiteX6" fmla="*/ 5367525 w 5798076"/>
              <a:gd name="connsiteY6" fmla="*/ 506355 h 2472588"/>
              <a:gd name="connsiteX7" fmla="*/ 5651748 w 5798076"/>
              <a:gd name="connsiteY7" fmla="*/ 260443 h 2472588"/>
              <a:gd name="connsiteX8" fmla="*/ 5722658 w 5798076"/>
              <a:gd name="connsiteY8" fmla="*/ 136884 h 2472588"/>
              <a:gd name="connsiteX9" fmla="*/ 4569722 w 5798076"/>
              <a:gd name="connsiteY9" fmla="*/ 64456 h 2472588"/>
              <a:gd name="connsiteX10" fmla="*/ 4157038 w 5798076"/>
              <a:gd name="connsiteY10" fmla="*/ 31691 h 2472588"/>
              <a:gd name="connsiteX11" fmla="*/ 3610110 w 5798076"/>
              <a:gd name="connsiteY11" fmla="*/ 44474 h 2472588"/>
              <a:gd name="connsiteX12" fmla="*/ 3179793 w 5798076"/>
              <a:gd name="connsiteY12" fmla="*/ 20589 h 2472588"/>
              <a:gd name="connsiteX13" fmla="*/ 2684238 w 5798076"/>
              <a:gd name="connsiteY13" fmla="*/ 46932 h 2472588"/>
              <a:gd name="connsiteX14" fmla="*/ 2109237 w 5798076"/>
              <a:gd name="connsiteY14" fmla="*/ 27224 h 2472588"/>
              <a:gd name="connsiteX15" fmla="*/ 1279530 w 5798076"/>
              <a:gd name="connsiteY15" fmla="*/ 12146 h 2472588"/>
              <a:gd name="connsiteX16" fmla="*/ 730611 w 5798076"/>
              <a:gd name="connsiteY16" fmla="*/ 85376 h 2472588"/>
              <a:gd name="connsiteX17" fmla="*/ 613 w 5798076"/>
              <a:gd name="connsiteY17" fmla="*/ 761504 h 2472588"/>
              <a:gd name="connsiteX0" fmla="*/ 682333 w 6479796"/>
              <a:gd name="connsiteY0" fmla="*/ 749422 h 2460506"/>
              <a:gd name="connsiteX1" fmla="*/ 1540090 w 6479796"/>
              <a:gd name="connsiteY1" fmla="*/ 1185082 h 2460506"/>
              <a:gd name="connsiteX2" fmla="*/ 2105646 w 6479796"/>
              <a:gd name="connsiteY2" fmla="*/ 1522692 h 2460506"/>
              <a:gd name="connsiteX3" fmla="*/ 2976760 w 6479796"/>
              <a:gd name="connsiteY3" fmla="*/ 2079646 h 2460506"/>
              <a:gd name="connsiteX4" fmla="*/ 3891581 w 6479796"/>
              <a:gd name="connsiteY4" fmla="*/ 2460500 h 2460506"/>
              <a:gd name="connsiteX5" fmla="*/ 4672747 w 6479796"/>
              <a:gd name="connsiteY5" fmla="*/ 2069543 h 2460506"/>
              <a:gd name="connsiteX6" fmla="*/ 6049245 w 6479796"/>
              <a:gd name="connsiteY6" fmla="*/ 494273 h 2460506"/>
              <a:gd name="connsiteX7" fmla="*/ 6333468 w 6479796"/>
              <a:gd name="connsiteY7" fmla="*/ 248361 h 2460506"/>
              <a:gd name="connsiteX8" fmla="*/ 6404378 w 6479796"/>
              <a:gd name="connsiteY8" fmla="*/ 124802 h 2460506"/>
              <a:gd name="connsiteX9" fmla="*/ 5251442 w 6479796"/>
              <a:gd name="connsiteY9" fmla="*/ 52374 h 2460506"/>
              <a:gd name="connsiteX10" fmla="*/ 4838758 w 6479796"/>
              <a:gd name="connsiteY10" fmla="*/ 19609 h 2460506"/>
              <a:gd name="connsiteX11" fmla="*/ 4291830 w 6479796"/>
              <a:gd name="connsiteY11" fmla="*/ 32392 h 2460506"/>
              <a:gd name="connsiteX12" fmla="*/ 3861513 w 6479796"/>
              <a:gd name="connsiteY12" fmla="*/ 8507 h 2460506"/>
              <a:gd name="connsiteX13" fmla="*/ 3365958 w 6479796"/>
              <a:gd name="connsiteY13" fmla="*/ 34850 h 2460506"/>
              <a:gd name="connsiteX14" fmla="*/ 2790957 w 6479796"/>
              <a:gd name="connsiteY14" fmla="*/ 15142 h 2460506"/>
              <a:gd name="connsiteX15" fmla="*/ 1961250 w 6479796"/>
              <a:gd name="connsiteY15" fmla="*/ 64 h 2460506"/>
              <a:gd name="connsiteX16" fmla="*/ 44902 w 6479796"/>
              <a:gd name="connsiteY16" fmla="*/ 287323 h 2460506"/>
              <a:gd name="connsiteX17" fmla="*/ 682333 w 6479796"/>
              <a:gd name="connsiteY17" fmla="*/ 749422 h 2460506"/>
              <a:gd name="connsiteX0" fmla="*/ 682333 w 6479796"/>
              <a:gd name="connsiteY0" fmla="*/ 749422 h 2463920"/>
              <a:gd name="connsiteX1" fmla="*/ 1540090 w 6479796"/>
              <a:gd name="connsiteY1" fmla="*/ 1185082 h 2463920"/>
              <a:gd name="connsiteX2" fmla="*/ 2105646 w 6479796"/>
              <a:gd name="connsiteY2" fmla="*/ 1522692 h 2463920"/>
              <a:gd name="connsiteX3" fmla="*/ 2976760 w 6479796"/>
              <a:gd name="connsiteY3" fmla="*/ 2079646 h 2463920"/>
              <a:gd name="connsiteX4" fmla="*/ 3891581 w 6479796"/>
              <a:gd name="connsiteY4" fmla="*/ 2460500 h 2463920"/>
              <a:gd name="connsiteX5" fmla="*/ 5204524 w 6479796"/>
              <a:gd name="connsiteY5" fmla="*/ 1828759 h 2463920"/>
              <a:gd name="connsiteX6" fmla="*/ 6049245 w 6479796"/>
              <a:gd name="connsiteY6" fmla="*/ 494273 h 2463920"/>
              <a:gd name="connsiteX7" fmla="*/ 6333468 w 6479796"/>
              <a:gd name="connsiteY7" fmla="*/ 248361 h 2463920"/>
              <a:gd name="connsiteX8" fmla="*/ 6404378 w 6479796"/>
              <a:gd name="connsiteY8" fmla="*/ 124802 h 2463920"/>
              <a:gd name="connsiteX9" fmla="*/ 5251442 w 6479796"/>
              <a:gd name="connsiteY9" fmla="*/ 52374 h 2463920"/>
              <a:gd name="connsiteX10" fmla="*/ 4838758 w 6479796"/>
              <a:gd name="connsiteY10" fmla="*/ 19609 h 2463920"/>
              <a:gd name="connsiteX11" fmla="*/ 4291830 w 6479796"/>
              <a:gd name="connsiteY11" fmla="*/ 32392 h 2463920"/>
              <a:gd name="connsiteX12" fmla="*/ 3861513 w 6479796"/>
              <a:gd name="connsiteY12" fmla="*/ 8507 h 2463920"/>
              <a:gd name="connsiteX13" fmla="*/ 3365958 w 6479796"/>
              <a:gd name="connsiteY13" fmla="*/ 34850 h 2463920"/>
              <a:gd name="connsiteX14" fmla="*/ 2790957 w 6479796"/>
              <a:gd name="connsiteY14" fmla="*/ 15142 h 2463920"/>
              <a:gd name="connsiteX15" fmla="*/ 1961250 w 6479796"/>
              <a:gd name="connsiteY15" fmla="*/ 64 h 2463920"/>
              <a:gd name="connsiteX16" fmla="*/ 44902 w 6479796"/>
              <a:gd name="connsiteY16" fmla="*/ 287323 h 2463920"/>
              <a:gd name="connsiteX17" fmla="*/ 682333 w 6479796"/>
              <a:gd name="connsiteY17" fmla="*/ 749422 h 2463920"/>
              <a:gd name="connsiteX0" fmla="*/ 682333 w 6470200"/>
              <a:gd name="connsiteY0" fmla="*/ 749422 h 2463920"/>
              <a:gd name="connsiteX1" fmla="*/ 1540090 w 6470200"/>
              <a:gd name="connsiteY1" fmla="*/ 1185082 h 2463920"/>
              <a:gd name="connsiteX2" fmla="*/ 2105646 w 6470200"/>
              <a:gd name="connsiteY2" fmla="*/ 1522692 h 2463920"/>
              <a:gd name="connsiteX3" fmla="*/ 2976760 w 6470200"/>
              <a:gd name="connsiteY3" fmla="*/ 2079646 h 2463920"/>
              <a:gd name="connsiteX4" fmla="*/ 3891581 w 6470200"/>
              <a:gd name="connsiteY4" fmla="*/ 2460500 h 2463920"/>
              <a:gd name="connsiteX5" fmla="*/ 5204524 w 6470200"/>
              <a:gd name="connsiteY5" fmla="*/ 1828759 h 2463920"/>
              <a:gd name="connsiteX6" fmla="*/ 6378441 w 6470200"/>
              <a:gd name="connsiteY6" fmla="*/ 467517 h 2463920"/>
              <a:gd name="connsiteX7" fmla="*/ 6333468 w 6470200"/>
              <a:gd name="connsiteY7" fmla="*/ 248361 h 2463920"/>
              <a:gd name="connsiteX8" fmla="*/ 6404378 w 6470200"/>
              <a:gd name="connsiteY8" fmla="*/ 124802 h 2463920"/>
              <a:gd name="connsiteX9" fmla="*/ 5251442 w 6470200"/>
              <a:gd name="connsiteY9" fmla="*/ 52374 h 2463920"/>
              <a:gd name="connsiteX10" fmla="*/ 4838758 w 6470200"/>
              <a:gd name="connsiteY10" fmla="*/ 19609 h 2463920"/>
              <a:gd name="connsiteX11" fmla="*/ 4291830 w 6470200"/>
              <a:gd name="connsiteY11" fmla="*/ 32392 h 2463920"/>
              <a:gd name="connsiteX12" fmla="*/ 3861513 w 6470200"/>
              <a:gd name="connsiteY12" fmla="*/ 8507 h 2463920"/>
              <a:gd name="connsiteX13" fmla="*/ 3365958 w 6470200"/>
              <a:gd name="connsiteY13" fmla="*/ 34850 h 2463920"/>
              <a:gd name="connsiteX14" fmla="*/ 2790957 w 6470200"/>
              <a:gd name="connsiteY14" fmla="*/ 15142 h 2463920"/>
              <a:gd name="connsiteX15" fmla="*/ 1961250 w 6470200"/>
              <a:gd name="connsiteY15" fmla="*/ 64 h 2463920"/>
              <a:gd name="connsiteX16" fmla="*/ 44902 w 6470200"/>
              <a:gd name="connsiteY16" fmla="*/ 287323 h 2463920"/>
              <a:gd name="connsiteX17" fmla="*/ 682333 w 6470200"/>
              <a:gd name="connsiteY17" fmla="*/ 749422 h 2463920"/>
              <a:gd name="connsiteX0" fmla="*/ 682333 w 6747272"/>
              <a:gd name="connsiteY0" fmla="*/ 749422 h 2463920"/>
              <a:gd name="connsiteX1" fmla="*/ 1540090 w 6747272"/>
              <a:gd name="connsiteY1" fmla="*/ 1185082 h 2463920"/>
              <a:gd name="connsiteX2" fmla="*/ 2105646 w 6747272"/>
              <a:gd name="connsiteY2" fmla="*/ 1522692 h 2463920"/>
              <a:gd name="connsiteX3" fmla="*/ 2976760 w 6747272"/>
              <a:gd name="connsiteY3" fmla="*/ 2079646 h 2463920"/>
              <a:gd name="connsiteX4" fmla="*/ 3891581 w 6747272"/>
              <a:gd name="connsiteY4" fmla="*/ 2460500 h 2463920"/>
              <a:gd name="connsiteX5" fmla="*/ 5204524 w 6747272"/>
              <a:gd name="connsiteY5" fmla="*/ 1828759 h 2463920"/>
              <a:gd name="connsiteX6" fmla="*/ 6378441 w 6747272"/>
              <a:gd name="connsiteY6" fmla="*/ 467517 h 2463920"/>
              <a:gd name="connsiteX7" fmla="*/ 6333468 w 6747272"/>
              <a:gd name="connsiteY7" fmla="*/ 248361 h 2463920"/>
              <a:gd name="connsiteX8" fmla="*/ 6708251 w 6747272"/>
              <a:gd name="connsiteY8" fmla="*/ 44541 h 2463920"/>
              <a:gd name="connsiteX9" fmla="*/ 5251442 w 6747272"/>
              <a:gd name="connsiteY9" fmla="*/ 52374 h 2463920"/>
              <a:gd name="connsiteX10" fmla="*/ 4838758 w 6747272"/>
              <a:gd name="connsiteY10" fmla="*/ 19609 h 2463920"/>
              <a:gd name="connsiteX11" fmla="*/ 4291830 w 6747272"/>
              <a:gd name="connsiteY11" fmla="*/ 32392 h 2463920"/>
              <a:gd name="connsiteX12" fmla="*/ 3861513 w 6747272"/>
              <a:gd name="connsiteY12" fmla="*/ 8507 h 2463920"/>
              <a:gd name="connsiteX13" fmla="*/ 3365958 w 6747272"/>
              <a:gd name="connsiteY13" fmla="*/ 34850 h 2463920"/>
              <a:gd name="connsiteX14" fmla="*/ 2790957 w 6747272"/>
              <a:gd name="connsiteY14" fmla="*/ 15142 h 2463920"/>
              <a:gd name="connsiteX15" fmla="*/ 1961250 w 6747272"/>
              <a:gd name="connsiteY15" fmla="*/ 64 h 2463920"/>
              <a:gd name="connsiteX16" fmla="*/ 44902 w 6747272"/>
              <a:gd name="connsiteY16" fmla="*/ 287323 h 2463920"/>
              <a:gd name="connsiteX17" fmla="*/ 682333 w 6747272"/>
              <a:gd name="connsiteY17" fmla="*/ 749422 h 2463920"/>
              <a:gd name="connsiteX0" fmla="*/ 682333 w 6805242"/>
              <a:gd name="connsiteY0" fmla="*/ 749422 h 2463920"/>
              <a:gd name="connsiteX1" fmla="*/ 1540090 w 6805242"/>
              <a:gd name="connsiteY1" fmla="*/ 1185082 h 2463920"/>
              <a:gd name="connsiteX2" fmla="*/ 2105646 w 6805242"/>
              <a:gd name="connsiteY2" fmla="*/ 1522692 h 2463920"/>
              <a:gd name="connsiteX3" fmla="*/ 2976760 w 6805242"/>
              <a:gd name="connsiteY3" fmla="*/ 2079646 h 2463920"/>
              <a:gd name="connsiteX4" fmla="*/ 3891581 w 6805242"/>
              <a:gd name="connsiteY4" fmla="*/ 2460500 h 2463920"/>
              <a:gd name="connsiteX5" fmla="*/ 5204524 w 6805242"/>
              <a:gd name="connsiteY5" fmla="*/ 1828759 h 2463920"/>
              <a:gd name="connsiteX6" fmla="*/ 6378441 w 6805242"/>
              <a:gd name="connsiteY6" fmla="*/ 467517 h 2463920"/>
              <a:gd name="connsiteX7" fmla="*/ 6637340 w 6805242"/>
              <a:gd name="connsiteY7" fmla="*/ 248361 h 2463920"/>
              <a:gd name="connsiteX8" fmla="*/ 6708251 w 6805242"/>
              <a:gd name="connsiteY8" fmla="*/ 44541 h 2463920"/>
              <a:gd name="connsiteX9" fmla="*/ 5251442 w 6805242"/>
              <a:gd name="connsiteY9" fmla="*/ 52374 h 2463920"/>
              <a:gd name="connsiteX10" fmla="*/ 4838758 w 6805242"/>
              <a:gd name="connsiteY10" fmla="*/ 19609 h 2463920"/>
              <a:gd name="connsiteX11" fmla="*/ 4291830 w 6805242"/>
              <a:gd name="connsiteY11" fmla="*/ 32392 h 2463920"/>
              <a:gd name="connsiteX12" fmla="*/ 3861513 w 6805242"/>
              <a:gd name="connsiteY12" fmla="*/ 8507 h 2463920"/>
              <a:gd name="connsiteX13" fmla="*/ 3365958 w 6805242"/>
              <a:gd name="connsiteY13" fmla="*/ 34850 h 2463920"/>
              <a:gd name="connsiteX14" fmla="*/ 2790957 w 6805242"/>
              <a:gd name="connsiteY14" fmla="*/ 15142 h 2463920"/>
              <a:gd name="connsiteX15" fmla="*/ 1961250 w 6805242"/>
              <a:gd name="connsiteY15" fmla="*/ 64 h 2463920"/>
              <a:gd name="connsiteX16" fmla="*/ 44902 w 6805242"/>
              <a:gd name="connsiteY16" fmla="*/ 287323 h 2463920"/>
              <a:gd name="connsiteX17" fmla="*/ 682333 w 6805242"/>
              <a:gd name="connsiteY17" fmla="*/ 749422 h 2463920"/>
              <a:gd name="connsiteX0" fmla="*/ 682333 w 6805242"/>
              <a:gd name="connsiteY0" fmla="*/ 749422 h 2464544"/>
              <a:gd name="connsiteX1" fmla="*/ 1540090 w 6805242"/>
              <a:gd name="connsiteY1" fmla="*/ 1185082 h 2464544"/>
              <a:gd name="connsiteX2" fmla="*/ 2130970 w 6805242"/>
              <a:gd name="connsiteY2" fmla="*/ 1683214 h 2464544"/>
              <a:gd name="connsiteX3" fmla="*/ 2976760 w 6805242"/>
              <a:gd name="connsiteY3" fmla="*/ 2079646 h 2464544"/>
              <a:gd name="connsiteX4" fmla="*/ 3891581 w 6805242"/>
              <a:gd name="connsiteY4" fmla="*/ 2460500 h 2464544"/>
              <a:gd name="connsiteX5" fmla="*/ 5204524 w 6805242"/>
              <a:gd name="connsiteY5" fmla="*/ 1828759 h 2464544"/>
              <a:gd name="connsiteX6" fmla="*/ 6378441 w 6805242"/>
              <a:gd name="connsiteY6" fmla="*/ 467517 h 2464544"/>
              <a:gd name="connsiteX7" fmla="*/ 6637340 w 6805242"/>
              <a:gd name="connsiteY7" fmla="*/ 248361 h 2464544"/>
              <a:gd name="connsiteX8" fmla="*/ 6708251 w 6805242"/>
              <a:gd name="connsiteY8" fmla="*/ 44541 h 2464544"/>
              <a:gd name="connsiteX9" fmla="*/ 5251442 w 6805242"/>
              <a:gd name="connsiteY9" fmla="*/ 52374 h 2464544"/>
              <a:gd name="connsiteX10" fmla="*/ 4838758 w 6805242"/>
              <a:gd name="connsiteY10" fmla="*/ 19609 h 2464544"/>
              <a:gd name="connsiteX11" fmla="*/ 4291830 w 6805242"/>
              <a:gd name="connsiteY11" fmla="*/ 32392 h 2464544"/>
              <a:gd name="connsiteX12" fmla="*/ 3861513 w 6805242"/>
              <a:gd name="connsiteY12" fmla="*/ 8507 h 2464544"/>
              <a:gd name="connsiteX13" fmla="*/ 3365958 w 6805242"/>
              <a:gd name="connsiteY13" fmla="*/ 34850 h 2464544"/>
              <a:gd name="connsiteX14" fmla="*/ 2790957 w 6805242"/>
              <a:gd name="connsiteY14" fmla="*/ 15142 h 2464544"/>
              <a:gd name="connsiteX15" fmla="*/ 1961250 w 6805242"/>
              <a:gd name="connsiteY15" fmla="*/ 64 h 2464544"/>
              <a:gd name="connsiteX16" fmla="*/ 44902 w 6805242"/>
              <a:gd name="connsiteY16" fmla="*/ 287323 h 2464544"/>
              <a:gd name="connsiteX17" fmla="*/ 682333 w 6805242"/>
              <a:gd name="connsiteY17" fmla="*/ 749422 h 2464544"/>
              <a:gd name="connsiteX0" fmla="*/ 681429 w 6804338"/>
              <a:gd name="connsiteY0" fmla="*/ 749422 h 2464544"/>
              <a:gd name="connsiteX1" fmla="*/ 1437894 w 6804338"/>
              <a:gd name="connsiteY1" fmla="*/ 1265343 h 2464544"/>
              <a:gd name="connsiteX2" fmla="*/ 2130066 w 6804338"/>
              <a:gd name="connsiteY2" fmla="*/ 1683214 h 2464544"/>
              <a:gd name="connsiteX3" fmla="*/ 2975856 w 6804338"/>
              <a:gd name="connsiteY3" fmla="*/ 2079646 h 2464544"/>
              <a:gd name="connsiteX4" fmla="*/ 3890677 w 6804338"/>
              <a:gd name="connsiteY4" fmla="*/ 2460500 h 2464544"/>
              <a:gd name="connsiteX5" fmla="*/ 5203620 w 6804338"/>
              <a:gd name="connsiteY5" fmla="*/ 1828759 h 2464544"/>
              <a:gd name="connsiteX6" fmla="*/ 6377537 w 6804338"/>
              <a:gd name="connsiteY6" fmla="*/ 467517 h 2464544"/>
              <a:gd name="connsiteX7" fmla="*/ 6636436 w 6804338"/>
              <a:gd name="connsiteY7" fmla="*/ 248361 h 2464544"/>
              <a:gd name="connsiteX8" fmla="*/ 6707347 w 6804338"/>
              <a:gd name="connsiteY8" fmla="*/ 44541 h 2464544"/>
              <a:gd name="connsiteX9" fmla="*/ 5250538 w 6804338"/>
              <a:gd name="connsiteY9" fmla="*/ 52374 h 2464544"/>
              <a:gd name="connsiteX10" fmla="*/ 4837854 w 6804338"/>
              <a:gd name="connsiteY10" fmla="*/ 19609 h 2464544"/>
              <a:gd name="connsiteX11" fmla="*/ 4290926 w 6804338"/>
              <a:gd name="connsiteY11" fmla="*/ 32392 h 2464544"/>
              <a:gd name="connsiteX12" fmla="*/ 3860609 w 6804338"/>
              <a:gd name="connsiteY12" fmla="*/ 8507 h 2464544"/>
              <a:gd name="connsiteX13" fmla="*/ 3365054 w 6804338"/>
              <a:gd name="connsiteY13" fmla="*/ 34850 h 2464544"/>
              <a:gd name="connsiteX14" fmla="*/ 2790053 w 6804338"/>
              <a:gd name="connsiteY14" fmla="*/ 15142 h 2464544"/>
              <a:gd name="connsiteX15" fmla="*/ 1960346 w 6804338"/>
              <a:gd name="connsiteY15" fmla="*/ 64 h 2464544"/>
              <a:gd name="connsiteX16" fmla="*/ 43998 w 6804338"/>
              <a:gd name="connsiteY16" fmla="*/ 287323 h 2464544"/>
              <a:gd name="connsiteX17" fmla="*/ 681429 w 6804338"/>
              <a:gd name="connsiteY17" fmla="*/ 749422 h 2464544"/>
              <a:gd name="connsiteX0" fmla="*/ 1090342 w 7213251"/>
              <a:gd name="connsiteY0" fmla="*/ 749398 h 2464520"/>
              <a:gd name="connsiteX1" fmla="*/ 1846807 w 7213251"/>
              <a:gd name="connsiteY1" fmla="*/ 1265319 h 2464520"/>
              <a:gd name="connsiteX2" fmla="*/ 2538979 w 7213251"/>
              <a:gd name="connsiteY2" fmla="*/ 1683190 h 2464520"/>
              <a:gd name="connsiteX3" fmla="*/ 3384769 w 7213251"/>
              <a:gd name="connsiteY3" fmla="*/ 2079622 h 2464520"/>
              <a:gd name="connsiteX4" fmla="*/ 4299590 w 7213251"/>
              <a:gd name="connsiteY4" fmla="*/ 2460476 h 2464520"/>
              <a:gd name="connsiteX5" fmla="*/ 5612533 w 7213251"/>
              <a:gd name="connsiteY5" fmla="*/ 1828735 h 2464520"/>
              <a:gd name="connsiteX6" fmla="*/ 6786450 w 7213251"/>
              <a:gd name="connsiteY6" fmla="*/ 467493 h 2464520"/>
              <a:gd name="connsiteX7" fmla="*/ 7045349 w 7213251"/>
              <a:gd name="connsiteY7" fmla="*/ 248337 h 2464520"/>
              <a:gd name="connsiteX8" fmla="*/ 7116260 w 7213251"/>
              <a:gd name="connsiteY8" fmla="*/ 44517 h 2464520"/>
              <a:gd name="connsiteX9" fmla="*/ 5659451 w 7213251"/>
              <a:gd name="connsiteY9" fmla="*/ 52350 h 2464520"/>
              <a:gd name="connsiteX10" fmla="*/ 5246767 w 7213251"/>
              <a:gd name="connsiteY10" fmla="*/ 19585 h 2464520"/>
              <a:gd name="connsiteX11" fmla="*/ 4699839 w 7213251"/>
              <a:gd name="connsiteY11" fmla="*/ 32368 h 2464520"/>
              <a:gd name="connsiteX12" fmla="*/ 4269522 w 7213251"/>
              <a:gd name="connsiteY12" fmla="*/ 8483 h 2464520"/>
              <a:gd name="connsiteX13" fmla="*/ 3773967 w 7213251"/>
              <a:gd name="connsiteY13" fmla="*/ 34826 h 2464520"/>
              <a:gd name="connsiteX14" fmla="*/ 3198966 w 7213251"/>
              <a:gd name="connsiteY14" fmla="*/ 15118 h 2464520"/>
              <a:gd name="connsiteX15" fmla="*/ 2369259 w 7213251"/>
              <a:gd name="connsiteY15" fmla="*/ 40 h 2464520"/>
              <a:gd name="connsiteX16" fmla="*/ 452911 w 7213251"/>
              <a:gd name="connsiteY16" fmla="*/ 287299 h 2464520"/>
              <a:gd name="connsiteX17" fmla="*/ 34934 w 7213251"/>
              <a:gd name="connsiteY17" fmla="*/ 53115 h 2464520"/>
              <a:gd name="connsiteX18" fmla="*/ 1090342 w 7213251"/>
              <a:gd name="connsiteY18" fmla="*/ 749398 h 2464520"/>
              <a:gd name="connsiteX0" fmla="*/ 1100745 w 7223654"/>
              <a:gd name="connsiteY0" fmla="*/ 756215 h 2471337"/>
              <a:gd name="connsiteX1" fmla="*/ 1857210 w 7223654"/>
              <a:gd name="connsiteY1" fmla="*/ 1272136 h 2471337"/>
              <a:gd name="connsiteX2" fmla="*/ 2549382 w 7223654"/>
              <a:gd name="connsiteY2" fmla="*/ 1690007 h 2471337"/>
              <a:gd name="connsiteX3" fmla="*/ 3395172 w 7223654"/>
              <a:gd name="connsiteY3" fmla="*/ 2086439 h 2471337"/>
              <a:gd name="connsiteX4" fmla="*/ 4309993 w 7223654"/>
              <a:gd name="connsiteY4" fmla="*/ 2467293 h 2471337"/>
              <a:gd name="connsiteX5" fmla="*/ 5622936 w 7223654"/>
              <a:gd name="connsiteY5" fmla="*/ 1835552 h 2471337"/>
              <a:gd name="connsiteX6" fmla="*/ 6796853 w 7223654"/>
              <a:gd name="connsiteY6" fmla="*/ 474310 h 2471337"/>
              <a:gd name="connsiteX7" fmla="*/ 7055752 w 7223654"/>
              <a:gd name="connsiteY7" fmla="*/ 255154 h 2471337"/>
              <a:gd name="connsiteX8" fmla="*/ 7126663 w 7223654"/>
              <a:gd name="connsiteY8" fmla="*/ 51334 h 2471337"/>
              <a:gd name="connsiteX9" fmla="*/ 5669854 w 7223654"/>
              <a:gd name="connsiteY9" fmla="*/ 59167 h 2471337"/>
              <a:gd name="connsiteX10" fmla="*/ 5257170 w 7223654"/>
              <a:gd name="connsiteY10" fmla="*/ 26402 h 2471337"/>
              <a:gd name="connsiteX11" fmla="*/ 4710242 w 7223654"/>
              <a:gd name="connsiteY11" fmla="*/ 39185 h 2471337"/>
              <a:gd name="connsiteX12" fmla="*/ 4279925 w 7223654"/>
              <a:gd name="connsiteY12" fmla="*/ 15300 h 2471337"/>
              <a:gd name="connsiteX13" fmla="*/ 3784370 w 7223654"/>
              <a:gd name="connsiteY13" fmla="*/ 41643 h 2471337"/>
              <a:gd name="connsiteX14" fmla="*/ 3209369 w 7223654"/>
              <a:gd name="connsiteY14" fmla="*/ 21935 h 2471337"/>
              <a:gd name="connsiteX15" fmla="*/ 2379662 w 7223654"/>
              <a:gd name="connsiteY15" fmla="*/ 6857 h 2471337"/>
              <a:gd name="connsiteX16" fmla="*/ 394677 w 7223654"/>
              <a:gd name="connsiteY16" fmla="*/ 4051 h 2471337"/>
              <a:gd name="connsiteX17" fmla="*/ 45337 w 7223654"/>
              <a:gd name="connsiteY17" fmla="*/ 59932 h 2471337"/>
              <a:gd name="connsiteX18" fmla="*/ 1100745 w 7223654"/>
              <a:gd name="connsiteY18" fmla="*/ 756215 h 247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23654" h="2471337">
                <a:moveTo>
                  <a:pt x="1100745" y="756215"/>
                </a:moveTo>
                <a:cubicBezTo>
                  <a:pt x="1402724" y="958249"/>
                  <a:pt x="1615771" y="1116504"/>
                  <a:pt x="1857210" y="1272136"/>
                </a:cubicBezTo>
                <a:cubicBezTo>
                  <a:pt x="2098649" y="1427768"/>
                  <a:pt x="2293055" y="1554290"/>
                  <a:pt x="2549382" y="1690007"/>
                </a:cubicBezTo>
                <a:cubicBezTo>
                  <a:pt x="2805709" y="1825724"/>
                  <a:pt x="3101737" y="1956891"/>
                  <a:pt x="3395172" y="2086439"/>
                </a:cubicBezTo>
                <a:cubicBezTo>
                  <a:pt x="3688607" y="2215987"/>
                  <a:pt x="3938699" y="2509107"/>
                  <a:pt x="4309993" y="2467293"/>
                </a:cubicBezTo>
                <a:cubicBezTo>
                  <a:pt x="4681287" y="2425479"/>
                  <a:pt x="5208459" y="2167716"/>
                  <a:pt x="5622936" y="1835552"/>
                </a:cubicBezTo>
                <a:cubicBezTo>
                  <a:pt x="6037413" y="1503388"/>
                  <a:pt x="6558050" y="737710"/>
                  <a:pt x="6796853" y="474310"/>
                </a:cubicBezTo>
                <a:cubicBezTo>
                  <a:pt x="7035656" y="210910"/>
                  <a:pt x="7000784" y="325650"/>
                  <a:pt x="7055752" y="255154"/>
                </a:cubicBezTo>
                <a:cubicBezTo>
                  <a:pt x="7110720" y="184658"/>
                  <a:pt x="7357646" y="83998"/>
                  <a:pt x="7126663" y="51334"/>
                </a:cubicBezTo>
                <a:cubicBezTo>
                  <a:pt x="6895680" y="18670"/>
                  <a:pt x="5981436" y="63322"/>
                  <a:pt x="5669854" y="59167"/>
                </a:cubicBezTo>
                <a:cubicBezTo>
                  <a:pt x="5358272" y="55012"/>
                  <a:pt x="5417105" y="29732"/>
                  <a:pt x="5257170" y="26402"/>
                </a:cubicBezTo>
                <a:cubicBezTo>
                  <a:pt x="5097235" y="23072"/>
                  <a:pt x="4873116" y="41035"/>
                  <a:pt x="4710242" y="39185"/>
                </a:cubicBezTo>
                <a:cubicBezTo>
                  <a:pt x="4547368" y="37335"/>
                  <a:pt x="4434237" y="14890"/>
                  <a:pt x="4279925" y="15300"/>
                </a:cubicBezTo>
                <a:cubicBezTo>
                  <a:pt x="4125613" y="15710"/>
                  <a:pt x="3962796" y="40537"/>
                  <a:pt x="3784370" y="41643"/>
                </a:cubicBezTo>
                <a:cubicBezTo>
                  <a:pt x="3605944" y="42749"/>
                  <a:pt x="3443487" y="27733"/>
                  <a:pt x="3209369" y="21935"/>
                </a:cubicBezTo>
                <a:lnTo>
                  <a:pt x="2379662" y="6857"/>
                </a:lnTo>
                <a:cubicBezTo>
                  <a:pt x="2252662" y="3047"/>
                  <a:pt x="783731" y="-4795"/>
                  <a:pt x="394677" y="4051"/>
                </a:cubicBezTo>
                <a:cubicBezTo>
                  <a:pt x="5623" y="12897"/>
                  <a:pt x="-60901" y="-17084"/>
                  <a:pt x="45337" y="59932"/>
                </a:cubicBezTo>
                <a:cubicBezTo>
                  <a:pt x="151575" y="136948"/>
                  <a:pt x="798766" y="554181"/>
                  <a:pt x="1100745" y="756215"/>
                </a:cubicBezTo>
                <a:close/>
              </a:path>
            </a:pathLst>
          </a:custGeom>
          <a:solidFill>
            <a:schemeClr val="tx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0" name="Rectangle 9"/>
          <p:cNvSpPr/>
          <p:nvPr/>
        </p:nvSpPr>
        <p:spPr bwMode="auto">
          <a:xfrm>
            <a:off x="5154928" y="4422822"/>
            <a:ext cx="46436" cy="1238426"/>
          </a:xfrm>
          <a:prstGeom prst="rect">
            <a:avLst/>
          </a:prstGeom>
          <a:ln>
            <a:solidFill>
              <a:srgbClr val="0070C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2" name="Trapèze 47"/>
          <p:cNvSpPr/>
          <p:nvPr/>
        </p:nvSpPr>
        <p:spPr>
          <a:xfrm rot="10800000">
            <a:off x="3659919" y="4831461"/>
            <a:ext cx="2544202"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rapèze 47"/>
          <p:cNvSpPr/>
          <p:nvPr/>
        </p:nvSpPr>
        <p:spPr>
          <a:xfrm rot="10800000">
            <a:off x="3397640" y="4499550"/>
            <a:ext cx="3094948"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Freeform 36"/>
          <p:cNvSpPr/>
          <p:nvPr/>
        </p:nvSpPr>
        <p:spPr bwMode="auto">
          <a:xfrm>
            <a:off x="3051937" y="4430218"/>
            <a:ext cx="3571479" cy="1239490"/>
          </a:xfrm>
          <a:custGeom>
            <a:avLst/>
            <a:gdLst>
              <a:gd name="connsiteX0" fmla="*/ 0 w 3947284"/>
              <a:gd name="connsiteY0" fmla="*/ 690672 h 2002736"/>
              <a:gd name="connsiteX1" fmla="*/ 1195754 w 3947284"/>
              <a:gd name="connsiteY1" fmla="*/ 1511287 h 2002736"/>
              <a:gd name="connsiteX2" fmla="*/ 2180492 w 3947284"/>
              <a:gd name="connsiteY2" fmla="*/ 1945041 h 2002736"/>
              <a:gd name="connsiteX3" fmla="*/ 3774831 w 3947284"/>
              <a:gd name="connsiteY3" fmla="*/ 221749 h 2002736"/>
              <a:gd name="connsiteX4" fmla="*/ 3903784 w 3947284"/>
              <a:gd name="connsiteY4" fmla="*/ 22456 h 2002736"/>
              <a:gd name="connsiteX0" fmla="*/ 0 w 4005900"/>
              <a:gd name="connsiteY0" fmla="*/ 585165 h 2004287"/>
              <a:gd name="connsiteX1" fmla="*/ 1254370 w 4005900"/>
              <a:gd name="connsiteY1" fmla="*/ 1511287 h 2004287"/>
              <a:gd name="connsiteX2" fmla="*/ 2239108 w 4005900"/>
              <a:gd name="connsiteY2" fmla="*/ 1945041 h 2004287"/>
              <a:gd name="connsiteX3" fmla="*/ 3833447 w 4005900"/>
              <a:gd name="connsiteY3" fmla="*/ 221749 h 2004287"/>
              <a:gd name="connsiteX4" fmla="*/ 3962400 w 4005900"/>
              <a:gd name="connsiteY4" fmla="*/ 22456 h 2004287"/>
              <a:gd name="connsiteX0" fmla="*/ 109687 w 4115587"/>
              <a:gd name="connsiteY0" fmla="*/ 585165 h 2005280"/>
              <a:gd name="connsiteX1" fmla="*/ 88423 w 4115587"/>
              <a:gd name="connsiteY1" fmla="*/ 520087 h 2005280"/>
              <a:gd name="connsiteX2" fmla="*/ 1364057 w 4115587"/>
              <a:gd name="connsiteY2" fmla="*/ 1511287 h 2005280"/>
              <a:gd name="connsiteX3" fmla="*/ 2348795 w 4115587"/>
              <a:gd name="connsiteY3" fmla="*/ 1945041 h 2005280"/>
              <a:gd name="connsiteX4" fmla="*/ 3943134 w 4115587"/>
              <a:gd name="connsiteY4" fmla="*/ 221749 h 2005280"/>
              <a:gd name="connsiteX5" fmla="*/ 4072087 w 4115587"/>
              <a:gd name="connsiteY5" fmla="*/ 22456 h 2005280"/>
              <a:gd name="connsiteX0" fmla="*/ 529358 w 4535258"/>
              <a:gd name="connsiteY0" fmla="*/ 585165 h 2003512"/>
              <a:gd name="connsiteX1" fmla="*/ 39171 w 4535258"/>
              <a:gd name="connsiteY1" fmla="*/ 637318 h 2003512"/>
              <a:gd name="connsiteX2" fmla="*/ 1783728 w 4535258"/>
              <a:gd name="connsiteY2" fmla="*/ 1511287 h 2003512"/>
              <a:gd name="connsiteX3" fmla="*/ 2768466 w 4535258"/>
              <a:gd name="connsiteY3" fmla="*/ 1945041 h 2003512"/>
              <a:gd name="connsiteX4" fmla="*/ 4362805 w 4535258"/>
              <a:gd name="connsiteY4" fmla="*/ 221749 h 2003512"/>
              <a:gd name="connsiteX5" fmla="*/ 4491758 w 4535258"/>
              <a:gd name="connsiteY5" fmla="*/ 22456 h 2003512"/>
              <a:gd name="connsiteX0" fmla="*/ 12 w 5424404"/>
              <a:gd name="connsiteY0" fmla="*/ 936857 h 2003512"/>
              <a:gd name="connsiteX1" fmla="*/ 928317 w 5424404"/>
              <a:gd name="connsiteY1" fmla="*/ 637318 h 2003512"/>
              <a:gd name="connsiteX2" fmla="*/ 2672874 w 5424404"/>
              <a:gd name="connsiteY2" fmla="*/ 1511287 h 2003512"/>
              <a:gd name="connsiteX3" fmla="*/ 3657612 w 5424404"/>
              <a:gd name="connsiteY3" fmla="*/ 1945041 h 2003512"/>
              <a:gd name="connsiteX4" fmla="*/ 5251951 w 5424404"/>
              <a:gd name="connsiteY4" fmla="*/ 221749 h 2003512"/>
              <a:gd name="connsiteX5" fmla="*/ 5380904 w 5424404"/>
              <a:gd name="connsiteY5" fmla="*/ 22456 h 2003512"/>
              <a:gd name="connsiteX0" fmla="*/ 33 w 4990672"/>
              <a:gd name="connsiteY0" fmla="*/ 608611 h 2003512"/>
              <a:gd name="connsiteX1" fmla="*/ 494585 w 4990672"/>
              <a:gd name="connsiteY1" fmla="*/ 637318 h 2003512"/>
              <a:gd name="connsiteX2" fmla="*/ 2239142 w 4990672"/>
              <a:gd name="connsiteY2" fmla="*/ 1511287 h 2003512"/>
              <a:gd name="connsiteX3" fmla="*/ 3223880 w 4990672"/>
              <a:gd name="connsiteY3" fmla="*/ 1945041 h 2003512"/>
              <a:gd name="connsiteX4" fmla="*/ 4818219 w 4990672"/>
              <a:gd name="connsiteY4" fmla="*/ 221749 h 2003512"/>
              <a:gd name="connsiteX5" fmla="*/ 4947172 w 4990672"/>
              <a:gd name="connsiteY5" fmla="*/ 22456 h 2003512"/>
              <a:gd name="connsiteX0" fmla="*/ 18 w 4990657"/>
              <a:gd name="connsiteY0" fmla="*/ 608611 h 2003512"/>
              <a:gd name="connsiteX1" fmla="*/ 752477 w 4990657"/>
              <a:gd name="connsiteY1" fmla="*/ 637318 h 2003512"/>
              <a:gd name="connsiteX2" fmla="*/ 2239127 w 4990657"/>
              <a:gd name="connsiteY2" fmla="*/ 1511287 h 2003512"/>
              <a:gd name="connsiteX3" fmla="*/ 3223865 w 4990657"/>
              <a:gd name="connsiteY3" fmla="*/ 1945041 h 2003512"/>
              <a:gd name="connsiteX4" fmla="*/ 4818204 w 4990657"/>
              <a:gd name="connsiteY4" fmla="*/ 221749 h 2003512"/>
              <a:gd name="connsiteX5" fmla="*/ 4947157 w 4990657"/>
              <a:gd name="connsiteY5" fmla="*/ 22456 h 2003512"/>
              <a:gd name="connsiteX0" fmla="*/ 18 w 4990657"/>
              <a:gd name="connsiteY0" fmla="*/ 608611 h 1994804"/>
              <a:gd name="connsiteX1" fmla="*/ 752477 w 4990657"/>
              <a:gd name="connsiteY1" fmla="*/ 637318 h 1994804"/>
              <a:gd name="connsiteX2" fmla="*/ 2239127 w 4990657"/>
              <a:gd name="connsiteY2" fmla="*/ 1511287 h 1994804"/>
              <a:gd name="connsiteX3" fmla="*/ 2055073 w 4990657"/>
              <a:gd name="connsiteY3" fmla="*/ 1527816 h 1994804"/>
              <a:gd name="connsiteX4" fmla="*/ 3223865 w 4990657"/>
              <a:gd name="connsiteY4" fmla="*/ 1945041 h 1994804"/>
              <a:gd name="connsiteX5" fmla="*/ 4818204 w 4990657"/>
              <a:gd name="connsiteY5" fmla="*/ 221749 h 1994804"/>
              <a:gd name="connsiteX6" fmla="*/ 4947157 w 4990657"/>
              <a:gd name="connsiteY6" fmla="*/ 22456 h 1994804"/>
              <a:gd name="connsiteX0" fmla="*/ 22 w 4990661"/>
              <a:gd name="connsiteY0" fmla="*/ 608611 h 2006174"/>
              <a:gd name="connsiteX1" fmla="*/ 752481 w 4990661"/>
              <a:gd name="connsiteY1" fmla="*/ 637318 h 2006174"/>
              <a:gd name="connsiteX2" fmla="*/ 2055077 w 4990661"/>
              <a:gd name="connsiteY2" fmla="*/ 1527816 h 2006174"/>
              <a:gd name="connsiteX3" fmla="*/ 3223869 w 4990661"/>
              <a:gd name="connsiteY3" fmla="*/ 1945041 h 2006174"/>
              <a:gd name="connsiteX4" fmla="*/ 4818208 w 4990661"/>
              <a:gd name="connsiteY4" fmla="*/ 221749 h 2006174"/>
              <a:gd name="connsiteX5" fmla="*/ 4947161 w 4990661"/>
              <a:gd name="connsiteY5" fmla="*/ 22456 h 2006174"/>
              <a:gd name="connsiteX0" fmla="*/ 22 w 4960033"/>
              <a:gd name="connsiteY0" fmla="*/ 618597 h 2017639"/>
              <a:gd name="connsiteX1" fmla="*/ 752481 w 4960033"/>
              <a:gd name="connsiteY1" fmla="*/ 647304 h 2017639"/>
              <a:gd name="connsiteX2" fmla="*/ 2055077 w 4960033"/>
              <a:gd name="connsiteY2" fmla="*/ 1537802 h 2017639"/>
              <a:gd name="connsiteX3" fmla="*/ 3223869 w 4960033"/>
              <a:gd name="connsiteY3" fmla="*/ 1955027 h 2017639"/>
              <a:gd name="connsiteX4" fmla="*/ 4748465 w 4960033"/>
              <a:gd name="connsiteY4" fmla="*/ 208487 h 2017639"/>
              <a:gd name="connsiteX5" fmla="*/ 4947161 w 4960033"/>
              <a:gd name="connsiteY5" fmla="*/ 32442 h 2017639"/>
              <a:gd name="connsiteX0" fmla="*/ 22 w 4912264"/>
              <a:gd name="connsiteY0" fmla="*/ 633094 h 2032136"/>
              <a:gd name="connsiteX1" fmla="*/ 752481 w 4912264"/>
              <a:gd name="connsiteY1" fmla="*/ 661801 h 2032136"/>
              <a:gd name="connsiteX2" fmla="*/ 2055077 w 4912264"/>
              <a:gd name="connsiteY2" fmla="*/ 1552299 h 2032136"/>
              <a:gd name="connsiteX3" fmla="*/ 3223869 w 4912264"/>
              <a:gd name="connsiteY3" fmla="*/ 1969524 h 2032136"/>
              <a:gd name="connsiteX4" fmla="*/ 4748465 w 4912264"/>
              <a:gd name="connsiteY4" fmla="*/ 222984 h 2032136"/>
              <a:gd name="connsiteX5" fmla="*/ 4869670 w 4912264"/>
              <a:gd name="connsiteY5" fmla="*/ 23691 h 2032136"/>
              <a:gd name="connsiteX0" fmla="*/ 22 w 4906712"/>
              <a:gd name="connsiteY0" fmla="*/ 632682 h 2024778"/>
              <a:gd name="connsiteX1" fmla="*/ 752481 w 4906712"/>
              <a:gd name="connsiteY1" fmla="*/ 661389 h 2024778"/>
              <a:gd name="connsiteX2" fmla="*/ 2055077 w 4906712"/>
              <a:gd name="connsiteY2" fmla="*/ 1551887 h 2024778"/>
              <a:gd name="connsiteX3" fmla="*/ 3309109 w 4906712"/>
              <a:gd name="connsiteY3" fmla="*/ 1961363 h 2024778"/>
              <a:gd name="connsiteX4" fmla="*/ 4748465 w 4906712"/>
              <a:gd name="connsiteY4" fmla="*/ 222572 h 2024778"/>
              <a:gd name="connsiteX5" fmla="*/ 4869670 w 4906712"/>
              <a:gd name="connsiteY5" fmla="*/ 23279 h 2024778"/>
              <a:gd name="connsiteX0" fmla="*/ 22 w 4906712"/>
              <a:gd name="connsiteY0" fmla="*/ 632682 h 2042637"/>
              <a:gd name="connsiteX1" fmla="*/ 752481 w 4906712"/>
              <a:gd name="connsiteY1" fmla="*/ 661389 h 2042637"/>
              <a:gd name="connsiteX2" fmla="*/ 2132569 w 4906712"/>
              <a:gd name="connsiteY2" fmla="*/ 1644877 h 2042637"/>
              <a:gd name="connsiteX3" fmla="*/ 3309109 w 4906712"/>
              <a:gd name="connsiteY3" fmla="*/ 1961363 h 2042637"/>
              <a:gd name="connsiteX4" fmla="*/ 4748465 w 4906712"/>
              <a:gd name="connsiteY4" fmla="*/ 222572 h 2042637"/>
              <a:gd name="connsiteX5" fmla="*/ 4869670 w 4906712"/>
              <a:gd name="connsiteY5" fmla="*/ 23279 h 2042637"/>
              <a:gd name="connsiteX0" fmla="*/ 22 w 4906712"/>
              <a:gd name="connsiteY0" fmla="*/ 632682 h 2061424"/>
              <a:gd name="connsiteX1" fmla="*/ 752481 w 4906712"/>
              <a:gd name="connsiteY1" fmla="*/ 661389 h 2061424"/>
              <a:gd name="connsiteX2" fmla="*/ 2303050 w 4906712"/>
              <a:gd name="connsiteY2" fmla="*/ 1722369 h 2061424"/>
              <a:gd name="connsiteX3" fmla="*/ 3309109 w 4906712"/>
              <a:gd name="connsiteY3" fmla="*/ 1961363 h 2061424"/>
              <a:gd name="connsiteX4" fmla="*/ 4748465 w 4906712"/>
              <a:gd name="connsiteY4" fmla="*/ 222572 h 2061424"/>
              <a:gd name="connsiteX5" fmla="*/ 4869670 w 4906712"/>
              <a:gd name="connsiteY5" fmla="*/ 23279 h 2061424"/>
              <a:gd name="connsiteX0" fmla="*/ 22 w 4906712"/>
              <a:gd name="connsiteY0" fmla="*/ 632682 h 2060364"/>
              <a:gd name="connsiteX1" fmla="*/ 752481 w 4906712"/>
              <a:gd name="connsiteY1" fmla="*/ 661389 h 2060364"/>
              <a:gd name="connsiteX2" fmla="*/ 759975 w 4906712"/>
              <a:gd name="connsiteY2" fmla="*/ 721534 h 2060364"/>
              <a:gd name="connsiteX3" fmla="*/ 2303050 w 4906712"/>
              <a:gd name="connsiteY3" fmla="*/ 1722369 h 2060364"/>
              <a:gd name="connsiteX4" fmla="*/ 3309109 w 4906712"/>
              <a:gd name="connsiteY4" fmla="*/ 1961363 h 2060364"/>
              <a:gd name="connsiteX5" fmla="*/ 4748465 w 4906712"/>
              <a:gd name="connsiteY5" fmla="*/ 222572 h 2060364"/>
              <a:gd name="connsiteX6" fmla="*/ 4869670 w 4906712"/>
              <a:gd name="connsiteY6" fmla="*/ 23279 h 2060364"/>
              <a:gd name="connsiteX0" fmla="*/ 22 w 4906712"/>
              <a:gd name="connsiteY0" fmla="*/ 632682 h 2060364"/>
              <a:gd name="connsiteX1" fmla="*/ 752481 w 4906712"/>
              <a:gd name="connsiteY1" fmla="*/ 661389 h 2060364"/>
              <a:gd name="connsiteX2" fmla="*/ 759975 w 4906712"/>
              <a:gd name="connsiteY2" fmla="*/ 721534 h 2060364"/>
              <a:gd name="connsiteX3" fmla="*/ 2303050 w 4906712"/>
              <a:gd name="connsiteY3" fmla="*/ 1722369 h 2060364"/>
              <a:gd name="connsiteX4" fmla="*/ 3309109 w 4906712"/>
              <a:gd name="connsiteY4" fmla="*/ 1961363 h 2060364"/>
              <a:gd name="connsiteX5" fmla="*/ 4748465 w 4906712"/>
              <a:gd name="connsiteY5" fmla="*/ 222572 h 2060364"/>
              <a:gd name="connsiteX6" fmla="*/ 4869670 w 4906712"/>
              <a:gd name="connsiteY6" fmla="*/ 23279 h 2060364"/>
              <a:gd name="connsiteX0" fmla="*/ 0 w 4906690"/>
              <a:gd name="connsiteY0" fmla="*/ 632682 h 2060364"/>
              <a:gd name="connsiteX1" fmla="*/ 759953 w 4906690"/>
              <a:gd name="connsiteY1" fmla="*/ 721534 h 2060364"/>
              <a:gd name="connsiteX2" fmla="*/ 2303028 w 4906690"/>
              <a:gd name="connsiteY2" fmla="*/ 1722369 h 2060364"/>
              <a:gd name="connsiteX3" fmla="*/ 3309087 w 4906690"/>
              <a:gd name="connsiteY3" fmla="*/ 1961363 h 2060364"/>
              <a:gd name="connsiteX4" fmla="*/ 4748443 w 4906690"/>
              <a:gd name="connsiteY4" fmla="*/ 222572 h 2060364"/>
              <a:gd name="connsiteX5" fmla="*/ 4869648 w 4906690"/>
              <a:gd name="connsiteY5" fmla="*/ 23279 h 2060364"/>
              <a:gd name="connsiteX0" fmla="*/ 0 w 4748443"/>
              <a:gd name="connsiteY0" fmla="*/ 410110 h 1837792"/>
              <a:gd name="connsiteX1" fmla="*/ 759953 w 4748443"/>
              <a:gd name="connsiteY1" fmla="*/ 498962 h 1837792"/>
              <a:gd name="connsiteX2" fmla="*/ 2303028 w 4748443"/>
              <a:gd name="connsiteY2" fmla="*/ 1499797 h 1837792"/>
              <a:gd name="connsiteX3" fmla="*/ 3309087 w 4748443"/>
              <a:gd name="connsiteY3" fmla="*/ 1738791 h 1837792"/>
              <a:gd name="connsiteX4" fmla="*/ 4748443 w 4748443"/>
              <a:gd name="connsiteY4" fmla="*/ 0 h 1837792"/>
              <a:gd name="connsiteX0" fmla="*/ 0 w 4966608"/>
              <a:gd name="connsiteY0" fmla="*/ 644302 h 2089038"/>
              <a:gd name="connsiteX1" fmla="*/ 759953 w 4966608"/>
              <a:gd name="connsiteY1" fmla="*/ 733154 h 2089038"/>
              <a:gd name="connsiteX2" fmla="*/ 2303028 w 4966608"/>
              <a:gd name="connsiteY2" fmla="*/ 1733989 h 2089038"/>
              <a:gd name="connsiteX3" fmla="*/ 3309087 w 4966608"/>
              <a:gd name="connsiteY3" fmla="*/ 1972983 h 2089038"/>
              <a:gd name="connsiteX4" fmla="*/ 4966608 w 4966608"/>
              <a:gd name="connsiteY4" fmla="*/ 0 h 2089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608" h="2089038">
                <a:moveTo>
                  <a:pt x="0" y="644302"/>
                </a:moveTo>
                <a:cubicBezTo>
                  <a:pt x="158324" y="662813"/>
                  <a:pt x="376115" y="551540"/>
                  <a:pt x="759953" y="733154"/>
                </a:cubicBezTo>
                <a:cubicBezTo>
                  <a:pt x="1143791" y="914768"/>
                  <a:pt x="1882047" y="1522185"/>
                  <a:pt x="2303028" y="1733989"/>
                </a:cubicBezTo>
                <a:cubicBezTo>
                  <a:pt x="2724009" y="1945793"/>
                  <a:pt x="2865157" y="2261981"/>
                  <a:pt x="3309087" y="1972983"/>
                </a:cubicBezTo>
                <a:cubicBezTo>
                  <a:pt x="3753017" y="1683985"/>
                  <a:pt x="4706515" y="323014"/>
                  <a:pt x="4966608" y="0"/>
                </a:cubicBezTo>
              </a:path>
            </a:pathLst>
          </a:custGeom>
          <a:noFill/>
          <a:ln w="76200" cap="flat" cmpd="sng" algn="ctr">
            <a:solidFill>
              <a:srgbClr val="005380"/>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7" name="Trapezoid 6"/>
          <p:cNvSpPr/>
          <p:nvPr/>
        </p:nvSpPr>
        <p:spPr bwMode="auto">
          <a:xfrm>
            <a:off x="3016423" y="4422822"/>
            <a:ext cx="515756" cy="600255"/>
          </a:xfrm>
          <a:prstGeom prst="trapezoid">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normalizeH="0" baseline="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cxnSp>
        <p:nvCxnSpPr>
          <p:cNvPr id="38" name="Straight Connector 37"/>
          <p:cNvCxnSpPr/>
          <p:nvPr/>
        </p:nvCxnSpPr>
        <p:spPr bwMode="auto">
          <a:xfrm>
            <a:off x="5195521" y="2092951"/>
            <a:ext cx="1646020" cy="455970"/>
          </a:xfrm>
          <a:prstGeom prst="line">
            <a:avLst/>
          </a:prstGeom>
          <a:noFill/>
          <a:ln w="63500" cap="flat" cmpd="sng" algn="ctr">
            <a:solidFill>
              <a:schemeClr val="bg2">
                <a:lumMod val="50000"/>
              </a:schemeClr>
            </a:solidFill>
            <a:prstDash val="sysDot"/>
            <a:round/>
            <a:headEnd type="none" w="med" len="med"/>
            <a:tailEnd type="none" w="med" len="med"/>
          </a:ln>
          <a:effectLst/>
        </p:spPr>
      </p:cxnSp>
    </p:spTree>
    <p:extLst>
      <p:ext uri="{BB962C8B-B14F-4D97-AF65-F5344CB8AC3E}">
        <p14:creationId xmlns:p14="http://schemas.microsoft.com/office/powerpoint/2010/main" val="1054163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0"/>
          <p:cNvSpPr/>
          <p:nvPr/>
        </p:nvSpPr>
        <p:spPr bwMode="auto">
          <a:xfrm>
            <a:off x="297806" y="1766173"/>
            <a:ext cx="5256583" cy="550493"/>
          </a:xfrm>
          <a:custGeom>
            <a:avLst/>
            <a:gdLst>
              <a:gd name="connsiteX0" fmla="*/ 0 w 2181340"/>
              <a:gd name="connsiteY0" fmla="*/ 817561 h 817561"/>
              <a:gd name="connsiteX1" fmla="*/ 638979 w 2181340"/>
              <a:gd name="connsiteY1" fmla="*/ 619257 h 817561"/>
              <a:gd name="connsiteX2" fmla="*/ 1079653 w 2181340"/>
              <a:gd name="connsiteY2" fmla="*/ 663325 h 817561"/>
              <a:gd name="connsiteX3" fmla="*/ 2071171 w 2181340"/>
              <a:gd name="connsiteY3" fmla="*/ 564173 h 817561"/>
              <a:gd name="connsiteX4" fmla="*/ 2159306 w 2181340"/>
              <a:gd name="connsiteY4" fmla="*/ 24346 h 817561"/>
              <a:gd name="connsiteX5" fmla="*/ 2170323 w 2181340"/>
              <a:gd name="connsiteY5" fmla="*/ 90448 h 817561"/>
              <a:gd name="connsiteX6" fmla="*/ 2181340 w 2181340"/>
              <a:gd name="connsiteY6" fmla="*/ 68414 h 817561"/>
              <a:gd name="connsiteX0" fmla="*/ 0 w 2181340"/>
              <a:gd name="connsiteY0" fmla="*/ 822498 h 822498"/>
              <a:gd name="connsiteX1" fmla="*/ 638979 w 2181340"/>
              <a:gd name="connsiteY1" fmla="*/ 624194 h 822498"/>
              <a:gd name="connsiteX2" fmla="*/ 1079653 w 2181340"/>
              <a:gd name="connsiteY2" fmla="*/ 668262 h 822498"/>
              <a:gd name="connsiteX3" fmla="*/ 2071171 w 2181340"/>
              <a:gd name="connsiteY3" fmla="*/ 569110 h 822498"/>
              <a:gd name="connsiteX4" fmla="*/ 2159306 w 2181340"/>
              <a:gd name="connsiteY4" fmla="*/ 29283 h 822498"/>
              <a:gd name="connsiteX5" fmla="*/ 2181340 w 2181340"/>
              <a:gd name="connsiteY5" fmla="*/ 73351 h 822498"/>
              <a:gd name="connsiteX0" fmla="*/ 0 w 2501684"/>
              <a:gd name="connsiteY0" fmla="*/ 928970 h 928970"/>
              <a:gd name="connsiteX1" fmla="*/ 638979 w 2501684"/>
              <a:gd name="connsiteY1" fmla="*/ 730666 h 928970"/>
              <a:gd name="connsiteX2" fmla="*/ 1079653 w 2501684"/>
              <a:gd name="connsiteY2" fmla="*/ 774734 h 928970"/>
              <a:gd name="connsiteX3" fmla="*/ 2071171 w 2501684"/>
              <a:gd name="connsiteY3" fmla="*/ 675582 h 928970"/>
              <a:gd name="connsiteX4" fmla="*/ 2500972 w 2501684"/>
              <a:gd name="connsiteY4" fmla="*/ 17532 h 928970"/>
              <a:gd name="connsiteX5" fmla="*/ 2181340 w 2501684"/>
              <a:gd name="connsiteY5" fmla="*/ 179823 h 928970"/>
              <a:gd name="connsiteX0" fmla="*/ 0 w 2509899"/>
              <a:gd name="connsiteY0" fmla="*/ 1269633 h 1269633"/>
              <a:gd name="connsiteX1" fmla="*/ 638979 w 2509899"/>
              <a:gd name="connsiteY1" fmla="*/ 1071329 h 1269633"/>
              <a:gd name="connsiteX2" fmla="*/ 1079653 w 2509899"/>
              <a:gd name="connsiteY2" fmla="*/ 1115397 h 1269633"/>
              <a:gd name="connsiteX3" fmla="*/ 2071171 w 2509899"/>
              <a:gd name="connsiteY3" fmla="*/ 1016245 h 1269633"/>
              <a:gd name="connsiteX4" fmla="*/ 2500972 w 2509899"/>
              <a:gd name="connsiteY4" fmla="*/ 358195 h 1269633"/>
              <a:gd name="connsiteX5" fmla="*/ 1711549 w 2509899"/>
              <a:gd name="connsiteY5" fmla="*/ 308 h 1269633"/>
              <a:gd name="connsiteX0" fmla="*/ 0 w 2080767"/>
              <a:gd name="connsiteY0" fmla="*/ 1269471 h 1269471"/>
              <a:gd name="connsiteX1" fmla="*/ 638979 w 2080767"/>
              <a:gd name="connsiteY1" fmla="*/ 1071167 h 1269471"/>
              <a:gd name="connsiteX2" fmla="*/ 1079653 w 2080767"/>
              <a:gd name="connsiteY2" fmla="*/ 1115235 h 1269471"/>
              <a:gd name="connsiteX3" fmla="*/ 2071171 w 2080767"/>
              <a:gd name="connsiteY3" fmla="*/ 1016083 h 1269471"/>
              <a:gd name="connsiteX4" fmla="*/ 1589862 w 2080767"/>
              <a:gd name="connsiteY4" fmla="*/ 586596 h 1269471"/>
              <a:gd name="connsiteX5" fmla="*/ 1711549 w 2080767"/>
              <a:gd name="connsiteY5" fmla="*/ 146 h 1269471"/>
              <a:gd name="connsiteX0" fmla="*/ 0 w 5078388"/>
              <a:gd name="connsiteY0" fmla="*/ 1316747 h 1316747"/>
              <a:gd name="connsiteX1" fmla="*/ 638979 w 5078388"/>
              <a:gd name="connsiteY1" fmla="*/ 1118443 h 1316747"/>
              <a:gd name="connsiteX2" fmla="*/ 1079653 w 5078388"/>
              <a:gd name="connsiteY2" fmla="*/ 1162511 h 1316747"/>
              <a:gd name="connsiteX3" fmla="*/ 2071171 w 5078388"/>
              <a:gd name="connsiteY3" fmla="*/ 1063359 h 1316747"/>
              <a:gd name="connsiteX4" fmla="*/ 1589862 w 5078388"/>
              <a:gd name="connsiteY4" fmla="*/ 633872 h 1316747"/>
              <a:gd name="connsiteX5" fmla="*/ 5078388 w 5078388"/>
              <a:gd name="connsiteY5" fmla="*/ 133 h 1316747"/>
              <a:gd name="connsiteX0" fmla="*/ 0 w 5078388"/>
              <a:gd name="connsiteY0" fmla="*/ 1316667 h 1408188"/>
              <a:gd name="connsiteX1" fmla="*/ 638979 w 5078388"/>
              <a:gd name="connsiteY1" fmla="*/ 1118363 h 1408188"/>
              <a:gd name="connsiteX2" fmla="*/ 1079653 w 5078388"/>
              <a:gd name="connsiteY2" fmla="*/ 1162431 h 1408188"/>
              <a:gd name="connsiteX3" fmla="*/ 2071171 w 5078388"/>
              <a:gd name="connsiteY3" fmla="*/ 1063279 h 1408188"/>
              <a:gd name="connsiteX4" fmla="*/ 3056181 w 5078388"/>
              <a:gd name="connsiteY4" fmla="*/ 1366769 h 1408188"/>
              <a:gd name="connsiteX5" fmla="*/ 5078388 w 5078388"/>
              <a:gd name="connsiteY5" fmla="*/ 53 h 1408188"/>
              <a:gd name="connsiteX0" fmla="*/ 0 w 5078388"/>
              <a:gd name="connsiteY0" fmla="*/ 1316614 h 1371046"/>
              <a:gd name="connsiteX1" fmla="*/ 638979 w 5078388"/>
              <a:gd name="connsiteY1" fmla="*/ 1118310 h 1371046"/>
              <a:gd name="connsiteX2" fmla="*/ 1079653 w 5078388"/>
              <a:gd name="connsiteY2" fmla="*/ 1162378 h 1371046"/>
              <a:gd name="connsiteX3" fmla="*/ 2071171 w 5078388"/>
              <a:gd name="connsiteY3" fmla="*/ 1063226 h 1371046"/>
              <a:gd name="connsiteX4" fmla="*/ 3056181 w 5078388"/>
              <a:gd name="connsiteY4" fmla="*/ 1366716 h 1371046"/>
              <a:gd name="connsiteX5" fmla="*/ 3732243 w 5078388"/>
              <a:gd name="connsiteY5" fmla="*/ 795516 h 1371046"/>
              <a:gd name="connsiteX6" fmla="*/ 5078388 w 5078388"/>
              <a:gd name="connsiteY6" fmla="*/ 0 h 1371046"/>
              <a:gd name="connsiteX0" fmla="*/ 0 w 4416409"/>
              <a:gd name="connsiteY0" fmla="*/ 542787 h 1432987"/>
              <a:gd name="connsiteX1" fmla="*/ 638979 w 4416409"/>
              <a:gd name="connsiteY1" fmla="*/ 344483 h 1432987"/>
              <a:gd name="connsiteX2" fmla="*/ 1079653 w 4416409"/>
              <a:gd name="connsiteY2" fmla="*/ 388551 h 1432987"/>
              <a:gd name="connsiteX3" fmla="*/ 2071171 w 4416409"/>
              <a:gd name="connsiteY3" fmla="*/ 289399 h 1432987"/>
              <a:gd name="connsiteX4" fmla="*/ 3056181 w 4416409"/>
              <a:gd name="connsiteY4" fmla="*/ 592889 h 1432987"/>
              <a:gd name="connsiteX5" fmla="*/ 3732243 w 4416409"/>
              <a:gd name="connsiteY5" fmla="*/ 21689 h 1432987"/>
              <a:gd name="connsiteX6" fmla="*/ 4416409 w 4416409"/>
              <a:gd name="connsiteY6" fmla="*/ 1432984 h 1432987"/>
              <a:gd name="connsiteX0" fmla="*/ 0 w 4416409"/>
              <a:gd name="connsiteY0" fmla="*/ 259291 h 1149492"/>
              <a:gd name="connsiteX1" fmla="*/ 638979 w 4416409"/>
              <a:gd name="connsiteY1" fmla="*/ 60987 h 1149492"/>
              <a:gd name="connsiteX2" fmla="*/ 1079653 w 4416409"/>
              <a:gd name="connsiteY2" fmla="*/ 105055 h 1149492"/>
              <a:gd name="connsiteX3" fmla="*/ 2071171 w 4416409"/>
              <a:gd name="connsiteY3" fmla="*/ 5903 h 1149492"/>
              <a:gd name="connsiteX4" fmla="*/ 3056181 w 4416409"/>
              <a:gd name="connsiteY4" fmla="*/ 309393 h 1149492"/>
              <a:gd name="connsiteX5" fmla="*/ 3718007 w 4416409"/>
              <a:gd name="connsiteY5" fmla="*/ 234726 h 1149492"/>
              <a:gd name="connsiteX6" fmla="*/ 4416409 w 4416409"/>
              <a:gd name="connsiteY6" fmla="*/ 1149488 h 1149492"/>
              <a:gd name="connsiteX0" fmla="*/ 0 w 4914673"/>
              <a:gd name="connsiteY0" fmla="*/ 259291 h 589912"/>
              <a:gd name="connsiteX1" fmla="*/ 638979 w 4914673"/>
              <a:gd name="connsiteY1" fmla="*/ 60987 h 589912"/>
              <a:gd name="connsiteX2" fmla="*/ 1079653 w 4914673"/>
              <a:gd name="connsiteY2" fmla="*/ 105055 h 589912"/>
              <a:gd name="connsiteX3" fmla="*/ 2071171 w 4914673"/>
              <a:gd name="connsiteY3" fmla="*/ 5903 h 589912"/>
              <a:gd name="connsiteX4" fmla="*/ 3056181 w 4914673"/>
              <a:gd name="connsiteY4" fmla="*/ 309393 h 589912"/>
              <a:gd name="connsiteX5" fmla="*/ 3718007 w 4914673"/>
              <a:gd name="connsiteY5" fmla="*/ 234726 h 589912"/>
              <a:gd name="connsiteX6" fmla="*/ 4914673 w 4914673"/>
              <a:gd name="connsiteY6" fmla="*/ 589904 h 589912"/>
              <a:gd name="connsiteX0" fmla="*/ 0 w 5213631"/>
              <a:gd name="connsiteY0" fmla="*/ 259291 h 377117"/>
              <a:gd name="connsiteX1" fmla="*/ 638979 w 5213631"/>
              <a:gd name="connsiteY1" fmla="*/ 60987 h 377117"/>
              <a:gd name="connsiteX2" fmla="*/ 1079653 w 5213631"/>
              <a:gd name="connsiteY2" fmla="*/ 105055 h 377117"/>
              <a:gd name="connsiteX3" fmla="*/ 2071171 w 5213631"/>
              <a:gd name="connsiteY3" fmla="*/ 5903 h 377117"/>
              <a:gd name="connsiteX4" fmla="*/ 3056181 w 5213631"/>
              <a:gd name="connsiteY4" fmla="*/ 309393 h 377117"/>
              <a:gd name="connsiteX5" fmla="*/ 3718007 w 5213631"/>
              <a:gd name="connsiteY5" fmla="*/ 234726 h 377117"/>
              <a:gd name="connsiteX6" fmla="*/ 5213631 w 5213631"/>
              <a:gd name="connsiteY6" fmla="*/ 377105 h 377117"/>
              <a:gd name="connsiteX0" fmla="*/ 0 w 5213631"/>
              <a:gd name="connsiteY0" fmla="*/ 264009 h 500549"/>
              <a:gd name="connsiteX1" fmla="*/ 638979 w 5213631"/>
              <a:gd name="connsiteY1" fmla="*/ 499186 h 500549"/>
              <a:gd name="connsiteX2" fmla="*/ 1079653 w 5213631"/>
              <a:gd name="connsiteY2" fmla="*/ 109773 h 500549"/>
              <a:gd name="connsiteX3" fmla="*/ 2071171 w 5213631"/>
              <a:gd name="connsiteY3" fmla="*/ 10621 h 500549"/>
              <a:gd name="connsiteX4" fmla="*/ 3056181 w 5213631"/>
              <a:gd name="connsiteY4" fmla="*/ 314111 h 500549"/>
              <a:gd name="connsiteX5" fmla="*/ 3718007 w 5213631"/>
              <a:gd name="connsiteY5" fmla="*/ 239444 h 500549"/>
              <a:gd name="connsiteX6" fmla="*/ 5213631 w 5213631"/>
              <a:gd name="connsiteY6" fmla="*/ 381823 h 500549"/>
              <a:gd name="connsiteX0" fmla="*/ 0 w 5213631"/>
              <a:gd name="connsiteY0" fmla="*/ 253488 h 488719"/>
              <a:gd name="connsiteX1" fmla="*/ 638979 w 5213631"/>
              <a:gd name="connsiteY1" fmla="*/ 488665 h 488719"/>
              <a:gd name="connsiteX2" fmla="*/ 1387832 w 5213631"/>
              <a:gd name="connsiteY2" fmla="*/ 272644 h 488719"/>
              <a:gd name="connsiteX3" fmla="*/ 2071171 w 5213631"/>
              <a:gd name="connsiteY3" fmla="*/ 100 h 488719"/>
              <a:gd name="connsiteX4" fmla="*/ 3056181 w 5213631"/>
              <a:gd name="connsiteY4" fmla="*/ 303590 h 488719"/>
              <a:gd name="connsiteX5" fmla="*/ 3718007 w 5213631"/>
              <a:gd name="connsiteY5" fmla="*/ 228923 h 488719"/>
              <a:gd name="connsiteX6" fmla="*/ 5213631 w 5213631"/>
              <a:gd name="connsiteY6" fmla="*/ 371302 h 48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3631" h="488719">
                <a:moveTo>
                  <a:pt x="0" y="253488"/>
                </a:moveTo>
                <a:cubicBezTo>
                  <a:pt x="229518" y="167189"/>
                  <a:pt x="407674" y="485472"/>
                  <a:pt x="638979" y="488665"/>
                </a:cubicBezTo>
                <a:cubicBezTo>
                  <a:pt x="870284" y="491858"/>
                  <a:pt x="1149133" y="354072"/>
                  <a:pt x="1387832" y="272644"/>
                </a:cubicBezTo>
                <a:cubicBezTo>
                  <a:pt x="1626531" y="191217"/>
                  <a:pt x="1793113" y="-5058"/>
                  <a:pt x="2071171" y="100"/>
                </a:cubicBezTo>
                <a:cubicBezTo>
                  <a:pt x="2349229" y="5258"/>
                  <a:pt x="2781708" y="265453"/>
                  <a:pt x="3056181" y="303590"/>
                </a:cubicBezTo>
                <a:cubicBezTo>
                  <a:pt x="3330654" y="341727"/>
                  <a:pt x="3380973" y="456709"/>
                  <a:pt x="3718007" y="228923"/>
                </a:cubicBezTo>
                <a:cubicBezTo>
                  <a:pt x="4055041" y="1137"/>
                  <a:pt x="5208747" y="373844"/>
                  <a:pt x="5213631" y="371302"/>
                </a:cubicBezTo>
              </a:path>
            </a:pathLst>
          </a:custGeom>
          <a:noFill/>
          <a:ln w="63500" cap="flat" cmpd="sng" algn="ctr">
            <a:solidFill>
              <a:schemeClr val="bg2">
                <a:lumMod val="50000"/>
              </a:scheme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4" name="Freeform 33"/>
          <p:cNvSpPr/>
          <p:nvPr/>
        </p:nvSpPr>
        <p:spPr bwMode="auto">
          <a:xfrm>
            <a:off x="3373891" y="4368013"/>
            <a:ext cx="3311519" cy="1292708"/>
          </a:xfrm>
          <a:custGeom>
            <a:avLst/>
            <a:gdLst>
              <a:gd name="connsiteX0" fmla="*/ 2032 w 4446291"/>
              <a:gd name="connsiteY0" fmla="*/ 79034 h 2160353"/>
              <a:gd name="connsiteX1" fmla="*/ 177292 w 4446291"/>
              <a:gd name="connsiteY1" fmla="*/ 841034 h 2160353"/>
              <a:gd name="connsiteX2" fmla="*/ 634492 w 4446291"/>
              <a:gd name="connsiteY2" fmla="*/ 1084874 h 2160353"/>
              <a:gd name="connsiteX3" fmla="*/ 1480312 w 4446291"/>
              <a:gd name="connsiteY3" fmla="*/ 1724954 h 2160353"/>
              <a:gd name="connsiteX4" fmla="*/ 2417572 w 4446291"/>
              <a:gd name="connsiteY4" fmla="*/ 2159294 h 2160353"/>
              <a:gd name="connsiteX5" fmla="*/ 3103372 w 4446291"/>
              <a:gd name="connsiteY5" fmla="*/ 1785914 h 2160353"/>
              <a:gd name="connsiteX6" fmla="*/ 4292092 w 4446291"/>
              <a:gd name="connsiteY6" fmla="*/ 208574 h 2160353"/>
              <a:gd name="connsiteX7" fmla="*/ 4398772 w 4446291"/>
              <a:gd name="connsiteY7" fmla="*/ 101894 h 2160353"/>
              <a:gd name="connsiteX8" fmla="*/ 3987292 w 4446291"/>
              <a:gd name="connsiteY8" fmla="*/ 94274 h 2160353"/>
              <a:gd name="connsiteX9" fmla="*/ 3431032 w 4446291"/>
              <a:gd name="connsiteY9" fmla="*/ 40934 h 2160353"/>
              <a:gd name="connsiteX10" fmla="*/ 3171952 w 4446291"/>
              <a:gd name="connsiteY10" fmla="*/ 109514 h 2160353"/>
              <a:gd name="connsiteX11" fmla="*/ 2996692 w 4446291"/>
              <a:gd name="connsiteY11" fmla="*/ 79034 h 2160353"/>
              <a:gd name="connsiteX12" fmla="*/ 2798572 w 4446291"/>
              <a:gd name="connsiteY12" fmla="*/ 86654 h 2160353"/>
              <a:gd name="connsiteX13" fmla="*/ 2585212 w 4446291"/>
              <a:gd name="connsiteY13" fmla="*/ 86654 h 2160353"/>
              <a:gd name="connsiteX14" fmla="*/ 2295652 w 4446291"/>
              <a:gd name="connsiteY14" fmla="*/ 63794 h 2160353"/>
              <a:gd name="connsiteX15" fmla="*/ 1670812 w 4446291"/>
              <a:gd name="connsiteY15" fmla="*/ 40934 h 2160353"/>
              <a:gd name="connsiteX16" fmla="*/ 1465072 w 4446291"/>
              <a:gd name="connsiteY16" fmla="*/ 101894 h 2160353"/>
              <a:gd name="connsiteX17" fmla="*/ 1038352 w 4446291"/>
              <a:gd name="connsiteY17" fmla="*/ 48554 h 2160353"/>
              <a:gd name="connsiteX18" fmla="*/ 672592 w 4446291"/>
              <a:gd name="connsiteY18" fmla="*/ 94274 h 2160353"/>
              <a:gd name="connsiteX19" fmla="*/ 276352 w 4446291"/>
              <a:gd name="connsiteY19" fmla="*/ 25694 h 2160353"/>
              <a:gd name="connsiteX20" fmla="*/ 2032 w 4446291"/>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5298"/>
              <a:gd name="connsiteY0" fmla="*/ 79034 h 2159655"/>
              <a:gd name="connsiteX1" fmla="*/ 179089 w 4445298"/>
              <a:gd name="connsiteY1" fmla="*/ 841034 h 2159655"/>
              <a:gd name="connsiteX2" fmla="*/ 636289 w 4445298"/>
              <a:gd name="connsiteY2" fmla="*/ 1084874 h 2159655"/>
              <a:gd name="connsiteX3" fmla="*/ 1482109 w 4445298"/>
              <a:gd name="connsiteY3" fmla="*/ 1724954 h 2159655"/>
              <a:gd name="connsiteX4" fmla="*/ 2419369 w 4445298"/>
              <a:gd name="connsiteY4" fmla="*/ 2159294 h 2159655"/>
              <a:gd name="connsiteX5" fmla="*/ 3155657 w 4445298"/>
              <a:gd name="connsiteY5" fmla="*/ 1763474 h 2159655"/>
              <a:gd name="connsiteX6" fmla="*/ 4293889 w 4445298"/>
              <a:gd name="connsiteY6" fmla="*/ 208574 h 2159655"/>
              <a:gd name="connsiteX7" fmla="*/ 4400569 w 4445298"/>
              <a:gd name="connsiteY7" fmla="*/ 101894 h 2159655"/>
              <a:gd name="connsiteX8" fmla="*/ 3989089 w 4445298"/>
              <a:gd name="connsiteY8" fmla="*/ 94274 h 2159655"/>
              <a:gd name="connsiteX9" fmla="*/ 3432829 w 4445298"/>
              <a:gd name="connsiteY9" fmla="*/ 40934 h 2159655"/>
              <a:gd name="connsiteX10" fmla="*/ 3173749 w 4445298"/>
              <a:gd name="connsiteY10" fmla="*/ 109514 h 2159655"/>
              <a:gd name="connsiteX11" fmla="*/ 2998489 w 4445298"/>
              <a:gd name="connsiteY11" fmla="*/ 79034 h 2159655"/>
              <a:gd name="connsiteX12" fmla="*/ 2800369 w 4445298"/>
              <a:gd name="connsiteY12" fmla="*/ 86654 h 2159655"/>
              <a:gd name="connsiteX13" fmla="*/ 2587009 w 4445298"/>
              <a:gd name="connsiteY13" fmla="*/ 86654 h 2159655"/>
              <a:gd name="connsiteX14" fmla="*/ 2297449 w 4445298"/>
              <a:gd name="connsiteY14" fmla="*/ 63794 h 2159655"/>
              <a:gd name="connsiteX15" fmla="*/ 1672609 w 4445298"/>
              <a:gd name="connsiteY15" fmla="*/ 40934 h 2159655"/>
              <a:gd name="connsiteX16" fmla="*/ 1466869 w 4445298"/>
              <a:gd name="connsiteY16" fmla="*/ 101894 h 2159655"/>
              <a:gd name="connsiteX17" fmla="*/ 1040149 w 4445298"/>
              <a:gd name="connsiteY17" fmla="*/ 48554 h 2159655"/>
              <a:gd name="connsiteX18" fmla="*/ 674389 w 4445298"/>
              <a:gd name="connsiteY18" fmla="*/ 94274 h 2159655"/>
              <a:gd name="connsiteX19" fmla="*/ 278149 w 4445298"/>
              <a:gd name="connsiteY19" fmla="*/ 25694 h 2159655"/>
              <a:gd name="connsiteX20" fmla="*/ 3829 w 4445298"/>
              <a:gd name="connsiteY20" fmla="*/ 79034 h 2159655"/>
              <a:gd name="connsiteX0" fmla="*/ 3829 w 4445298"/>
              <a:gd name="connsiteY0" fmla="*/ 299642 h 2380263"/>
              <a:gd name="connsiteX1" fmla="*/ 179089 w 4445298"/>
              <a:gd name="connsiteY1" fmla="*/ 1061642 h 2380263"/>
              <a:gd name="connsiteX2" fmla="*/ 636289 w 4445298"/>
              <a:gd name="connsiteY2" fmla="*/ 1305482 h 2380263"/>
              <a:gd name="connsiteX3" fmla="*/ 1482109 w 4445298"/>
              <a:gd name="connsiteY3" fmla="*/ 1945562 h 2380263"/>
              <a:gd name="connsiteX4" fmla="*/ 2419369 w 4445298"/>
              <a:gd name="connsiteY4" fmla="*/ 2379902 h 2380263"/>
              <a:gd name="connsiteX5" fmla="*/ 3155657 w 4445298"/>
              <a:gd name="connsiteY5" fmla="*/ 1984082 h 2380263"/>
              <a:gd name="connsiteX6" fmla="*/ 4293889 w 4445298"/>
              <a:gd name="connsiteY6" fmla="*/ 429182 h 2380263"/>
              <a:gd name="connsiteX7" fmla="*/ 4400569 w 4445298"/>
              <a:gd name="connsiteY7" fmla="*/ 322502 h 2380263"/>
              <a:gd name="connsiteX8" fmla="*/ 3989089 w 4445298"/>
              <a:gd name="connsiteY8" fmla="*/ 314882 h 2380263"/>
              <a:gd name="connsiteX9" fmla="*/ 3432829 w 4445298"/>
              <a:gd name="connsiteY9" fmla="*/ 261542 h 2380263"/>
              <a:gd name="connsiteX10" fmla="*/ 3173749 w 4445298"/>
              <a:gd name="connsiteY10" fmla="*/ 330122 h 2380263"/>
              <a:gd name="connsiteX11" fmla="*/ 2998489 w 4445298"/>
              <a:gd name="connsiteY11" fmla="*/ 299642 h 2380263"/>
              <a:gd name="connsiteX12" fmla="*/ 2800369 w 4445298"/>
              <a:gd name="connsiteY12" fmla="*/ 307262 h 2380263"/>
              <a:gd name="connsiteX13" fmla="*/ 2587009 w 4445298"/>
              <a:gd name="connsiteY13" fmla="*/ 307262 h 2380263"/>
              <a:gd name="connsiteX14" fmla="*/ 2285093 w 4445298"/>
              <a:gd name="connsiteY14" fmla="*/ 197 h 2380263"/>
              <a:gd name="connsiteX15" fmla="*/ 1672609 w 4445298"/>
              <a:gd name="connsiteY15" fmla="*/ 261542 h 2380263"/>
              <a:gd name="connsiteX16" fmla="*/ 1466869 w 4445298"/>
              <a:gd name="connsiteY16" fmla="*/ 322502 h 2380263"/>
              <a:gd name="connsiteX17" fmla="*/ 1040149 w 4445298"/>
              <a:gd name="connsiteY17" fmla="*/ 269162 h 2380263"/>
              <a:gd name="connsiteX18" fmla="*/ 674389 w 4445298"/>
              <a:gd name="connsiteY18" fmla="*/ 314882 h 2380263"/>
              <a:gd name="connsiteX19" fmla="*/ 278149 w 4445298"/>
              <a:gd name="connsiteY19" fmla="*/ 246302 h 2380263"/>
              <a:gd name="connsiteX20" fmla="*/ 3829 w 4445298"/>
              <a:gd name="connsiteY20" fmla="*/ 299642 h 2380263"/>
              <a:gd name="connsiteX0" fmla="*/ 3829 w 4445298"/>
              <a:gd name="connsiteY0" fmla="*/ 380216 h 2460837"/>
              <a:gd name="connsiteX1" fmla="*/ 179089 w 4445298"/>
              <a:gd name="connsiteY1" fmla="*/ 1142216 h 2460837"/>
              <a:gd name="connsiteX2" fmla="*/ 636289 w 4445298"/>
              <a:gd name="connsiteY2" fmla="*/ 1386056 h 2460837"/>
              <a:gd name="connsiteX3" fmla="*/ 1482109 w 4445298"/>
              <a:gd name="connsiteY3" fmla="*/ 2026136 h 2460837"/>
              <a:gd name="connsiteX4" fmla="*/ 2419369 w 4445298"/>
              <a:gd name="connsiteY4" fmla="*/ 2460476 h 2460837"/>
              <a:gd name="connsiteX5" fmla="*/ 3155657 w 4445298"/>
              <a:gd name="connsiteY5" fmla="*/ 2064656 h 2460837"/>
              <a:gd name="connsiteX6" fmla="*/ 4293889 w 4445298"/>
              <a:gd name="connsiteY6" fmla="*/ 509756 h 2460837"/>
              <a:gd name="connsiteX7" fmla="*/ 4400569 w 4445298"/>
              <a:gd name="connsiteY7" fmla="*/ 403076 h 2460837"/>
              <a:gd name="connsiteX8" fmla="*/ 3989089 w 4445298"/>
              <a:gd name="connsiteY8" fmla="*/ 395456 h 2460837"/>
              <a:gd name="connsiteX9" fmla="*/ 3432829 w 4445298"/>
              <a:gd name="connsiteY9" fmla="*/ 342116 h 2460837"/>
              <a:gd name="connsiteX10" fmla="*/ 3173749 w 4445298"/>
              <a:gd name="connsiteY10" fmla="*/ 410696 h 2460837"/>
              <a:gd name="connsiteX11" fmla="*/ 2998489 w 4445298"/>
              <a:gd name="connsiteY11" fmla="*/ 380216 h 2460837"/>
              <a:gd name="connsiteX12" fmla="*/ 2800369 w 4445298"/>
              <a:gd name="connsiteY12" fmla="*/ 387836 h 2460837"/>
              <a:gd name="connsiteX13" fmla="*/ 2587009 w 4445298"/>
              <a:gd name="connsiteY13" fmla="*/ 387836 h 2460837"/>
              <a:gd name="connsiteX14" fmla="*/ 2285093 w 4445298"/>
              <a:gd name="connsiteY14" fmla="*/ 80771 h 2460837"/>
              <a:gd name="connsiteX15" fmla="*/ 1672609 w 4445298"/>
              <a:gd name="connsiteY15" fmla="*/ 342116 h 2460837"/>
              <a:gd name="connsiteX16" fmla="*/ 1466869 w 4445298"/>
              <a:gd name="connsiteY16" fmla="*/ 403076 h 2460837"/>
              <a:gd name="connsiteX17" fmla="*/ 1040149 w 4445298"/>
              <a:gd name="connsiteY17" fmla="*/ 349736 h 2460837"/>
              <a:gd name="connsiteX18" fmla="*/ 489038 w 4445298"/>
              <a:gd name="connsiteY18" fmla="*/ 40 h 2460837"/>
              <a:gd name="connsiteX19" fmla="*/ 278149 w 4445298"/>
              <a:gd name="connsiteY19" fmla="*/ 326876 h 2460837"/>
              <a:gd name="connsiteX20" fmla="*/ 3829 w 4445298"/>
              <a:gd name="connsiteY20" fmla="*/ 380216 h 2460837"/>
              <a:gd name="connsiteX0" fmla="*/ 33438 w 4474907"/>
              <a:gd name="connsiteY0" fmla="*/ 423909 h 2504530"/>
              <a:gd name="connsiteX1" fmla="*/ 208698 w 4474907"/>
              <a:gd name="connsiteY1" fmla="*/ 1185909 h 2504530"/>
              <a:gd name="connsiteX2" fmla="*/ 665898 w 4474907"/>
              <a:gd name="connsiteY2" fmla="*/ 1429749 h 2504530"/>
              <a:gd name="connsiteX3" fmla="*/ 1511718 w 4474907"/>
              <a:gd name="connsiteY3" fmla="*/ 2069829 h 2504530"/>
              <a:gd name="connsiteX4" fmla="*/ 2448978 w 4474907"/>
              <a:gd name="connsiteY4" fmla="*/ 2504169 h 2504530"/>
              <a:gd name="connsiteX5" fmla="*/ 3185266 w 4474907"/>
              <a:gd name="connsiteY5" fmla="*/ 2108349 h 2504530"/>
              <a:gd name="connsiteX6" fmla="*/ 4323498 w 4474907"/>
              <a:gd name="connsiteY6" fmla="*/ 553449 h 2504530"/>
              <a:gd name="connsiteX7" fmla="*/ 4430178 w 4474907"/>
              <a:gd name="connsiteY7" fmla="*/ 446769 h 2504530"/>
              <a:gd name="connsiteX8" fmla="*/ 4018698 w 4474907"/>
              <a:gd name="connsiteY8" fmla="*/ 439149 h 2504530"/>
              <a:gd name="connsiteX9" fmla="*/ 3462438 w 4474907"/>
              <a:gd name="connsiteY9" fmla="*/ 385809 h 2504530"/>
              <a:gd name="connsiteX10" fmla="*/ 3203358 w 4474907"/>
              <a:gd name="connsiteY10" fmla="*/ 454389 h 2504530"/>
              <a:gd name="connsiteX11" fmla="*/ 3028098 w 4474907"/>
              <a:gd name="connsiteY11" fmla="*/ 423909 h 2504530"/>
              <a:gd name="connsiteX12" fmla="*/ 2829978 w 4474907"/>
              <a:gd name="connsiteY12" fmla="*/ 431529 h 2504530"/>
              <a:gd name="connsiteX13" fmla="*/ 2616618 w 4474907"/>
              <a:gd name="connsiteY13" fmla="*/ 431529 h 2504530"/>
              <a:gd name="connsiteX14" fmla="*/ 2314702 w 4474907"/>
              <a:gd name="connsiteY14" fmla="*/ 124464 h 2504530"/>
              <a:gd name="connsiteX15" fmla="*/ 1702218 w 4474907"/>
              <a:gd name="connsiteY15" fmla="*/ 385809 h 2504530"/>
              <a:gd name="connsiteX16" fmla="*/ 1496478 w 4474907"/>
              <a:gd name="connsiteY16" fmla="*/ 446769 h 2504530"/>
              <a:gd name="connsiteX17" fmla="*/ 1069758 w 4474907"/>
              <a:gd name="connsiteY17" fmla="*/ 393429 h 2504530"/>
              <a:gd name="connsiteX18" fmla="*/ 518647 w 4474907"/>
              <a:gd name="connsiteY18" fmla="*/ 43733 h 2504530"/>
              <a:gd name="connsiteX19" fmla="*/ 48266 w 4474907"/>
              <a:gd name="connsiteY19" fmla="*/ 24579 h 2504530"/>
              <a:gd name="connsiteX20" fmla="*/ 33438 w 4474907"/>
              <a:gd name="connsiteY20" fmla="*/ 423909 h 2504530"/>
              <a:gd name="connsiteX0" fmla="*/ 33438 w 4474907"/>
              <a:gd name="connsiteY0" fmla="*/ 585091 h 2665712"/>
              <a:gd name="connsiteX1" fmla="*/ 208698 w 4474907"/>
              <a:gd name="connsiteY1" fmla="*/ 1347091 h 2665712"/>
              <a:gd name="connsiteX2" fmla="*/ 665898 w 4474907"/>
              <a:gd name="connsiteY2" fmla="*/ 1590931 h 2665712"/>
              <a:gd name="connsiteX3" fmla="*/ 1511718 w 4474907"/>
              <a:gd name="connsiteY3" fmla="*/ 2231011 h 2665712"/>
              <a:gd name="connsiteX4" fmla="*/ 2448978 w 4474907"/>
              <a:gd name="connsiteY4" fmla="*/ 2665351 h 2665712"/>
              <a:gd name="connsiteX5" fmla="*/ 3185266 w 4474907"/>
              <a:gd name="connsiteY5" fmla="*/ 2269531 h 2665712"/>
              <a:gd name="connsiteX6" fmla="*/ 4323498 w 4474907"/>
              <a:gd name="connsiteY6" fmla="*/ 714631 h 2665712"/>
              <a:gd name="connsiteX7" fmla="*/ 4430178 w 4474907"/>
              <a:gd name="connsiteY7" fmla="*/ 607951 h 2665712"/>
              <a:gd name="connsiteX8" fmla="*/ 4018698 w 4474907"/>
              <a:gd name="connsiteY8" fmla="*/ 600331 h 2665712"/>
              <a:gd name="connsiteX9" fmla="*/ 3462438 w 4474907"/>
              <a:gd name="connsiteY9" fmla="*/ 546991 h 2665712"/>
              <a:gd name="connsiteX10" fmla="*/ 3203358 w 4474907"/>
              <a:gd name="connsiteY10" fmla="*/ 615571 h 2665712"/>
              <a:gd name="connsiteX11" fmla="*/ 3028098 w 4474907"/>
              <a:gd name="connsiteY11" fmla="*/ 585091 h 2665712"/>
              <a:gd name="connsiteX12" fmla="*/ 2829978 w 4474907"/>
              <a:gd name="connsiteY12" fmla="*/ 592711 h 2665712"/>
              <a:gd name="connsiteX13" fmla="*/ 2616618 w 4474907"/>
              <a:gd name="connsiteY13" fmla="*/ 592711 h 2665712"/>
              <a:gd name="connsiteX14" fmla="*/ 2314702 w 4474907"/>
              <a:gd name="connsiteY14" fmla="*/ 285646 h 2665712"/>
              <a:gd name="connsiteX15" fmla="*/ 1702218 w 4474907"/>
              <a:gd name="connsiteY15" fmla="*/ 546991 h 2665712"/>
              <a:gd name="connsiteX16" fmla="*/ 1496478 w 4474907"/>
              <a:gd name="connsiteY16" fmla="*/ 607951 h 2665712"/>
              <a:gd name="connsiteX17" fmla="*/ 1353964 w 4474907"/>
              <a:gd name="connsiteY17" fmla="*/ 10914 h 2665712"/>
              <a:gd name="connsiteX18" fmla="*/ 518647 w 4474907"/>
              <a:gd name="connsiteY18" fmla="*/ 204915 h 2665712"/>
              <a:gd name="connsiteX19" fmla="*/ 48266 w 4474907"/>
              <a:gd name="connsiteY19" fmla="*/ 185761 h 2665712"/>
              <a:gd name="connsiteX20" fmla="*/ 33438 w 4474907"/>
              <a:gd name="connsiteY20" fmla="*/ 585091 h 2665712"/>
              <a:gd name="connsiteX0" fmla="*/ 33438 w 4474907"/>
              <a:gd name="connsiteY0" fmla="*/ 582792 h 2663413"/>
              <a:gd name="connsiteX1" fmla="*/ 208698 w 4474907"/>
              <a:gd name="connsiteY1" fmla="*/ 1344792 h 2663413"/>
              <a:gd name="connsiteX2" fmla="*/ 665898 w 4474907"/>
              <a:gd name="connsiteY2" fmla="*/ 1588632 h 2663413"/>
              <a:gd name="connsiteX3" fmla="*/ 1511718 w 4474907"/>
              <a:gd name="connsiteY3" fmla="*/ 2228712 h 2663413"/>
              <a:gd name="connsiteX4" fmla="*/ 2448978 w 4474907"/>
              <a:gd name="connsiteY4" fmla="*/ 2663052 h 2663413"/>
              <a:gd name="connsiteX5" fmla="*/ 3185266 w 4474907"/>
              <a:gd name="connsiteY5" fmla="*/ 2267232 h 2663413"/>
              <a:gd name="connsiteX6" fmla="*/ 4323498 w 4474907"/>
              <a:gd name="connsiteY6" fmla="*/ 712332 h 2663413"/>
              <a:gd name="connsiteX7" fmla="*/ 4430178 w 4474907"/>
              <a:gd name="connsiteY7" fmla="*/ 605652 h 2663413"/>
              <a:gd name="connsiteX8" fmla="*/ 4018698 w 4474907"/>
              <a:gd name="connsiteY8" fmla="*/ 598032 h 2663413"/>
              <a:gd name="connsiteX9" fmla="*/ 3462438 w 4474907"/>
              <a:gd name="connsiteY9" fmla="*/ 544692 h 2663413"/>
              <a:gd name="connsiteX10" fmla="*/ 3203358 w 4474907"/>
              <a:gd name="connsiteY10" fmla="*/ 613272 h 2663413"/>
              <a:gd name="connsiteX11" fmla="*/ 3028098 w 4474907"/>
              <a:gd name="connsiteY11" fmla="*/ 582792 h 2663413"/>
              <a:gd name="connsiteX12" fmla="*/ 2829978 w 4474907"/>
              <a:gd name="connsiteY12" fmla="*/ 590412 h 2663413"/>
              <a:gd name="connsiteX13" fmla="*/ 2616618 w 4474907"/>
              <a:gd name="connsiteY13" fmla="*/ 590412 h 2663413"/>
              <a:gd name="connsiteX14" fmla="*/ 2314702 w 4474907"/>
              <a:gd name="connsiteY14" fmla="*/ 283347 h 2663413"/>
              <a:gd name="connsiteX15" fmla="*/ 1702218 w 4474907"/>
              <a:gd name="connsiteY15" fmla="*/ 544692 h 2663413"/>
              <a:gd name="connsiteX16" fmla="*/ 1928965 w 4474907"/>
              <a:gd name="connsiteY16" fmla="*/ 86669 h 2663413"/>
              <a:gd name="connsiteX17" fmla="*/ 1353964 w 4474907"/>
              <a:gd name="connsiteY17" fmla="*/ 8615 h 2663413"/>
              <a:gd name="connsiteX18" fmla="*/ 518647 w 4474907"/>
              <a:gd name="connsiteY18" fmla="*/ 202616 h 2663413"/>
              <a:gd name="connsiteX19" fmla="*/ 48266 w 4474907"/>
              <a:gd name="connsiteY19" fmla="*/ 183462 h 2663413"/>
              <a:gd name="connsiteX20" fmla="*/ 33438 w 4474907"/>
              <a:gd name="connsiteY20" fmla="*/ 582792 h 2663413"/>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314702 w 4474907"/>
              <a:gd name="connsiteY14" fmla="*/ 278312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829978 w 4474907"/>
              <a:gd name="connsiteY11" fmla="*/ 585377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853677 w 4474907"/>
              <a:gd name="connsiteY12" fmla="*/ 59752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616618 w 4474907"/>
              <a:gd name="connsiteY11" fmla="*/ 585377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808839 w 4474907"/>
              <a:gd name="connsiteY10" fmla="*/ 249891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551442"/>
              <a:gd name="connsiteY0" fmla="*/ 577757 h 2658378"/>
              <a:gd name="connsiteX1" fmla="*/ 208698 w 4551442"/>
              <a:gd name="connsiteY1" fmla="*/ 1339757 h 2658378"/>
              <a:gd name="connsiteX2" fmla="*/ 665898 w 4551442"/>
              <a:gd name="connsiteY2" fmla="*/ 1583597 h 2658378"/>
              <a:gd name="connsiteX3" fmla="*/ 1511718 w 4551442"/>
              <a:gd name="connsiteY3" fmla="*/ 2223677 h 2658378"/>
              <a:gd name="connsiteX4" fmla="*/ 2448978 w 4551442"/>
              <a:gd name="connsiteY4" fmla="*/ 2658017 h 2658378"/>
              <a:gd name="connsiteX5" fmla="*/ 3185266 w 4551442"/>
              <a:gd name="connsiteY5" fmla="*/ 2262197 h 2658378"/>
              <a:gd name="connsiteX6" fmla="*/ 4323498 w 4551442"/>
              <a:gd name="connsiteY6" fmla="*/ 707297 h 2658378"/>
              <a:gd name="connsiteX7" fmla="*/ 4430178 w 4551442"/>
              <a:gd name="connsiteY7" fmla="*/ 600617 h 2658378"/>
              <a:gd name="connsiteX8" fmla="*/ 4018698 w 4551442"/>
              <a:gd name="connsiteY8" fmla="*/ 592997 h 2658378"/>
              <a:gd name="connsiteX9" fmla="*/ 4549832 w 4551442"/>
              <a:gd name="connsiteY9" fmla="*/ 341949 h 2658378"/>
              <a:gd name="connsiteX10" fmla="*/ 3808839 w 4551442"/>
              <a:gd name="connsiteY10" fmla="*/ 249891 h 2658378"/>
              <a:gd name="connsiteX11" fmla="*/ 3160315 w 4551442"/>
              <a:gd name="connsiteY11" fmla="*/ 301172 h 2658378"/>
              <a:gd name="connsiteX12" fmla="*/ 2697762 w 4551442"/>
              <a:gd name="connsiteY12" fmla="*/ 142387 h 2658378"/>
              <a:gd name="connsiteX13" fmla="*/ 2418910 w 4551442"/>
              <a:gd name="connsiteY13" fmla="*/ 206024 h 2658378"/>
              <a:gd name="connsiteX14" fmla="*/ 1928965 w 4551442"/>
              <a:gd name="connsiteY14" fmla="*/ 81634 h 2658378"/>
              <a:gd name="connsiteX15" fmla="*/ 1353964 w 4551442"/>
              <a:gd name="connsiteY15" fmla="*/ 3580 h 2658378"/>
              <a:gd name="connsiteX16" fmla="*/ 518647 w 4551442"/>
              <a:gd name="connsiteY16" fmla="*/ 197581 h 2658378"/>
              <a:gd name="connsiteX17" fmla="*/ 48266 w 4551442"/>
              <a:gd name="connsiteY17" fmla="*/ 178427 h 2658378"/>
              <a:gd name="connsiteX18" fmla="*/ 33438 w 4551442"/>
              <a:gd name="connsiteY18" fmla="*/ 577757 h 2658378"/>
              <a:gd name="connsiteX0" fmla="*/ 33438 w 4550874"/>
              <a:gd name="connsiteY0" fmla="*/ 577757 h 2658378"/>
              <a:gd name="connsiteX1" fmla="*/ 208698 w 4550874"/>
              <a:gd name="connsiteY1" fmla="*/ 1339757 h 2658378"/>
              <a:gd name="connsiteX2" fmla="*/ 665898 w 4550874"/>
              <a:gd name="connsiteY2" fmla="*/ 1583597 h 2658378"/>
              <a:gd name="connsiteX3" fmla="*/ 1511718 w 4550874"/>
              <a:gd name="connsiteY3" fmla="*/ 2223677 h 2658378"/>
              <a:gd name="connsiteX4" fmla="*/ 2448978 w 4550874"/>
              <a:gd name="connsiteY4" fmla="*/ 2658017 h 2658378"/>
              <a:gd name="connsiteX5" fmla="*/ 3185266 w 4550874"/>
              <a:gd name="connsiteY5" fmla="*/ 2262197 h 2658378"/>
              <a:gd name="connsiteX6" fmla="*/ 4323498 w 4550874"/>
              <a:gd name="connsiteY6" fmla="*/ 707297 h 2658378"/>
              <a:gd name="connsiteX7" fmla="*/ 4430178 w 4550874"/>
              <a:gd name="connsiteY7" fmla="*/ 600617 h 2658378"/>
              <a:gd name="connsiteX8" fmla="*/ 3981628 w 4550874"/>
              <a:gd name="connsiteY8" fmla="*/ 592997 h 2658378"/>
              <a:gd name="connsiteX9" fmla="*/ 4549832 w 4550874"/>
              <a:gd name="connsiteY9" fmla="*/ 341949 h 2658378"/>
              <a:gd name="connsiteX10" fmla="*/ 3808839 w 4550874"/>
              <a:gd name="connsiteY10" fmla="*/ 249891 h 2658378"/>
              <a:gd name="connsiteX11" fmla="*/ 3160315 w 4550874"/>
              <a:gd name="connsiteY11" fmla="*/ 301172 h 2658378"/>
              <a:gd name="connsiteX12" fmla="*/ 2697762 w 4550874"/>
              <a:gd name="connsiteY12" fmla="*/ 142387 h 2658378"/>
              <a:gd name="connsiteX13" fmla="*/ 2418910 w 4550874"/>
              <a:gd name="connsiteY13" fmla="*/ 206024 h 2658378"/>
              <a:gd name="connsiteX14" fmla="*/ 1928965 w 4550874"/>
              <a:gd name="connsiteY14" fmla="*/ 81634 h 2658378"/>
              <a:gd name="connsiteX15" fmla="*/ 1353964 w 4550874"/>
              <a:gd name="connsiteY15" fmla="*/ 3580 h 2658378"/>
              <a:gd name="connsiteX16" fmla="*/ 518647 w 4550874"/>
              <a:gd name="connsiteY16" fmla="*/ 197581 h 2658378"/>
              <a:gd name="connsiteX17" fmla="*/ 48266 w 4550874"/>
              <a:gd name="connsiteY17" fmla="*/ 178427 h 2658378"/>
              <a:gd name="connsiteX18" fmla="*/ 33438 w 4550874"/>
              <a:gd name="connsiteY18"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160315 w 4580885"/>
              <a:gd name="connsiteY10" fmla="*/ 301172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345666 w 4580885"/>
              <a:gd name="connsiteY10" fmla="*/ 66393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719156"/>
              <a:gd name="connsiteY0" fmla="*/ 577757 h 2658378"/>
              <a:gd name="connsiteX1" fmla="*/ 208698 w 4719156"/>
              <a:gd name="connsiteY1" fmla="*/ 1339757 h 2658378"/>
              <a:gd name="connsiteX2" fmla="*/ 665898 w 4719156"/>
              <a:gd name="connsiteY2" fmla="*/ 1583597 h 2658378"/>
              <a:gd name="connsiteX3" fmla="*/ 1511718 w 4719156"/>
              <a:gd name="connsiteY3" fmla="*/ 2223677 h 2658378"/>
              <a:gd name="connsiteX4" fmla="*/ 2448978 w 4719156"/>
              <a:gd name="connsiteY4" fmla="*/ 2658017 h 2658378"/>
              <a:gd name="connsiteX5" fmla="*/ 3185266 w 4719156"/>
              <a:gd name="connsiteY5" fmla="*/ 2262197 h 2658378"/>
              <a:gd name="connsiteX6" fmla="*/ 4323498 w 4719156"/>
              <a:gd name="connsiteY6" fmla="*/ 707297 h 2658378"/>
              <a:gd name="connsiteX7" fmla="*/ 4430178 w 4719156"/>
              <a:gd name="connsiteY7" fmla="*/ 600617 h 2658378"/>
              <a:gd name="connsiteX8" fmla="*/ 4698113 w 4719156"/>
              <a:gd name="connsiteY8" fmla="*/ 181311 h 2658378"/>
              <a:gd name="connsiteX9" fmla="*/ 3808839 w 4719156"/>
              <a:gd name="connsiteY9" fmla="*/ 249891 h 2658378"/>
              <a:gd name="connsiteX10" fmla="*/ 3345666 w 4719156"/>
              <a:gd name="connsiteY10" fmla="*/ 66393 h 2658378"/>
              <a:gd name="connsiteX11" fmla="*/ 2697762 w 4719156"/>
              <a:gd name="connsiteY11" fmla="*/ 142387 h 2658378"/>
              <a:gd name="connsiteX12" fmla="*/ 2418910 w 4719156"/>
              <a:gd name="connsiteY12" fmla="*/ 206024 h 2658378"/>
              <a:gd name="connsiteX13" fmla="*/ 1928965 w 4719156"/>
              <a:gd name="connsiteY13" fmla="*/ 81634 h 2658378"/>
              <a:gd name="connsiteX14" fmla="*/ 1353964 w 4719156"/>
              <a:gd name="connsiteY14" fmla="*/ 3580 h 2658378"/>
              <a:gd name="connsiteX15" fmla="*/ 518647 w 4719156"/>
              <a:gd name="connsiteY15" fmla="*/ 197581 h 2658378"/>
              <a:gd name="connsiteX16" fmla="*/ 48266 w 4719156"/>
              <a:gd name="connsiteY16" fmla="*/ 178427 h 2658378"/>
              <a:gd name="connsiteX17" fmla="*/ 33438 w 4719156"/>
              <a:gd name="connsiteY17" fmla="*/ 577757 h 2658378"/>
              <a:gd name="connsiteX0" fmla="*/ 33438 w 4716613"/>
              <a:gd name="connsiteY0" fmla="*/ 577757 h 2658351"/>
              <a:gd name="connsiteX1" fmla="*/ 208698 w 4716613"/>
              <a:gd name="connsiteY1" fmla="*/ 1339757 h 2658351"/>
              <a:gd name="connsiteX2" fmla="*/ 665898 w 4716613"/>
              <a:gd name="connsiteY2" fmla="*/ 1583597 h 2658351"/>
              <a:gd name="connsiteX3" fmla="*/ 1511718 w 4716613"/>
              <a:gd name="connsiteY3" fmla="*/ 2223677 h 2658351"/>
              <a:gd name="connsiteX4" fmla="*/ 2448978 w 4716613"/>
              <a:gd name="connsiteY4" fmla="*/ 2658017 h 2658351"/>
              <a:gd name="connsiteX5" fmla="*/ 3185266 w 4716613"/>
              <a:gd name="connsiteY5" fmla="*/ 2262197 h 2658351"/>
              <a:gd name="connsiteX6" fmla="*/ 4657130 w 4716613"/>
              <a:gd name="connsiteY6" fmla="*/ 750138 h 2658351"/>
              <a:gd name="connsiteX7" fmla="*/ 4430178 w 4716613"/>
              <a:gd name="connsiteY7" fmla="*/ 600617 h 2658351"/>
              <a:gd name="connsiteX8" fmla="*/ 4698113 w 4716613"/>
              <a:gd name="connsiteY8" fmla="*/ 181311 h 2658351"/>
              <a:gd name="connsiteX9" fmla="*/ 3808839 w 4716613"/>
              <a:gd name="connsiteY9" fmla="*/ 249891 h 2658351"/>
              <a:gd name="connsiteX10" fmla="*/ 3345666 w 4716613"/>
              <a:gd name="connsiteY10" fmla="*/ 66393 h 2658351"/>
              <a:gd name="connsiteX11" fmla="*/ 2697762 w 4716613"/>
              <a:gd name="connsiteY11" fmla="*/ 142387 h 2658351"/>
              <a:gd name="connsiteX12" fmla="*/ 2418910 w 4716613"/>
              <a:gd name="connsiteY12" fmla="*/ 206024 h 2658351"/>
              <a:gd name="connsiteX13" fmla="*/ 1928965 w 4716613"/>
              <a:gd name="connsiteY13" fmla="*/ 81634 h 2658351"/>
              <a:gd name="connsiteX14" fmla="*/ 1353964 w 4716613"/>
              <a:gd name="connsiteY14" fmla="*/ 3580 h 2658351"/>
              <a:gd name="connsiteX15" fmla="*/ 518647 w 4716613"/>
              <a:gd name="connsiteY15" fmla="*/ 197581 h 2658351"/>
              <a:gd name="connsiteX16" fmla="*/ 48266 w 4716613"/>
              <a:gd name="connsiteY16" fmla="*/ 178427 h 2658351"/>
              <a:gd name="connsiteX17" fmla="*/ 33438 w 471661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567676 w 4986563"/>
              <a:gd name="connsiteY3" fmla="*/ 1739659 h 2658351"/>
              <a:gd name="connsiteX4" fmla="*/ 1511718 w 4986563"/>
              <a:gd name="connsiteY4" fmla="*/ 2223677 h 2658351"/>
              <a:gd name="connsiteX5" fmla="*/ 2448978 w 4986563"/>
              <a:gd name="connsiteY5" fmla="*/ 2658017 h 2658351"/>
              <a:gd name="connsiteX6" fmla="*/ 3185266 w 4986563"/>
              <a:gd name="connsiteY6" fmla="*/ 2262197 h 2658351"/>
              <a:gd name="connsiteX7" fmla="*/ 4657130 w 4986563"/>
              <a:gd name="connsiteY7" fmla="*/ 750138 h 2658351"/>
              <a:gd name="connsiteX8" fmla="*/ 4986232 w 4986563"/>
              <a:gd name="connsiteY8" fmla="*/ 504225 h 2658351"/>
              <a:gd name="connsiteX9" fmla="*/ 4698113 w 4986563"/>
              <a:gd name="connsiteY9" fmla="*/ 181311 h 2658351"/>
              <a:gd name="connsiteX10" fmla="*/ 3808839 w 4986563"/>
              <a:gd name="connsiteY10" fmla="*/ 249891 h 2658351"/>
              <a:gd name="connsiteX11" fmla="*/ 3345666 w 4986563"/>
              <a:gd name="connsiteY11" fmla="*/ 66393 h 2658351"/>
              <a:gd name="connsiteX12" fmla="*/ 2697762 w 4986563"/>
              <a:gd name="connsiteY12" fmla="*/ 142387 h 2658351"/>
              <a:gd name="connsiteX13" fmla="*/ 2418910 w 4986563"/>
              <a:gd name="connsiteY13" fmla="*/ 206024 h 2658351"/>
              <a:gd name="connsiteX14" fmla="*/ 1928965 w 4986563"/>
              <a:gd name="connsiteY14" fmla="*/ 81634 h 2658351"/>
              <a:gd name="connsiteX15" fmla="*/ 1353964 w 4986563"/>
              <a:gd name="connsiteY15" fmla="*/ 3580 h 2658351"/>
              <a:gd name="connsiteX16" fmla="*/ 518647 w 4986563"/>
              <a:gd name="connsiteY16" fmla="*/ 197581 h 2658351"/>
              <a:gd name="connsiteX17" fmla="*/ 48266 w 4986563"/>
              <a:gd name="connsiteY17" fmla="*/ 178427 h 2658351"/>
              <a:gd name="connsiteX18" fmla="*/ 33438 w 4986563"/>
              <a:gd name="connsiteY18" fmla="*/ 577757 h 2658351"/>
              <a:gd name="connsiteX0" fmla="*/ 33438 w 4986563"/>
              <a:gd name="connsiteY0" fmla="*/ 577757 h 2658351"/>
              <a:gd name="connsiteX1" fmla="*/ 208698 w 4986563"/>
              <a:gd name="connsiteY1" fmla="*/ 1339757 h 2658351"/>
              <a:gd name="connsiteX2" fmla="*/ 567676 w 4986563"/>
              <a:gd name="connsiteY2" fmla="*/ 1739659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27689 w 4980814"/>
              <a:gd name="connsiteY0" fmla="*/ 577757 h 2658351"/>
              <a:gd name="connsiteX1" fmla="*/ 91738 w 4980814"/>
              <a:gd name="connsiteY1" fmla="*/ 1382599 h 2658351"/>
              <a:gd name="connsiteX2" fmla="*/ 561927 w 4980814"/>
              <a:gd name="connsiteY2" fmla="*/ 1739659 h 2658351"/>
              <a:gd name="connsiteX3" fmla="*/ 1505969 w 4980814"/>
              <a:gd name="connsiteY3" fmla="*/ 2223677 h 2658351"/>
              <a:gd name="connsiteX4" fmla="*/ 2443229 w 4980814"/>
              <a:gd name="connsiteY4" fmla="*/ 2658017 h 2658351"/>
              <a:gd name="connsiteX5" fmla="*/ 3179517 w 4980814"/>
              <a:gd name="connsiteY5" fmla="*/ 2262197 h 2658351"/>
              <a:gd name="connsiteX6" fmla="*/ 4651381 w 4980814"/>
              <a:gd name="connsiteY6" fmla="*/ 750138 h 2658351"/>
              <a:gd name="connsiteX7" fmla="*/ 4980483 w 4980814"/>
              <a:gd name="connsiteY7" fmla="*/ 504225 h 2658351"/>
              <a:gd name="connsiteX8" fmla="*/ 4692364 w 4980814"/>
              <a:gd name="connsiteY8" fmla="*/ 181311 h 2658351"/>
              <a:gd name="connsiteX9" fmla="*/ 3803090 w 4980814"/>
              <a:gd name="connsiteY9" fmla="*/ 249891 h 2658351"/>
              <a:gd name="connsiteX10" fmla="*/ 3339917 w 4980814"/>
              <a:gd name="connsiteY10" fmla="*/ 66393 h 2658351"/>
              <a:gd name="connsiteX11" fmla="*/ 2692013 w 4980814"/>
              <a:gd name="connsiteY11" fmla="*/ 142387 h 2658351"/>
              <a:gd name="connsiteX12" fmla="*/ 2413161 w 4980814"/>
              <a:gd name="connsiteY12" fmla="*/ 206024 h 2658351"/>
              <a:gd name="connsiteX13" fmla="*/ 1923216 w 4980814"/>
              <a:gd name="connsiteY13" fmla="*/ 81634 h 2658351"/>
              <a:gd name="connsiteX14" fmla="*/ 1348215 w 4980814"/>
              <a:gd name="connsiteY14" fmla="*/ 3580 h 2658351"/>
              <a:gd name="connsiteX15" fmla="*/ 512898 w 4980814"/>
              <a:gd name="connsiteY15" fmla="*/ 197581 h 2658351"/>
              <a:gd name="connsiteX16" fmla="*/ 42517 w 4980814"/>
              <a:gd name="connsiteY16" fmla="*/ 178427 h 2658351"/>
              <a:gd name="connsiteX17" fmla="*/ 27689 w 4980814"/>
              <a:gd name="connsiteY17" fmla="*/ 577757 h 2658351"/>
              <a:gd name="connsiteX0" fmla="*/ 605 w 5114368"/>
              <a:gd name="connsiteY0" fmla="*/ 545627 h 2658351"/>
              <a:gd name="connsiteX1" fmla="*/ 225292 w 5114368"/>
              <a:gd name="connsiteY1" fmla="*/ 1382599 h 2658351"/>
              <a:gd name="connsiteX2" fmla="*/ 695481 w 5114368"/>
              <a:gd name="connsiteY2" fmla="*/ 1739659 h 2658351"/>
              <a:gd name="connsiteX3" fmla="*/ 1639523 w 5114368"/>
              <a:gd name="connsiteY3" fmla="*/ 2223677 h 2658351"/>
              <a:gd name="connsiteX4" fmla="*/ 2576783 w 5114368"/>
              <a:gd name="connsiteY4" fmla="*/ 2658017 h 2658351"/>
              <a:gd name="connsiteX5" fmla="*/ 3313071 w 5114368"/>
              <a:gd name="connsiteY5" fmla="*/ 2262197 h 2658351"/>
              <a:gd name="connsiteX6" fmla="*/ 4784935 w 5114368"/>
              <a:gd name="connsiteY6" fmla="*/ 750138 h 2658351"/>
              <a:gd name="connsiteX7" fmla="*/ 5114037 w 5114368"/>
              <a:gd name="connsiteY7" fmla="*/ 504225 h 2658351"/>
              <a:gd name="connsiteX8" fmla="*/ 4825918 w 5114368"/>
              <a:gd name="connsiteY8" fmla="*/ 181311 h 2658351"/>
              <a:gd name="connsiteX9" fmla="*/ 3936644 w 5114368"/>
              <a:gd name="connsiteY9" fmla="*/ 249891 h 2658351"/>
              <a:gd name="connsiteX10" fmla="*/ 3473471 w 5114368"/>
              <a:gd name="connsiteY10" fmla="*/ 66393 h 2658351"/>
              <a:gd name="connsiteX11" fmla="*/ 2825567 w 5114368"/>
              <a:gd name="connsiteY11" fmla="*/ 142387 h 2658351"/>
              <a:gd name="connsiteX12" fmla="*/ 2546715 w 5114368"/>
              <a:gd name="connsiteY12" fmla="*/ 206024 h 2658351"/>
              <a:gd name="connsiteX13" fmla="*/ 2056770 w 5114368"/>
              <a:gd name="connsiteY13" fmla="*/ 81634 h 2658351"/>
              <a:gd name="connsiteX14" fmla="*/ 1481769 w 5114368"/>
              <a:gd name="connsiteY14" fmla="*/ 3580 h 2658351"/>
              <a:gd name="connsiteX15" fmla="*/ 646452 w 5114368"/>
              <a:gd name="connsiteY15" fmla="*/ 197581 h 2658351"/>
              <a:gd name="connsiteX16" fmla="*/ 176071 w 5114368"/>
              <a:gd name="connsiteY16" fmla="*/ 178427 h 2658351"/>
              <a:gd name="connsiteX17" fmla="*/ 605 w 5114368"/>
              <a:gd name="connsiteY17" fmla="*/ 545627 h 2658351"/>
              <a:gd name="connsiteX0" fmla="*/ 605 w 5115469"/>
              <a:gd name="connsiteY0" fmla="*/ 545627 h 2658388"/>
              <a:gd name="connsiteX1" fmla="*/ 225292 w 5115469"/>
              <a:gd name="connsiteY1" fmla="*/ 1382599 h 2658388"/>
              <a:gd name="connsiteX2" fmla="*/ 695481 w 5115469"/>
              <a:gd name="connsiteY2" fmla="*/ 1739659 h 2658388"/>
              <a:gd name="connsiteX3" fmla="*/ 1639523 w 5115469"/>
              <a:gd name="connsiteY3" fmla="*/ 2223677 h 2658388"/>
              <a:gd name="connsiteX4" fmla="*/ 2576783 w 5115469"/>
              <a:gd name="connsiteY4" fmla="*/ 2658017 h 2658388"/>
              <a:gd name="connsiteX5" fmla="*/ 3313071 w 5115469"/>
              <a:gd name="connsiteY5" fmla="*/ 2262197 h 2658388"/>
              <a:gd name="connsiteX6" fmla="*/ 4734447 w 5115469"/>
              <a:gd name="connsiteY6" fmla="*/ 691790 h 2658388"/>
              <a:gd name="connsiteX7" fmla="*/ 5114037 w 5115469"/>
              <a:gd name="connsiteY7" fmla="*/ 504225 h 2658388"/>
              <a:gd name="connsiteX8" fmla="*/ 4825918 w 5115469"/>
              <a:gd name="connsiteY8" fmla="*/ 181311 h 2658388"/>
              <a:gd name="connsiteX9" fmla="*/ 3936644 w 5115469"/>
              <a:gd name="connsiteY9" fmla="*/ 249891 h 2658388"/>
              <a:gd name="connsiteX10" fmla="*/ 3473471 w 5115469"/>
              <a:gd name="connsiteY10" fmla="*/ 66393 h 2658388"/>
              <a:gd name="connsiteX11" fmla="*/ 2825567 w 5115469"/>
              <a:gd name="connsiteY11" fmla="*/ 142387 h 2658388"/>
              <a:gd name="connsiteX12" fmla="*/ 2546715 w 5115469"/>
              <a:gd name="connsiteY12" fmla="*/ 206024 h 2658388"/>
              <a:gd name="connsiteX13" fmla="*/ 2056770 w 5115469"/>
              <a:gd name="connsiteY13" fmla="*/ 81634 h 2658388"/>
              <a:gd name="connsiteX14" fmla="*/ 1481769 w 5115469"/>
              <a:gd name="connsiteY14" fmla="*/ 3580 h 2658388"/>
              <a:gd name="connsiteX15" fmla="*/ 646452 w 5115469"/>
              <a:gd name="connsiteY15" fmla="*/ 197581 h 2658388"/>
              <a:gd name="connsiteX16" fmla="*/ 176071 w 5115469"/>
              <a:gd name="connsiteY16" fmla="*/ 178427 h 2658388"/>
              <a:gd name="connsiteX17" fmla="*/ 605 w 5115469"/>
              <a:gd name="connsiteY17" fmla="*/ 545627 h 2658388"/>
              <a:gd name="connsiteX0" fmla="*/ 605 w 5022263"/>
              <a:gd name="connsiteY0" fmla="*/ 545627 h 2658388"/>
              <a:gd name="connsiteX1" fmla="*/ 225292 w 5022263"/>
              <a:gd name="connsiteY1" fmla="*/ 1382599 h 2658388"/>
              <a:gd name="connsiteX2" fmla="*/ 695481 w 5022263"/>
              <a:gd name="connsiteY2" fmla="*/ 1739659 h 2658388"/>
              <a:gd name="connsiteX3" fmla="*/ 1639523 w 5022263"/>
              <a:gd name="connsiteY3" fmla="*/ 2223677 h 2658388"/>
              <a:gd name="connsiteX4" fmla="*/ 2576783 w 5022263"/>
              <a:gd name="connsiteY4" fmla="*/ 2658017 h 2658388"/>
              <a:gd name="connsiteX5" fmla="*/ 3313071 w 5022263"/>
              <a:gd name="connsiteY5" fmla="*/ 2262197 h 2658388"/>
              <a:gd name="connsiteX6" fmla="*/ 4734447 w 5022263"/>
              <a:gd name="connsiteY6" fmla="*/ 691790 h 2658388"/>
              <a:gd name="connsiteX7" fmla="*/ 5018670 w 5022263"/>
              <a:gd name="connsiteY7" fmla="*/ 445878 h 2658388"/>
              <a:gd name="connsiteX8" fmla="*/ 4825918 w 5022263"/>
              <a:gd name="connsiteY8" fmla="*/ 181311 h 2658388"/>
              <a:gd name="connsiteX9" fmla="*/ 3936644 w 5022263"/>
              <a:gd name="connsiteY9" fmla="*/ 249891 h 2658388"/>
              <a:gd name="connsiteX10" fmla="*/ 3473471 w 5022263"/>
              <a:gd name="connsiteY10" fmla="*/ 66393 h 2658388"/>
              <a:gd name="connsiteX11" fmla="*/ 2825567 w 5022263"/>
              <a:gd name="connsiteY11" fmla="*/ 142387 h 2658388"/>
              <a:gd name="connsiteX12" fmla="*/ 2546715 w 5022263"/>
              <a:gd name="connsiteY12" fmla="*/ 206024 h 2658388"/>
              <a:gd name="connsiteX13" fmla="*/ 2056770 w 5022263"/>
              <a:gd name="connsiteY13" fmla="*/ 81634 h 2658388"/>
              <a:gd name="connsiteX14" fmla="*/ 1481769 w 5022263"/>
              <a:gd name="connsiteY14" fmla="*/ 3580 h 2658388"/>
              <a:gd name="connsiteX15" fmla="*/ 646452 w 5022263"/>
              <a:gd name="connsiteY15" fmla="*/ 197581 h 2658388"/>
              <a:gd name="connsiteX16" fmla="*/ 176071 w 5022263"/>
              <a:gd name="connsiteY16" fmla="*/ 178427 h 2658388"/>
              <a:gd name="connsiteX17" fmla="*/ 605 w 5022263"/>
              <a:gd name="connsiteY17" fmla="*/ 545627 h 2658388"/>
              <a:gd name="connsiteX0" fmla="*/ 605 w 5022263"/>
              <a:gd name="connsiteY0" fmla="*/ 545627 h 2658504"/>
              <a:gd name="connsiteX1" fmla="*/ 225292 w 5022263"/>
              <a:gd name="connsiteY1" fmla="*/ 1382599 h 2658504"/>
              <a:gd name="connsiteX2" fmla="*/ 695481 w 5022263"/>
              <a:gd name="connsiteY2" fmla="*/ 1739659 h 2658504"/>
              <a:gd name="connsiteX3" fmla="*/ 1639523 w 5022263"/>
              <a:gd name="connsiteY3" fmla="*/ 2223677 h 2658504"/>
              <a:gd name="connsiteX4" fmla="*/ 2576783 w 5022263"/>
              <a:gd name="connsiteY4" fmla="*/ 2658017 h 2658504"/>
              <a:gd name="connsiteX5" fmla="*/ 3357949 w 5022263"/>
              <a:gd name="connsiteY5" fmla="*/ 2267060 h 2658504"/>
              <a:gd name="connsiteX6" fmla="*/ 4734447 w 5022263"/>
              <a:gd name="connsiteY6" fmla="*/ 691790 h 2658504"/>
              <a:gd name="connsiteX7" fmla="*/ 5018670 w 5022263"/>
              <a:gd name="connsiteY7" fmla="*/ 445878 h 2658504"/>
              <a:gd name="connsiteX8" fmla="*/ 4825918 w 5022263"/>
              <a:gd name="connsiteY8" fmla="*/ 181311 h 2658504"/>
              <a:gd name="connsiteX9" fmla="*/ 3936644 w 5022263"/>
              <a:gd name="connsiteY9" fmla="*/ 249891 h 2658504"/>
              <a:gd name="connsiteX10" fmla="*/ 3473471 w 5022263"/>
              <a:gd name="connsiteY10" fmla="*/ 66393 h 2658504"/>
              <a:gd name="connsiteX11" fmla="*/ 2825567 w 5022263"/>
              <a:gd name="connsiteY11" fmla="*/ 142387 h 2658504"/>
              <a:gd name="connsiteX12" fmla="*/ 2546715 w 5022263"/>
              <a:gd name="connsiteY12" fmla="*/ 206024 h 2658504"/>
              <a:gd name="connsiteX13" fmla="*/ 2056770 w 5022263"/>
              <a:gd name="connsiteY13" fmla="*/ 81634 h 2658504"/>
              <a:gd name="connsiteX14" fmla="*/ 1481769 w 5022263"/>
              <a:gd name="connsiteY14" fmla="*/ 3580 h 2658504"/>
              <a:gd name="connsiteX15" fmla="*/ 646452 w 5022263"/>
              <a:gd name="connsiteY15" fmla="*/ 197581 h 2658504"/>
              <a:gd name="connsiteX16" fmla="*/ 176071 w 5022263"/>
              <a:gd name="connsiteY16" fmla="*/ 178427 h 2658504"/>
              <a:gd name="connsiteX17" fmla="*/ 605 w 5022263"/>
              <a:gd name="connsiteY17" fmla="*/ 545627 h 2658504"/>
              <a:gd name="connsiteX0" fmla="*/ 605 w 5022263"/>
              <a:gd name="connsiteY0" fmla="*/ 545627 h 2658026"/>
              <a:gd name="connsiteX1" fmla="*/ 225292 w 5022263"/>
              <a:gd name="connsiteY1" fmla="*/ 1382599 h 2658026"/>
              <a:gd name="connsiteX2" fmla="*/ 695481 w 5022263"/>
              <a:gd name="connsiteY2" fmla="*/ 173965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6"/>
              <a:gd name="connsiteX1" fmla="*/ 225292 w 5022263"/>
              <a:gd name="connsiteY1" fmla="*/ 1382599 h 2658026"/>
              <a:gd name="connsiteX2" fmla="*/ 790848 w 5022263"/>
              <a:gd name="connsiteY2" fmla="*/ 172020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473471 w 5022263"/>
              <a:gd name="connsiteY10" fmla="*/ 66393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523960 w 5022263"/>
              <a:gd name="connsiteY10" fmla="*/ 217126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464268 h 2576664"/>
              <a:gd name="connsiteX1" fmla="*/ 225292 w 5022263"/>
              <a:gd name="connsiteY1" fmla="*/ 1301240 h 2576664"/>
              <a:gd name="connsiteX2" fmla="*/ 790848 w 5022263"/>
              <a:gd name="connsiteY2" fmla="*/ 1638850 h 2576664"/>
              <a:gd name="connsiteX3" fmla="*/ 1661962 w 5022263"/>
              <a:gd name="connsiteY3" fmla="*/ 2195804 h 2576664"/>
              <a:gd name="connsiteX4" fmla="*/ 2576783 w 5022263"/>
              <a:gd name="connsiteY4" fmla="*/ 2576658 h 2576664"/>
              <a:gd name="connsiteX5" fmla="*/ 3357949 w 5022263"/>
              <a:gd name="connsiteY5" fmla="*/ 2185701 h 2576664"/>
              <a:gd name="connsiteX6" fmla="*/ 4734447 w 5022263"/>
              <a:gd name="connsiteY6" fmla="*/ 610431 h 2576664"/>
              <a:gd name="connsiteX7" fmla="*/ 5018670 w 5022263"/>
              <a:gd name="connsiteY7" fmla="*/ 364519 h 2576664"/>
              <a:gd name="connsiteX8" fmla="*/ 4825918 w 5022263"/>
              <a:gd name="connsiteY8" fmla="*/ 99952 h 2576664"/>
              <a:gd name="connsiteX9" fmla="*/ 3936644 w 5022263"/>
              <a:gd name="connsiteY9" fmla="*/ 168532 h 2576664"/>
              <a:gd name="connsiteX10" fmla="*/ 3523960 w 5022263"/>
              <a:gd name="connsiteY10" fmla="*/ 135767 h 2576664"/>
              <a:gd name="connsiteX11" fmla="*/ 2825567 w 5022263"/>
              <a:gd name="connsiteY11" fmla="*/ 61028 h 2576664"/>
              <a:gd name="connsiteX12" fmla="*/ 2546715 w 5022263"/>
              <a:gd name="connsiteY12" fmla="*/ 124665 h 2576664"/>
              <a:gd name="connsiteX13" fmla="*/ 2056770 w 5022263"/>
              <a:gd name="connsiteY13" fmla="*/ 275 h 2576664"/>
              <a:gd name="connsiteX14" fmla="*/ 1487379 w 5022263"/>
              <a:gd name="connsiteY14" fmla="*/ 165337 h 2576664"/>
              <a:gd name="connsiteX15" fmla="*/ 646452 w 5022263"/>
              <a:gd name="connsiteY15" fmla="*/ 116222 h 2576664"/>
              <a:gd name="connsiteX16" fmla="*/ 176071 w 5022263"/>
              <a:gd name="connsiteY16" fmla="*/ 97068 h 2576664"/>
              <a:gd name="connsiteX17" fmla="*/ 605 w 5022263"/>
              <a:gd name="connsiteY17" fmla="*/ 464268 h 2576664"/>
              <a:gd name="connsiteX0" fmla="*/ 605 w 5022263"/>
              <a:gd name="connsiteY0" fmla="*/ 403290 h 2515686"/>
              <a:gd name="connsiteX1" fmla="*/ 225292 w 5022263"/>
              <a:gd name="connsiteY1" fmla="*/ 1240262 h 2515686"/>
              <a:gd name="connsiteX2" fmla="*/ 790848 w 5022263"/>
              <a:gd name="connsiteY2" fmla="*/ 1577872 h 2515686"/>
              <a:gd name="connsiteX3" fmla="*/ 1661962 w 5022263"/>
              <a:gd name="connsiteY3" fmla="*/ 2134826 h 2515686"/>
              <a:gd name="connsiteX4" fmla="*/ 2576783 w 5022263"/>
              <a:gd name="connsiteY4" fmla="*/ 2515680 h 2515686"/>
              <a:gd name="connsiteX5" fmla="*/ 3357949 w 5022263"/>
              <a:gd name="connsiteY5" fmla="*/ 2124723 h 2515686"/>
              <a:gd name="connsiteX6" fmla="*/ 4734447 w 5022263"/>
              <a:gd name="connsiteY6" fmla="*/ 549453 h 2515686"/>
              <a:gd name="connsiteX7" fmla="*/ 5018670 w 5022263"/>
              <a:gd name="connsiteY7" fmla="*/ 303541 h 2515686"/>
              <a:gd name="connsiteX8" fmla="*/ 4825918 w 5022263"/>
              <a:gd name="connsiteY8" fmla="*/ 38974 h 2515686"/>
              <a:gd name="connsiteX9" fmla="*/ 3936644 w 5022263"/>
              <a:gd name="connsiteY9" fmla="*/ 107554 h 2515686"/>
              <a:gd name="connsiteX10" fmla="*/ 3523960 w 5022263"/>
              <a:gd name="connsiteY10" fmla="*/ 74789 h 2515686"/>
              <a:gd name="connsiteX11" fmla="*/ 2825567 w 5022263"/>
              <a:gd name="connsiteY11" fmla="*/ 50 h 2515686"/>
              <a:gd name="connsiteX12" fmla="*/ 2546715 w 5022263"/>
              <a:gd name="connsiteY12" fmla="*/ 63687 h 2515686"/>
              <a:gd name="connsiteX13" fmla="*/ 2051160 w 5022263"/>
              <a:gd name="connsiteY13" fmla="*/ 90030 h 2515686"/>
              <a:gd name="connsiteX14" fmla="*/ 1487379 w 5022263"/>
              <a:gd name="connsiteY14" fmla="*/ 104359 h 2515686"/>
              <a:gd name="connsiteX15" fmla="*/ 646452 w 5022263"/>
              <a:gd name="connsiteY15" fmla="*/ 55244 h 2515686"/>
              <a:gd name="connsiteX16" fmla="*/ 176071 w 5022263"/>
              <a:gd name="connsiteY16" fmla="*/ 36090 h 2515686"/>
              <a:gd name="connsiteX17" fmla="*/ 605 w 5022263"/>
              <a:gd name="connsiteY17" fmla="*/ 403290 h 2515686"/>
              <a:gd name="connsiteX0" fmla="*/ 605 w 5022263"/>
              <a:gd name="connsiteY0" fmla="*/ 389442 h 2501838"/>
              <a:gd name="connsiteX1" fmla="*/ 225292 w 5022263"/>
              <a:gd name="connsiteY1" fmla="*/ 1226414 h 2501838"/>
              <a:gd name="connsiteX2" fmla="*/ 790848 w 5022263"/>
              <a:gd name="connsiteY2" fmla="*/ 1564024 h 2501838"/>
              <a:gd name="connsiteX3" fmla="*/ 1661962 w 5022263"/>
              <a:gd name="connsiteY3" fmla="*/ 2120978 h 2501838"/>
              <a:gd name="connsiteX4" fmla="*/ 2576783 w 5022263"/>
              <a:gd name="connsiteY4" fmla="*/ 2501832 h 2501838"/>
              <a:gd name="connsiteX5" fmla="*/ 3357949 w 5022263"/>
              <a:gd name="connsiteY5" fmla="*/ 2110875 h 2501838"/>
              <a:gd name="connsiteX6" fmla="*/ 4734447 w 5022263"/>
              <a:gd name="connsiteY6" fmla="*/ 535605 h 2501838"/>
              <a:gd name="connsiteX7" fmla="*/ 5018670 w 5022263"/>
              <a:gd name="connsiteY7" fmla="*/ 289693 h 2501838"/>
              <a:gd name="connsiteX8" fmla="*/ 4825918 w 5022263"/>
              <a:gd name="connsiteY8" fmla="*/ 25126 h 2501838"/>
              <a:gd name="connsiteX9" fmla="*/ 3936644 w 5022263"/>
              <a:gd name="connsiteY9" fmla="*/ 93706 h 2501838"/>
              <a:gd name="connsiteX10" fmla="*/ 3523960 w 5022263"/>
              <a:gd name="connsiteY10" fmla="*/ 60941 h 2501838"/>
              <a:gd name="connsiteX11" fmla="*/ 2926544 w 5022263"/>
              <a:gd name="connsiteY11" fmla="*/ 102898 h 2501838"/>
              <a:gd name="connsiteX12" fmla="*/ 2546715 w 5022263"/>
              <a:gd name="connsiteY12" fmla="*/ 49839 h 2501838"/>
              <a:gd name="connsiteX13" fmla="*/ 2051160 w 5022263"/>
              <a:gd name="connsiteY13" fmla="*/ 76182 h 2501838"/>
              <a:gd name="connsiteX14" fmla="*/ 1487379 w 5022263"/>
              <a:gd name="connsiteY14" fmla="*/ 90511 h 2501838"/>
              <a:gd name="connsiteX15" fmla="*/ 646452 w 5022263"/>
              <a:gd name="connsiteY15" fmla="*/ 41396 h 2501838"/>
              <a:gd name="connsiteX16" fmla="*/ 176071 w 5022263"/>
              <a:gd name="connsiteY16" fmla="*/ 22242 h 2501838"/>
              <a:gd name="connsiteX17" fmla="*/ 605 w 5022263"/>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26544 w 5164998"/>
              <a:gd name="connsiteY11" fmla="*/ 102898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77032 w 5164998"/>
              <a:gd name="connsiteY11" fmla="*/ 73724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95774 w 5173393"/>
              <a:gd name="connsiteY14" fmla="*/ 49583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84554 w 5173393"/>
              <a:gd name="connsiteY14" fmla="*/ 15546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613 w 5798076"/>
              <a:gd name="connsiteY0" fmla="*/ 761504 h 2472588"/>
              <a:gd name="connsiteX1" fmla="*/ 858370 w 5798076"/>
              <a:gd name="connsiteY1" fmla="*/ 1197164 h 2472588"/>
              <a:gd name="connsiteX2" fmla="*/ 1423926 w 5798076"/>
              <a:gd name="connsiteY2" fmla="*/ 1534774 h 2472588"/>
              <a:gd name="connsiteX3" fmla="*/ 2295040 w 5798076"/>
              <a:gd name="connsiteY3" fmla="*/ 2091728 h 2472588"/>
              <a:gd name="connsiteX4" fmla="*/ 3209861 w 5798076"/>
              <a:gd name="connsiteY4" fmla="*/ 2472582 h 2472588"/>
              <a:gd name="connsiteX5" fmla="*/ 3991027 w 5798076"/>
              <a:gd name="connsiteY5" fmla="*/ 2081625 h 2472588"/>
              <a:gd name="connsiteX6" fmla="*/ 5367525 w 5798076"/>
              <a:gd name="connsiteY6" fmla="*/ 506355 h 2472588"/>
              <a:gd name="connsiteX7" fmla="*/ 5651748 w 5798076"/>
              <a:gd name="connsiteY7" fmla="*/ 260443 h 2472588"/>
              <a:gd name="connsiteX8" fmla="*/ 5722658 w 5798076"/>
              <a:gd name="connsiteY8" fmla="*/ 136884 h 2472588"/>
              <a:gd name="connsiteX9" fmla="*/ 4569722 w 5798076"/>
              <a:gd name="connsiteY9" fmla="*/ 64456 h 2472588"/>
              <a:gd name="connsiteX10" fmla="*/ 4157038 w 5798076"/>
              <a:gd name="connsiteY10" fmla="*/ 31691 h 2472588"/>
              <a:gd name="connsiteX11" fmla="*/ 3610110 w 5798076"/>
              <a:gd name="connsiteY11" fmla="*/ 44474 h 2472588"/>
              <a:gd name="connsiteX12" fmla="*/ 3179793 w 5798076"/>
              <a:gd name="connsiteY12" fmla="*/ 20589 h 2472588"/>
              <a:gd name="connsiteX13" fmla="*/ 2684238 w 5798076"/>
              <a:gd name="connsiteY13" fmla="*/ 46932 h 2472588"/>
              <a:gd name="connsiteX14" fmla="*/ 2109237 w 5798076"/>
              <a:gd name="connsiteY14" fmla="*/ 27224 h 2472588"/>
              <a:gd name="connsiteX15" fmla="*/ 1279530 w 5798076"/>
              <a:gd name="connsiteY15" fmla="*/ 12146 h 2472588"/>
              <a:gd name="connsiteX16" fmla="*/ 730611 w 5798076"/>
              <a:gd name="connsiteY16" fmla="*/ 85376 h 2472588"/>
              <a:gd name="connsiteX17" fmla="*/ 613 w 5798076"/>
              <a:gd name="connsiteY17" fmla="*/ 761504 h 2472588"/>
              <a:gd name="connsiteX0" fmla="*/ 682333 w 6479796"/>
              <a:gd name="connsiteY0" fmla="*/ 749422 h 2460506"/>
              <a:gd name="connsiteX1" fmla="*/ 1540090 w 6479796"/>
              <a:gd name="connsiteY1" fmla="*/ 1185082 h 2460506"/>
              <a:gd name="connsiteX2" fmla="*/ 2105646 w 6479796"/>
              <a:gd name="connsiteY2" fmla="*/ 1522692 h 2460506"/>
              <a:gd name="connsiteX3" fmla="*/ 2976760 w 6479796"/>
              <a:gd name="connsiteY3" fmla="*/ 2079646 h 2460506"/>
              <a:gd name="connsiteX4" fmla="*/ 3891581 w 6479796"/>
              <a:gd name="connsiteY4" fmla="*/ 2460500 h 2460506"/>
              <a:gd name="connsiteX5" fmla="*/ 4672747 w 6479796"/>
              <a:gd name="connsiteY5" fmla="*/ 2069543 h 2460506"/>
              <a:gd name="connsiteX6" fmla="*/ 6049245 w 6479796"/>
              <a:gd name="connsiteY6" fmla="*/ 494273 h 2460506"/>
              <a:gd name="connsiteX7" fmla="*/ 6333468 w 6479796"/>
              <a:gd name="connsiteY7" fmla="*/ 248361 h 2460506"/>
              <a:gd name="connsiteX8" fmla="*/ 6404378 w 6479796"/>
              <a:gd name="connsiteY8" fmla="*/ 124802 h 2460506"/>
              <a:gd name="connsiteX9" fmla="*/ 5251442 w 6479796"/>
              <a:gd name="connsiteY9" fmla="*/ 52374 h 2460506"/>
              <a:gd name="connsiteX10" fmla="*/ 4838758 w 6479796"/>
              <a:gd name="connsiteY10" fmla="*/ 19609 h 2460506"/>
              <a:gd name="connsiteX11" fmla="*/ 4291830 w 6479796"/>
              <a:gd name="connsiteY11" fmla="*/ 32392 h 2460506"/>
              <a:gd name="connsiteX12" fmla="*/ 3861513 w 6479796"/>
              <a:gd name="connsiteY12" fmla="*/ 8507 h 2460506"/>
              <a:gd name="connsiteX13" fmla="*/ 3365958 w 6479796"/>
              <a:gd name="connsiteY13" fmla="*/ 34850 h 2460506"/>
              <a:gd name="connsiteX14" fmla="*/ 2790957 w 6479796"/>
              <a:gd name="connsiteY14" fmla="*/ 15142 h 2460506"/>
              <a:gd name="connsiteX15" fmla="*/ 1961250 w 6479796"/>
              <a:gd name="connsiteY15" fmla="*/ 64 h 2460506"/>
              <a:gd name="connsiteX16" fmla="*/ 44902 w 6479796"/>
              <a:gd name="connsiteY16" fmla="*/ 287323 h 2460506"/>
              <a:gd name="connsiteX17" fmla="*/ 682333 w 6479796"/>
              <a:gd name="connsiteY17" fmla="*/ 749422 h 2460506"/>
              <a:gd name="connsiteX0" fmla="*/ 682333 w 6479796"/>
              <a:gd name="connsiteY0" fmla="*/ 749422 h 2463920"/>
              <a:gd name="connsiteX1" fmla="*/ 1540090 w 6479796"/>
              <a:gd name="connsiteY1" fmla="*/ 1185082 h 2463920"/>
              <a:gd name="connsiteX2" fmla="*/ 2105646 w 6479796"/>
              <a:gd name="connsiteY2" fmla="*/ 1522692 h 2463920"/>
              <a:gd name="connsiteX3" fmla="*/ 2976760 w 6479796"/>
              <a:gd name="connsiteY3" fmla="*/ 2079646 h 2463920"/>
              <a:gd name="connsiteX4" fmla="*/ 3891581 w 6479796"/>
              <a:gd name="connsiteY4" fmla="*/ 2460500 h 2463920"/>
              <a:gd name="connsiteX5" fmla="*/ 5204524 w 6479796"/>
              <a:gd name="connsiteY5" fmla="*/ 1828759 h 2463920"/>
              <a:gd name="connsiteX6" fmla="*/ 6049245 w 6479796"/>
              <a:gd name="connsiteY6" fmla="*/ 494273 h 2463920"/>
              <a:gd name="connsiteX7" fmla="*/ 6333468 w 6479796"/>
              <a:gd name="connsiteY7" fmla="*/ 248361 h 2463920"/>
              <a:gd name="connsiteX8" fmla="*/ 6404378 w 6479796"/>
              <a:gd name="connsiteY8" fmla="*/ 124802 h 2463920"/>
              <a:gd name="connsiteX9" fmla="*/ 5251442 w 6479796"/>
              <a:gd name="connsiteY9" fmla="*/ 52374 h 2463920"/>
              <a:gd name="connsiteX10" fmla="*/ 4838758 w 6479796"/>
              <a:gd name="connsiteY10" fmla="*/ 19609 h 2463920"/>
              <a:gd name="connsiteX11" fmla="*/ 4291830 w 6479796"/>
              <a:gd name="connsiteY11" fmla="*/ 32392 h 2463920"/>
              <a:gd name="connsiteX12" fmla="*/ 3861513 w 6479796"/>
              <a:gd name="connsiteY12" fmla="*/ 8507 h 2463920"/>
              <a:gd name="connsiteX13" fmla="*/ 3365958 w 6479796"/>
              <a:gd name="connsiteY13" fmla="*/ 34850 h 2463920"/>
              <a:gd name="connsiteX14" fmla="*/ 2790957 w 6479796"/>
              <a:gd name="connsiteY14" fmla="*/ 15142 h 2463920"/>
              <a:gd name="connsiteX15" fmla="*/ 1961250 w 6479796"/>
              <a:gd name="connsiteY15" fmla="*/ 64 h 2463920"/>
              <a:gd name="connsiteX16" fmla="*/ 44902 w 6479796"/>
              <a:gd name="connsiteY16" fmla="*/ 287323 h 2463920"/>
              <a:gd name="connsiteX17" fmla="*/ 682333 w 6479796"/>
              <a:gd name="connsiteY17" fmla="*/ 749422 h 2463920"/>
              <a:gd name="connsiteX0" fmla="*/ 682333 w 6470200"/>
              <a:gd name="connsiteY0" fmla="*/ 749422 h 2463920"/>
              <a:gd name="connsiteX1" fmla="*/ 1540090 w 6470200"/>
              <a:gd name="connsiteY1" fmla="*/ 1185082 h 2463920"/>
              <a:gd name="connsiteX2" fmla="*/ 2105646 w 6470200"/>
              <a:gd name="connsiteY2" fmla="*/ 1522692 h 2463920"/>
              <a:gd name="connsiteX3" fmla="*/ 2976760 w 6470200"/>
              <a:gd name="connsiteY3" fmla="*/ 2079646 h 2463920"/>
              <a:gd name="connsiteX4" fmla="*/ 3891581 w 6470200"/>
              <a:gd name="connsiteY4" fmla="*/ 2460500 h 2463920"/>
              <a:gd name="connsiteX5" fmla="*/ 5204524 w 6470200"/>
              <a:gd name="connsiteY5" fmla="*/ 1828759 h 2463920"/>
              <a:gd name="connsiteX6" fmla="*/ 6378441 w 6470200"/>
              <a:gd name="connsiteY6" fmla="*/ 467517 h 2463920"/>
              <a:gd name="connsiteX7" fmla="*/ 6333468 w 6470200"/>
              <a:gd name="connsiteY7" fmla="*/ 248361 h 2463920"/>
              <a:gd name="connsiteX8" fmla="*/ 6404378 w 6470200"/>
              <a:gd name="connsiteY8" fmla="*/ 124802 h 2463920"/>
              <a:gd name="connsiteX9" fmla="*/ 5251442 w 6470200"/>
              <a:gd name="connsiteY9" fmla="*/ 52374 h 2463920"/>
              <a:gd name="connsiteX10" fmla="*/ 4838758 w 6470200"/>
              <a:gd name="connsiteY10" fmla="*/ 19609 h 2463920"/>
              <a:gd name="connsiteX11" fmla="*/ 4291830 w 6470200"/>
              <a:gd name="connsiteY11" fmla="*/ 32392 h 2463920"/>
              <a:gd name="connsiteX12" fmla="*/ 3861513 w 6470200"/>
              <a:gd name="connsiteY12" fmla="*/ 8507 h 2463920"/>
              <a:gd name="connsiteX13" fmla="*/ 3365958 w 6470200"/>
              <a:gd name="connsiteY13" fmla="*/ 34850 h 2463920"/>
              <a:gd name="connsiteX14" fmla="*/ 2790957 w 6470200"/>
              <a:gd name="connsiteY14" fmla="*/ 15142 h 2463920"/>
              <a:gd name="connsiteX15" fmla="*/ 1961250 w 6470200"/>
              <a:gd name="connsiteY15" fmla="*/ 64 h 2463920"/>
              <a:gd name="connsiteX16" fmla="*/ 44902 w 6470200"/>
              <a:gd name="connsiteY16" fmla="*/ 287323 h 2463920"/>
              <a:gd name="connsiteX17" fmla="*/ 682333 w 6470200"/>
              <a:gd name="connsiteY17" fmla="*/ 749422 h 2463920"/>
              <a:gd name="connsiteX0" fmla="*/ 682333 w 6747272"/>
              <a:gd name="connsiteY0" fmla="*/ 749422 h 2463920"/>
              <a:gd name="connsiteX1" fmla="*/ 1540090 w 6747272"/>
              <a:gd name="connsiteY1" fmla="*/ 1185082 h 2463920"/>
              <a:gd name="connsiteX2" fmla="*/ 2105646 w 6747272"/>
              <a:gd name="connsiteY2" fmla="*/ 1522692 h 2463920"/>
              <a:gd name="connsiteX3" fmla="*/ 2976760 w 6747272"/>
              <a:gd name="connsiteY3" fmla="*/ 2079646 h 2463920"/>
              <a:gd name="connsiteX4" fmla="*/ 3891581 w 6747272"/>
              <a:gd name="connsiteY4" fmla="*/ 2460500 h 2463920"/>
              <a:gd name="connsiteX5" fmla="*/ 5204524 w 6747272"/>
              <a:gd name="connsiteY5" fmla="*/ 1828759 h 2463920"/>
              <a:gd name="connsiteX6" fmla="*/ 6378441 w 6747272"/>
              <a:gd name="connsiteY6" fmla="*/ 467517 h 2463920"/>
              <a:gd name="connsiteX7" fmla="*/ 6333468 w 6747272"/>
              <a:gd name="connsiteY7" fmla="*/ 248361 h 2463920"/>
              <a:gd name="connsiteX8" fmla="*/ 6708251 w 6747272"/>
              <a:gd name="connsiteY8" fmla="*/ 44541 h 2463920"/>
              <a:gd name="connsiteX9" fmla="*/ 5251442 w 6747272"/>
              <a:gd name="connsiteY9" fmla="*/ 52374 h 2463920"/>
              <a:gd name="connsiteX10" fmla="*/ 4838758 w 6747272"/>
              <a:gd name="connsiteY10" fmla="*/ 19609 h 2463920"/>
              <a:gd name="connsiteX11" fmla="*/ 4291830 w 6747272"/>
              <a:gd name="connsiteY11" fmla="*/ 32392 h 2463920"/>
              <a:gd name="connsiteX12" fmla="*/ 3861513 w 6747272"/>
              <a:gd name="connsiteY12" fmla="*/ 8507 h 2463920"/>
              <a:gd name="connsiteX13" fmla="*/ 3365958 w 6747272"/>
              <a:gd name="connsiteY13" fmla="*/ 34850 h 2463920"/>
              <a:gd name="connsiteX14" fmla="*/ 2790957 w 6747272"/>
              <a:gd name="connsiteY14" fmla="*/ 15142 h 2463920"/>
              <a:gd name="connsiteX15" fmla="*/ 1961250 w 6747272"/>
              <a:gd name="connsiteY15" fmla="*/ 64 h 2463920"/>
              <a:gd name="connsiteX16" fmla="*/ 44902 w 6747272"/>
              <a:gd name="connsiteY16" fmla="*/ 287323 h 2463920"/>
              <a:gd name="connsiteX17" fmla="*/ 682333 w 6747272"/>
              <a:gd name="connsiteY17" fmla="*/ 749422 h 2463920"/>
              <a:gd name="connsiteX0" fmla="*/ 682333 w 6805242"/>
              <a:gd name="connsiteY0" fmla="*/ 749422 h 2463920"/>
              <a:gd name="connsiteX1" fmla="*/ 1540090 w 6805242"/>
              <a:gd name="connsiteY1" fmla="*/ 1185082 h 2463920"/>
              <a:gd name="connsiteX2" fmla="*/ 2105646 w 6805242"/>
              <a:gd name="connsiteY2" fmla="*/ 1522692 h 2463920"/>
              <a:gd name="connsiteX3" fmla="*/ 2976760 w 6805242"/>
              <a:gd name="connsiteY3" fmla="*/ 2079646 h 2463920"/>
              <a:gd name="connsiteX4" fmla="*/ 3891581 w 6805242"/>
              <a:gd name="connsiteY4" fmla="*/ 2460500 h 2463920"/>
              <a:gd name="connsiteX5" fmla="*/ 5204524 w 6805242"/>
              <a:gd name="connsiteY5" fmla="*/ 1828759 h 2463920"/>
              <a:gd name="connsiteX6" fmla="*/ 6378441 w 6805242"/>
              <a:gd name="connsiteY6" fmla="*/ 467517 h 2463920"/>
              <a:gd name="connsiteX7" fmla="*/ 6637340 w 6805242"/>
              <a:gd name="connsiteY7" fmla="*/ 248361 h 2463920"/>
              <a:gd name="connsiteX8" fmla="*/ 6708251 w 6805242"/>
              <a:gd name="connsiteY8" fmla="*/ 44541 h 2463920"/>
              <a:gd name="connsiteX9" fmla="*/ 5251442 w 6805242"/>
              <a:gd name="connsiteY9" fmla="*/ 52374 h 2463920"/>
              <a:gd name="connsiteX10" fmla="*/ 4838758 w 6805242"/>
              <a:gd name="connsiteY10" fmla="*/ 19609 h 2463920"/>
              <a:gd name="connsiteX11" fmla="*/ 4291830 w 6805242"/>
              <a:gd name="connsiteY11" fmla="*/ 32392 h 2463920"/>
              <a:gd name="connsiteX12" fmla="*/ 3861513 w 6805242"/>
              <a:gd name="connsiteY12" fmla="*/ 8507 h 2463920"/>
              <a:gd name="connsiteX13" fmla="*/ 3365958 w 6805242"/>
              <a:gd name="connsiteY13" fmla="*/ 34850 h 2463920"/>
              <a:gd name="connsiteX14" fmla="*/ 2790957 w 6805242"/>
              <a:gd name="connsiteY14" fmla="*/ 15142 h 2463920"/>
              <a:gd name="connsiteX15" fmla="*/ 1961250 w 6805242"/>
              <a:gd name="connsiteY15" fmla="*/ 64 h 2463920"/>
              <a:gd name="connsiteX16" fmla="*/ 44902 w 6805242"/>
              <a:gd name="connsiteY16" fmla="*/ 287323 h 2463920"/>
              <a:gd name="connsiteX17" fmla="*/ 682333 w 6805242"/>
              <a:gd name="connsiteY17" fmla="*/ 749422 h 2463920"/>
              <a:gd name="connsiteX0" fmla="*/ 681748 w 6804657"/>
              <a:gd name="connsiteY0" fmla="*/ 749422 h 2463920"/>
              <a:gd name="connsiteX1" fmla="*/ 1474299 w 6804657"/>
              <a:gd name="connsiteY1" fmla="*/ 1276937 h 2463920"/>
              <a:gd name="connsiteX2" fmla="*/ 2105061 w 6804657"/>
              <a:gd name="connsiteY2" fmla="*/ 1522692 h 2463920"/>
              <a:gd name="connsiteX3" fmla="*/ 2976175 w 6804657"/>
              <a:gd name="connsiteY3" fmla="*/ 2079646 h 2463920"/>
              <a:gd name="connsiteX4" fmla="*/ 3890996 w 6804657"/>
              <a:gd name="connsiteY4" fmla="*/ 2460500 h 2463920"/>
              <a:gd name="connsiteX5" fmla="*/ 5203939 w 6804657"/>
              <a:gd name="connsiteY5" fmla="*/ 1828759 h 2463920"/>
              <a:gd name="connsiteX6" fmla="*/ 6377856 w 6804657"/>
              <a:gd name="connsiteY6" fmla="*/ 467517 h 2463920"/>
              <a:gd name="connsiteX7" fmla="*/ 6636755 w 6804657"/>
              <a:gd name="connsiteY7" fmla="*/ 248361 h 2463920"/>
              <a:gd name="connsiteX8" fmla="*/ 6707666 w 6804657"/>
              <a:gd name="connsiteY8" fmla="*/ 44541 h 2463920"/>
              <a:gd name="connsiteX9" fmla="*/ 5250857 w 6804657"/>
              <a:gd name="connsiteY9" fmla="*/ 52374 h 2463920"/>
              <a:gd name="connsiteX10" fmla="*/ 4838173 w 6804657"/>
              <a:gd name="connsiteY10" fmla="*/ 19609 h 2463920"/>
              <a:gd name="connsiteX11" fmla="*/ 4291245 w 6804657"/>
              <a:gd name="connsiteY11" fmla="*/ 32392 h 2463920"/>
              <a:gd name="connsiteX12" fmla="*/ 3860928 w 6804657"/>
              <a:gd name="connsiteY12" fmla="*/ 8507 h 2463920"/>
              <a:gd name="connsiteX13" fmla="*/ 3365373 w 6804657"/>
              <a:gd name="connsiteY13" fmla="*/ 34850 h 2463920"/>
              <a:gd name="connsiteX14" fmla="*/ 2790372 w 6804657"/>
              <a:gd name="connsiteY14" fmla="*/ 15142 h 2463920"/>
              <a:gd name="connsiteX15" fmla="*/ 1960665 w 6804657"/>
              <a:gd name="connsiteY15" fmla="*/ 64 h 2463920"/>
              <a:gd name="connsiteX16" fmla="*/ 44317 w 6804657"/>
              <a:gd name="connsiteY16" fmla="*/ 287323 h 2463920"/>
              <a:gd name="connsiteX17" fmla="*/ 681748 w 6804657"/>
              <a:gd name="connsiteY17" fmla="*/ 749422 h 2463920"/>
              <a:gd name="connsiteX0" fmla="*/ 1394343 w 7517252"/>
              <a:gd name="connsiteY0" fmla="*/ 952328 h 2666826"/>
              <a:gd name="connsiteX1" fmla="*/ 2186894 w 7517252"/>
              <a:gd name="connsiteY1" fmla="*/ 1479843 h 2666826"/>
              <a:gd name="connsiteX2" fmla="*/ 2817656 w 7517252"/>
              <a:gd name="connsiteY2" fmla="*/ 1725598 h 2666826"/>
              <a:gd name="connsiteX3" fmla="*/ 3688770 w 7517252"/>
              <a:gd name="connsiteY3" fmla="*/ 2282552 h 2666826"/>
              <a:gd name="connsiteX4" fmla="*/ 4603591 w 7517252"/>
              <a:gd name="connsiteY4" fmla="*/ 2663406 h 2666826"/>
              <a:gd name="connsiteX5" fmla="*/ 5916534 w 7517252"/>
              <a:gd name="connsiteY5" fmla="*/ 2031665 h 2666826"/>
              <a:gd name="connsiteX6" fmla="*/ 7090451 w 7517252"/>
              <a:gd name="connsiteY6" fmla="*/ 670423 h 2666826"/>
              <a:gd name="connsiteX7" fmla="*/ 7349350 w 7517252"/>
              <a:gd name="connsiteY7" fmla="*/ 451267 h 2666826"/>
              <a:gd name="connsiteX8" fmla="*/ 7420261 w 7517252"/>
              <a:gd name="connsiteY8" fmla="*/ 247447 h 2666826"/>
              <a:gd name="connsiteX9" fmla="*/ 5963452 w 7517252"/>
              <a:gd name="connsiteY9" fmla="*/ 255280 h 2666826"/>
              <a:gd name="connsiteX10" fmla="*/ 5550768 w 7517252"/>
              <a:gd name="connsiteY10" fmla="*/ 222515 h 2666826"/>
              <a:gd name="connsiteX11" fmla="*/ 5003840 w 7517252"/>
              <a:gd name="connsiteY11" fmla="*/ 235298 h 2666826"/>
              <a:gd name="connsiteX12" fmla="*/ 4573523 w 7517252"/>
              <a:gd name="connsiteY12" fmla="*/ 211413 h 2666826"/>
              <a:gd name="connsiteX13" fmla="*/ 4077968 w 7517252"/>
              <a:gd name="connsiteY13" fmla="*/ 237756 h 2666826"/>
              <a:gd name="connsiteX14" fmla="*/ 3502967 w 7517252"/>
              <a:gd name="connsiteY14" fmla="*/ 218048 h 2666826"/>
              <a:gd name="connsiteX15" fmla="*/ 2673260 w 7517252"/>
              <a:gd name="connsiteY15" fmla="*/ 202970 h 2666826"/>
              <a:gd name="connsiteX16" fmla="*/ 24774 w 7517252"/>
              <a:gd name="connsiteY16" fmla="*/ 30955 h 2666826"/>
              <a:gd name="connsiteX17" fmla="*/ 1394343 w 7517252"/>
              <a:gd name="connsiteY17" fmla="*/ 952328 h 2666826"/>
              <a:gd name="connsiteX0" fmla="*/ 1395116 w 7518025"/>
              <a:gd name="connsiteY0" fmla="*/ 1136423 h 2850921"/>
              <a:gd name="connsiteX1" fmla="*/ 2187667 w 7518025"/>
              <a:gd name="connsiteY1" fmla="*/ 1663938 h 2850921"/>
              <a:gd name="connsiteX2" fmla="*/ 2818429 w 7518025"/>
              <a:gd name="connsiteY2" fmla="*/ 1909693 h 2850921"/>
              <a:gd name="connsiteX3" fmla="*/ 3689543 w 7518025"/>
              <a:gd name="connsiteY3" fmla="*/ 2466647 h 2850921"/>
              <a:gd name="connsiteX4" fmla="*/ 4604364 w 7518025"/>
              <a:gd name="connsiteY4" fmla="*/ 2847501 h 2850921"/>
              <a:gd name="connsiteX5" fmla="*/ 5917307 w 7518025"/>
              <a:gd name="connsiteY5" fmla="*/ 2215760 h 2850921"/>
              <a:gd name="connsiteX6" fmla="*/ 7091224 w 7518025"/>
              <a:gd name="connsiteY6" fmla="*/ 854518 h 2850921"/>
              <a:gd name="connsiteX7" fmla="*/ 7350123 w 7518025"/>
              <a:gd name="connsiteY7" fmla="*/ 635362 h 2850921"/>
              <a:gd name="connsiteX8" fmla="*/ 7421034 w 7518025"/>
              <a:gd name="connsiteY8" fmla="*/ 431542 h 2850921"/>
              <a:gd name="connsiteX9" fmla="*/ 5964225 w 7518025"/>
              <a:gd name="connsiteY9" fmla="*/ 439375 h 2850921"/>
              <a:gd name="connsiteX10" fmla="*/ 5551541 w 7518025"/>
              <a:gd name="connsiteY10" fmla="*/ 406610 h 2850921"/>
              <a:gd name="connsiteX11" fmla="*/ 5004613 w 7518025"/>
              <a:gd name="connsiteY11" fmla="*/ 419393 h 2850921"/>
              <a:gd name="connsiteX12" fmla="*/ 4574296 w 7518025"/>
              <a:gd name="connsiteY12" fmla="*/ 395508 h 2850921"/>
              <a:gd name="connsiteX13" fmla="*/ 4078741 w 7518025"/>
              <a:gd name="connsiteY13" fmla="*/ 421851 h 2850921"/>
              <a:gd name="connsiteX14" fmla="*/ 3503740 w 7518025"/>
              <a:gd name="connsiteY14" fmla="*/ 402143 h 2850921"/>
              <a:gd name="connsiteX15" fmla="*/ 2696913 w 7518025"/>
              <a:gd name="connsiteY15" fmla="*/ 307 h 2850921"/>
              <a:gd name="connsiteX16" fmla="*/ 25547 w 7518025"/>
              <a:gd name="connsiteY16" fmla="*/ 215050 h 2850921"/>
              <a:gd name="connsiteX17" fmla="*/ 1395116 w 7518025"/>
              <a:gd name="connsiteY17" fmla="*/ 1136423 h 2850921"/>
              <a:gd name="connsiteX0" fmla="*/ 1395116 w 7518025"/>
              <a:gd name="connsiteY0" fmla="*/ 1169383 h 2883881"/>
              <a:gd name="connsiteX1" fmla="*/ 2187667 w 7518025"/>
              <a:gd name="connsiteY1" fmla="*/ 1696898 h 2883881"/>
              <a:gd name="connsiteX2" fmla="*/ 2818429 w 7518025"/>
              <a:gd name="connsiteY2" fmla="*/ 1942653 h 2883881"/>
              <a:gd name="connsiteX3" fmla="*/ 3689543 w 7518025"/>
              <a:gd name="connsiteY3" fmla="*/ 2499607 h 2883881"/>
              <a:gd name="connsiteX4" fmla="*/ 4604364 w 7518025"/>
              <a:gd name="connsiteY4" fmla="*/ 2880461 h 2883881"/>
              <a:gd name="connsiteX5" fmla="*/ 5917307 w 7518025"/>
              <a:gd name="connsiteY5" fmla="*/ 2248720 h 2883881"/>
              <a:gd name="connsiteX6" fmla="*/ 7091224 w 7518025"/>
              <a:gd name="connsiteY6" fmla="*/ 887478 h 2883881"/>
              <a:gd name="connsiteX7" fmla="*/ 7350123 w 7518025"/>
              <a:gd name="connsiteY7" fmla="*/ 668322 h 2883881"/>
              <a:gd name="connsiteX8" fmla="*/ 7421034 w 7518025"/>
              <a:gd name="connsiteY8" fmla="*/ 464502 h 2883881"/>
              <a:gd name="connsiteX9" fmla="*/ 5964225 w 7518025"/>
              <a:gd name="connsiteY9" fmla="*/ 472335 h 2883881"/>
              <a:gd name="connsiteX10" fmla="*/ 5551541 w 7518025"/>
              <a:gd name="connsiteY10" fmla="*/ 439570 h 2883881"/>
              <a:gd name="connsiteX11" fmla="*/ 5004613 w 7518025"/>
              <a:gd name="connsiteY11" fmla="*/ 452353 h 2883881"/>
              <a:gd name="connsiteX12" fmla="*/ 4574296 w 7518025"/>
              <a:gd name="connsiteY12" fmla="*/ 428468 h 2883881"/>
              <a:gd name="connsiteX13" fmla="*/ 4078741 w 7518025"/>
              <a:gd name="connsiteY13" fmla="*/ 454811 h 2883881"/>
              <a:gd name="connsiteX14" fmla="*/ 4487551 w 7518025"/>
              <a:gd name="connsiteY14" fmla="*/ 0 h 2883881"/>
              <a:gd name="connsiteX15" fmla="*/ 2696913 w 7518025"/>
              <a:gd name="connsiteY15" fmla="*/ 33267 h 2883881"/>
              <a:gd name="connsiteX16" fmla="*/ 25547 w 7518025"/>
              <a:gd name="connsiteY16" fmla="*/ 248010 h 2883881"/>
              <a:gd name="connsiteX17" fmla="*/ 1395116 w 7518025"/>
              <a:gd name="connsiteY17"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5004613 w 7509590"/>
              <a:gd name="connsiteY11" fmla="*/ 452353 h 2883881"/>
              <a:gd name="connsiteX12" fmla="*/ 4574296 w 7509590"/>
              <a:gd name="connsiteY12" fmla="*/ 428468 h 2883881"/>
              <a:gd name="connsiteX13" fmla="*/ 4078741 w 7509590"/>
              <a:gd name="connsiteY13" fmla="*/ 454811 h 2883881"/>
              <a:gd name="connsiteX14" fmla="*/ 4487551 w 7509590"/>
              <a:gd name="connsiteY14" fmla="*/ 0 h 2883881"/>
              <a:gd name="connsiteX15" fmla="*/ 2696913 w 7509590"/>
              <a:gd name="connsiteY15" fmla="*/ 33267 h 2883881"/>
              <a:gd name="connsiteX16" fmla="*/ 25547 w 7509590"/>
              <a:gd name="connsiteY16" fmla="*/ 248010 h 2883881"/>
              <a:gd name="connsiteX17" fmla="*/ 1395116 w 7509590"/>
              <a:gd name="connsiteY17"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4574296 w 7509590"/>
              <a:gd name="connsiteY11" fmla="*/ 428468 h 2883881"/>
              <a:gd name="connsiteX12" fmla="*/ 4078741 w 7509590"/>
              <a:gd name="connsiteY12" fmla="*/ 454811 h 2883881"/>
              <a:gd name="connsiteX13" fmla="*/ 4487551 w 7509590"/>
              <a:gd name="connsiteY13" fmla="*/ 0 h 2883881"/>
              <a:gd name="connsiteX14" fmla="*/ 2696913 w 7509590"/>
              <a:gd name="connsiteY14" fmla="*/ 33267 h 2883881"/>
              <a:gd name="connsiteX15" fmla="*/ 25547 w 7509590"/>
              <a:gd name="connsiteY15" fmla="*/ 248010 h 2883881"/>
              <a:gd name="connsiteX16" fmla="*/ 1395116 w 7509590"/>
              <a:gd name="connsiteY16"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4078741 w 7509590"/>
              <a:gd name="connsiteY11" fmla="*/ 454811 h 2883881"/>
              <a:gd name="connsiteX12" fmla="*/ 4487551 w 7509590"/>
              <a:gd name="connsiteY12" fmla="*/ 0 h 2883881"/>
              <a:gd name="connsiteX13" fmla="*/ 2696913 w 7509590"/>
              <a:gd name="connsiteY13" fmla="*/ 33267 h 2883881"/>
              <a:gd name="connsiteX14" fmla="*/ 25547 w 7509590"/>
              <a:gd name="connsiteY14" fmla="*/ 248010 h 2883881"/>
              <a:gd name="connsiteX15" fmla="*/ 1395116 w 7509590"/>
              <a:gd name="connsiteY15"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4078741 w 7509590"/>
              <a:gd name="connsiteY10" fmla="*/ 454811 h 2883881"/>
              <a:gd name="connsiteX11" fmla="*/ 4487551 w 7509590"/>
              <a:gd name="connsiteY11" fmla="*/ 0 h 2883881"/>
              <a:gd name="connsiteX12" fmla="*/ 2696913 w 7509590"/>
              <a:gd name="connsiteY12" fmla="*/ 33267 h 2883881"/>
              <a:gd name="connsiteX13" fmla="*/ 25547 w 7509590"/>
              <a:gd name="connsiteY13" fmla="*/ 248010 h 2883881"/>
              <a:gd name="connsiteX14" fmla="*/ 1395116 w 7509590"/>
              <a:gd name="connsiteY14" fmla="*/ 1169383 h 2883881"/>
              <a:gd name="connsiteX0" fmla="*/ 1395116 w 7509590"/>
              <a:gd name="connsiteY0" fmla="*/ 1195378 h 2909876"/>
              <a:gd name="connsiteX1" fmla="*/ 2187667 w 7509590"/>
              <a:gd name="connsiteY1" fmla="*/ 1722893 h 2909876"/>
              <a:gd name="connsiteX2" fmla="*/ 2818429 w 7509590"/>
              <a:gd name="connsiteY2" fmla="*/ 1968648 h 2909876"/>
              <a:gd name="connsiteX3" fmla="*/ 3689543 w 7509590"/>
              <a:gd name="connsiteY3" fmla="*/ 2525602 h 2909876"/>
              <a:gd name="connsiteX4" fmla="*/ 4604364 w 7509590"/>
              <a:gd name="connsiteY4" fmla="*/ 2906456 h 2909876"/>
              <a:gd name="connsiteX5" fmla="*/ 5917307 w 7509590"/>
              <a:gd name="connsiteY5" fmla="*/ 2274715 h 2909876"/>
              <a:gd name="connsiteX6" fmla="*/ 7091224 w 7509590"/>
              <a:gd name="connsiteY6" fmla="*/ 913473 h 2909876"/>
              <a:gd name="connsiteX7" fmla="*/ 7350123 w 7509590"/>
              <a:gd name="connsiteY7" fmla="*/ 694317 h 2909876"/>
              <a:gd name="connsiteX8" fmla="*/ 7421034 w 7509590"/>
              <a:gd name="connsiteY8" fmla="*/ 490497 h 2909876"/>
              <a:gd name="connsiteX9" fmla="*/ 6078622 w 7509590"/>
              <a:gd name="connsiteY9" fmla="*/ 39056 h 2909876"/>
              <a:gd name="connsiteX10" fmla="*/ 4487551 w 7509590"/>
              <a:gd name="connsiteY10" fmla="*/ 25995 h 2909876"/>
              <a:gd name="connsiteX11" fmla="*/ 2696913 w 7509590"/>
              <a:gd name="connsiteY11" fmla="*/ 59262 h 2909876"/>
              <a:gd name="connsiteX12" fmla="*/ 25547 w 7509590"/>
              <a:gd name="connsiteY12" fmla="*/ 274005 h 2909876"/>
              <a:gd name="connsiteX13" fmla="*/ 1395116 w 7509590"/>
              <a:gd name="connsiteY13" fmla="*/ 1195378 h 2909876"/>
              <a:gd name="connsiteX0" fmla="*/ 1395116 w 7509590"/>
              <a:gd name="connsiteY0" fmla="*/ 1797883 h 3512381"/>
              <a:gd name="connsiteX1" fmla="*/ 2187667 w 7509590"/>
              <a:gd name="connsiteY1" fmla="*/ 2325398 h 3512381"/>
              <a:gd name="connsiteX2" fmla="*/ 2818429 w 7509590"/>
              <a:gd name="connsiteY2" fmla="*/ 2571153 h 3512381"/>
              <a:gd name="connsiteX3" fmla="*/ 3689543 w 7509590"/>
              <a:gd name="connsiteY3" fmla="*/ 3128107 h 3512381"/>
              <a:gd name="connsiteX4" fmla="*/ 4604364 w 7509590"/>
              <a:gd name="connsiteY4" fmla="*/ 3508961 h 3512381"/>
              <a:gd name="connsiteX5" fmla="*/ 5917307 w 7509590"/>
              <a:gd name="connsiteY5" fmla="*/ 2877220 h 3512381"/>
              <a:gd name="connsiteX6" fmla="*/ 7091224 w 7509590"/>
              <a:gd name="connsiteY6" fmla="*/ 1515978 h 3512381"/>
              <a:gd name="connsiteX7" fmla="*/ 7350123 w 7509590"/>
              <a:gd name="connsiteY7" fmla="*/ 1296822 h 3512381"/>
              <a:gd name="connsiteX8" fmla="*/ 7421034 w 7509590"/>
              <a:gd name="connsiteY8" fmla="*/ 1093002 h 3512381"/>
              <a:gd name="connsiteX9" fmla="*/ 6078622 w 7509590"/>
              <a:gd name="connsiteY9" fmla="*/ 641561 h 3512381"/>
              <a:gd name="connsiteX10" fmla="*/ 3686774 w 7509590"/>
              <a:gd name="connsiteY10" fmla="*/ 18 h 3512381"/>
              <a:gd name="connsiteX11" fmla="*/ 2696913 w 7509590"/>
              <a:gd name="connsiteY11" fmla="*/ 661767 h 3512381"/>
              <a:gd name="connsiteX12" fmla="*/ 25547 w 7509590"/>
              <a:gd name="connsiteY12" fmla="*/ 876510 h 3512381"/>
              <a:gd name="connsiteX13" fmla="*/ 1395116 w 7509590"/>
              <a:gd name="connsiteY13" fmla="*/ 1797883 h 3512381"/>
              <a:gd name="connsiteX0" fmla="*/ 1393182 w 7507656"/>
              <a:gd name="connsiteY0" fmla="*/ 1797883 h 3512381"/>
              <a:gd name="connsiteX1" fmla="*/ 2185733 w 7507656"/>
              <a:gd name="connsiteY1" fmla="*/ 2325398 h 3512381"/>
              <a:gd name="connsiteX2" fmla="*/ 2816495 w 7507656"/>
              <a:gd name="connsiteY2" fmla="*/ 2571153 h 3512381"/>
              <a:gd name="connsiteX3" fmla="*/ 3687609 w 7507656"/>
              <a:gd name="connsiteY3" fmla="*/ 3128107 h 3512381"/>
              <a:gd name="connsiteX4" fmla="*/ 4602430 w 7507656"/>
              <a:gd name="connsiteY4" fmla="*/ 3508961 h 3512381"/>
              <a:gd name="connsiteX5" fmla="*/ 5915373 w 7507656"/>
              <a:gd name="connsiteY5" fmla="*/ 2877220 h 3512381"/>
              <a:gd name="connsiteX6" fmla="*/ 7089290 w 7507656"/>
              <a:gd name="connsiteY6" fmla="*/ 1515978 h 3512381"/>
              <a:gd name="connsiteX7" fmla="*/ 7348189 w 7507656"/>
              <a:gd name="connsiteY7" fmla="*/ 1296822 h 3512381"/>
              <a:gd name="connsiteX8" fmla="*/ 7419100 w 7507656"/>
              <a:gd name="connsiteY8" fmla="*/ 1093002 h 3512381"/>
              <a:gd name="connsiteX9" fmla="*/ 6076688 w 7507656"/>
              <a:gd name="connsiteY9" fmla="*/ 641561 h 3512381"/>
              <a:gd name="connsiteX10" fmla="*/ 3684840 w 7507656"/>
              <a:gd name="connsiteY10" fmla="*/ 18 h 3512381"/>
              <a:gd name="connsiteX11" fmla="*/ 544322 w 7507656"/>
              <a:gd name="connsiteY11" fmla="*/ 9116 h 3512381"/>
              <a:gd name="connsiteX12" fmla="*/ 23613 w 7507656"/>
              <a:gd name="connsiteY12" fmla="*/ 876510 h 3512381"/>
              <a:gd name="connsiteX13" fmla="*/ 1393182 w 7507656"/>
              <a:gd name="connsiteY13" fmla="*/ 1797883 h 3512381"/>
              <a:gd name="connsiteX0" fmla="*/ 1638195 w 7752669"/>
              <a:gd name="connsiteY0" fmla="*/ 1797883 h 3512381"/>
              <a:gd name="connsiteX1" fmla="*/ 2430746 w 7752669"/>
              <a:gd name="connsiteY1" fmla="*/ 2325398 h 3512381"/>
              <a:gd name="connsiteX2" fmla="*/ 3061508 w 7752669"/>
              <a:gd name="connsiteY2" fmla="*/ 2571153 h 3512381"/>
              <a:gd name="connsiteX3" fmla="*/ 3932622 w 7752669"/>
              <a:gd name="connsiteY3" fmla="*/ 3128107 h 3512381"/>
              <a:gd name="connsiteX4" fmla="*/ 4847443 w 7752669"/>
              <a:gd name="connsiteY4" fmla="*/ 3508961 h 3512381"/>
              <a:gd name="connsiteX5" fmla="*/ 6160386 w 7752669"/>
              <a:gd name="connsiteY5" fmla="*/ 2877220 h 3512381"/>
              <a:gd name="connsiteX6" fmla="*/ 7334303 w 7752669"/>
              <a:gd name="connsiteY6" fmla="*/ 1515978 h 3512381"/>
              <a:gd name="connsiteX7" fmla="*/ 7593202 w 7752669"/>
              <a:gd name="connsiteY7" fmla="*/ 1296822 h 3512381"/>
              <a:gd name="connsiteX8" fmla="*/ 7664113 w 7752669"/>
              <a:gd name="connsiteY8" fmla="*/ 1093002 h 3512381"/>
              <a:gd name="connsiteX9" fmla="*/ 6321701 w 7752669"/>
              <a:gd name="connsiteY9" fmla="*/ 641561 h 3512381"/>
              <a:gd name="connsiteX10" fmla="*/ 3929853 w 7752669"/>
              <a:gd name="connsiteY10" fmla="*/ 18 h 3512381"/>
              <a:gd name="connsiteX11" fmla="*/ 789335 w 7752669"/>
              <a:gd name="connsiteY11" fmla="*/ 9116 h 3512381"/>
              <a:gd name="connsiteX12" fmla="*/ 16951 w 7752669"/>
              <a:gd name="connsiteY12" fmla="*/ 900681 h 3512381"/>
              <a:gd name="connsiteX13" fmla="*/ 1638195 w 7752669"/>
              <a:gd name="connsiteY13" fmla="*/ 1797883 h 3512381"/>
              <a:gd name="connsiteX0" fmla="*/ 1638195 w 7724059"/>
              <a:gd name="connsiteY0" fmla="*/ 1798501 h 3512999"/>
              <a:gd name="connsiteX1" fmla="*/ 2430746 w 7724059"/>
              <a:gd name="connsiteY1" fmla="*/ 2326016 h 3512999"/>
              <a:gd name="connsiteX2" fmla="*/ 3061508 w 7724059"/>
              <a:gd name="connsiteY2" fmla="*/ 2571771 h 3512999"/>
              <a:gd name="connsiteX3" fmla="*/ 3932622 w 7724059"/>
              <a:gd name="connsiteY3" fmla="*/ 3128725 h 3512999"/>
              <a:gd name="connsiteX4" fmla="*/ 4847443 w 7724059"/>
              <a:gd name="connsiteY4" fmla="*/ 3509579 h 3512999"/>
              <a:gd name="connsiteX5" fmla="*/ 6160386 w 7724059"/>
              <a:gd name="connsiteY5" fmla="*/ 2877838 h 3512999"/>
              <a:gd name="connsiteX6" fmla="*/ 7334303 w 7724059"/>
              <a:gd name="connsiteY6" fmla="*/ 1516596 h 3512999"/>
              <a:gd name="connsiteX7" fmla="*/ 7593202 w 7724059"/>
              <a:gd name="connsiteY7" fmla="*/ 1297440 h 3512999"/>
              <a:gd name="connsiteX8" fmla="*/ 7664113 w 7724059"/>
              <a:gd name="connsiteY8" fmla="*/ 1093620 h 3512999"/>
              <a:gd name="connsiteX9" fmla="*/ 6710650 w 7724059"/>
              <a:gd name="connsiteY9" fmla="*/ 182905 h 3512999"/>
              <a:gd name="connsiteX10" fmla="*/ 3929853 w 7724059"/>
              <a:gd name="connsiteY10" fmla="*/ 636 h 3512999"/>
              <a:gd name="connsiteX11" fmla="*/ 789335 w 7724059"/>
              <a:gd name="connsiteY11" fmla="*/ 9734 h 3512999"/>
              <a:gd name="connsiteX12" fmla="*/ 16951 w 7724059"/>
              <a:gd name="connsiteY12" fmla="*/ 901299 h 3512999"/>
              <a:gd name="connsiteX13" fmla="*/ 1638195 w 7724059"/>
              <a:gd name="connsiteY13" fmla="*/ 1798501 h 3512999"/>
              <a:gd name="connsiteX0" fmla="*/ 1638195 w 7949725"/>
              <a:gd name="connsiteY0" fmla="*/ 1798157 h 3512655"/>
              <a:gd name="connsiteX1" fmla="*/ 2430746 w 7949725"/>
              <a:gd name="connsiteY1" fmla="*/ 2325672 h 3512655"/>
              <a:gd name="connsiteX2" fmla="*/ 3061508 w 7949725"/>
              <a:gd name="connsiteY2" fmla="*/ 2571427 h 3512655"/>
              <a:gd name="connsiteX3" fmla="*/ 3932622 w 7949725"/>
              <a:gd name="connsiteY3" fmla="*/ 3128381 h 3512655"/>
              <a:gd name="connsiteX4" fmla="*/ 4847443 w 7949725"/>
              <a:gd name="connsiteY4" fmla="*/ 3509235 h 3512655"/>
              <a:gd name="connsiteX5" fmla="*/ 6160386 w 7949725"/>
              <a:gd name="connsiteY5" fmla="*/ 2877494 h 3512655"/>
              <a:gd name="connsiteX6" fmla="*/ 7334303 w 7949725"/>
              <a:gd name="connsiteY6" fmla="*/ 1516252 h 3512655"/>
              <a:gd name="connsiteX7" fmla="*/ 7593202 w 7949725"/>
              <a:gd name="connsiteY7" fmla="*/ 1297096 h 3512655"/>
              <a:gd name="connsiteX8" fmla="*/ 7915784 w 7949725"/>
              <a:gd name="connsiteY8" fmla="*/ 972416 h 3512655"/>
              <a:gd name="connsiteX9" fmla="*/ 6710650 w 7949725"/>
              <a:gd name="connsiteY9" fmla="*/ 182561 h 3512655"/>
              <a:gd name="connsiteX10" fmla="*/ 3929853 w 7949725"/>
              <a:gd name="connsiteY10" fmla="*/ 292 h 3512655"/>
              <a:gd name="connsiteX11" fmla="*/ 789335 w 7949725"/>
              <a:gd name="connsiteY11" fmla="*/ 9390 h 3512655"/>
              <a:gd name="connsiteX12" fmla="*/ 16951 w 7949725"/>
              <a:gd name="connsiteY12" fmla="*/ 900955 h 3512655"/>
              <a:gd name="connsiteX13" fmla="*/ 1638195 w 7949725"/>
              <a:gd name="connsiteY13" fmla="*/ 1798157 h 3512655"/>
              <a:gd name="connsiteX0" fmla="*/ 1934181 w 8245711"/>
              <a:gd name="connsiteY0" fmla="*/ 1798157 h 3512655"/>
              <a:gd name="connsiteX1" fmla="*/ 2726732 w 8245711"/>
              <a:gd name="connsiteY1" fmla="*/ 2325672 h 3512655"/>
              <a:gd name="connsiteX2" fmla="*/ 3357494 w 8245711"/>
              <a:gd name="connsiteY2" fmla="*/ 2571427 h 3512655"/>
              <a:gd name="connsiteX3" fmla="*/ 4228608 w 8245711"/>
              <a:gd name="connsiteY3" fmla="*/ 3128381 h 3512655"/>
              <a:gd name="connsiteX4" fmla="*/ 5143429 w 8245711"/>
              <a:gd name="connsiteY4" fmla="*/ 3509235 h 3512655"/>
              <a:gd name="connsiteX5" fmla="*/ 6456372 w 8245711"/>
              <a:gd name="connsiteY5" fmla="*/ 2877494 h 3512655"/>
              <a:gd name="connsiteX6" fmla="*/ 7630289 w 8245711"/>
              <a:gd name="connsiteY6" fmla="*/ 1516252 h 3512655"/>
              <a:gd name="connsiteX7" fmla="*/ 7889188 w 8245711"/>
              <a:gd name="connsiteY7" fmla="*/ 1297096 h 3512655"/>
              <a:gd name="connsiteX8" fmla="*/ 8211770 w 8245711"/>
              <a:gd name="connsiteY8" fmla="*/ 972416 h 3512655"/>
              <a:gd name="connsiteX9" fmla="*/ 7006636 w 8245711"/>
              <a:gd name="connsiteY9" fmla="*/ 182561 h 3512655"/>
              <a:gd name="connsiteX10" fmla="*/ 4225839 w 8245711"/>
              <a:gd name="connsiteY10" fmla="*/ 292 h 3512655"/>
              <a:gd name="connsiteX11" fmla="*/ 60657 w 8245711"/>
              <a:gd name="connsiteY11" fmla="*/ 75003 h 3512655"/>
              <a:gd name="connsiteX12" fmla="*/ 312937 w 8245711"/>
              <a:gd name="connsiteY12" fmla="*/ 900955 h 3512655"/>
              <a:gd name="connsiteX13" fmla="*/ 1934181 w 8245711"/>
              <a:gd name="connsiteY13" fmla="*/ 1798157 h 3512655"/>
              <a:gd name="connsiteX0" fmla="*/ 1934181 w 8828053"/>
              <a:gd name="connsiteY0" fmla="*/ 1797958 h 3512456"/>
              <a:gd name="connsiteX1" fmla="*/ 2726732 w 8828053"/>
              <a:gd name="connsiteY1" fmla="*/ 2325473 h 3512456"/>
              <a:gd name="connsiteX2" fmla="*/ 3357494 w 8828053"/>
              <a:gd name="connsiteY2" fmla="*/ 2571228 h 3512456"/>
              <a:gd name="connsiteX3" fmla="*/ 4228608 w 8828053"/>
              <a:gd name="connsiteY3" fmla="*/ 3128182 h 3512456"/>
              <a:gd name="connsiteX4" fmla="*/ 5143429 w 8828053"/>
              <a:gd name="connsiteY4" fmla="*/ 3509036 h 3512456"/>
              <a:gd name="connsiteX5" fmla="*/ 6456372 w 8828053"/>
              <a:gd name="connsiteY5" fmla="*/ 2877295 h 3512456"/>
              <a:gd name="connsiteX6" fmla="*/ 7630289 w 8828053"/>
              <a:gd name="connsiteY6" fmla="*/ 1516053 h 3512456"/>
              <a:gd name="connsiteX7" fmla="*/ 7889188 w 8828053"/>
              <a:gd name="connsiteY7" fmla="*/ 1296897 h 3512456"/>
              <a:gd name="connsiteX8" fmla="*/ 8211770 w 8828053"/>
              <a:gd name="connsiteY8" fmla="*/ 972217 h 3512456"/>
              <a:gd name="connsiteX9" fmla="*/ 8590214 w 8828053"/>
              <a:gd name="connsiteY9" fmla="*/ 247975 h 3512456"/>
              <a:gd name="connsiteX10" fmla="*/ 4225839 w 8828053"/>
              <a:gd name="connsiteY10" fmla="*/ 93 h 3512456"/>
              <a:gd name="connsiteX11" fmla="*/ 60657 w 8828053"/>
              <a:gd name="connsiteY11" fmla="*/ 74804 h 3512456"/>
              <a:gd name="connsiteX12" fmla="*/ 312937 w 8828053"/>
              <a:gd name="connsiteY12" fmla="*/ 900756 h 3512456"/>
              <a:gd name="connsiteX13" fmla="*/ 1934181 w 8828053"/>
              <a:gd name="connsiteY13" fmla="*/ 1797958 h 3512456"/>
              <a:gd name="connsiteX0" fmla="*/ 1934181 w 9029017"/>
              <a:gd name="connsiteY0" fmla="*/ 1797865 h 3512363"/>
              <a:gd name="connsiteX1" fmla="*/ 2726732 w 9029017"/>
              <a:gd name="connsiteY1" fmla="*/ 2325380 h 3512363"/>
              <a:gd name="connsiteX2" fmla="*/ 3357494 w 9029017"/>
              <a:gd name="connsiteY2" fmla="*/ 2571135 h 3512363"/>
              <a:gd name="connsiteX3" fmla="*/ 4228608 w 9029017"/>
              <a:gd name="connsiteY3" fmla="*/ 3128089 h 3512363"/>
              <a:gd name="connsiteX4" fmla="*/ 5143429 w 9029017"/>
              <a:gd name="connsiteY4" fmla="*/ 3508943 h 3512363"/>
              <a:gd name="connsiteX5" fmla="*/ 6456372 w 9029017"/>
              <a:gd name="connsiteY5" fmla="*/ 2877202 h 3512363"/>
              <a:gd name="connsiteX6" fmla="*/ 7630289 w 9029017"/>
              <a:gd name="connsiteY6" fmla="*/ 1515960 h 3512363"/>
              <a:gd name="connsiteX7" fmla="*/ 7889188 w 9029017"/>
              <a:gd name="connsiteY7" fmla="*/ 1296804 h 3512363"/>
              <a:gd name="connsiteX8" fmla="*/ 8211770 w 9029017"/>
              <a:gd name="connsiteY8" fmla="*/ 972124 h 3512363"/>
              <a:gd name="connsiteX9" fmla="*/ 8590214 w 9029017"/>
              <a:gd name="connsiteY9" fmla="*/ 247882 h 3512363"/>
              <a:gd name="connsiteX10" fmla="*/ 8719659 w 9029017"/>
              <a:gd name="connsiteY10" fmla="*/ 55779 h 3512363"/>
              <a:gd name="connsiteX11" fmla="*/ 4225839 w 9029017"/>
              <a:gd name="connsiteY11" fmla="*/ 0 h 3512363"/>
              <a:gd name="connsiteX12" fmla="*/ 60657 w 9029017"/>
              <a:gd name="connsiteY12" fmla="*/ 74711 h 3512363"/>
              <a:gd name="connsiteX13" fmla="*/ 312937 w 9029017"/>
              <a:gd name="connsiteY13" fmla="*/ 900663 h 3512363"/>
              <a:gd name="connsiteX14" fmla="*/ 1934181 w 9029017"/>
              <a:gd name="connsiteY14" fmla="*/ 1797865 h 3512363"/>
              <a:gd name="connsiteX0" fmla="*/ 1934181 w 9075269"/>
              <a:gd name="connsiteY0" fmla="*/ 1797865 h 3512363"/>
              <a:gd name="connsiteX1" fmla="*/ 2726732 w 9075269"/>
              <a:gd name="connsiteY1" fmla="*/ 2325380 h 3512363"/>
              <a:gd name="connsiteX2" fmla="*/ 3357494 w 9075269"/>
              <a:gd name="connsiteY2" fmla="*/ 2571135 h 3512363"/>
              <a:gd name="connsiteX3" fmla="*/ 4228608 w 9075269"/>
              <a:gd name="connsiteY3" fmla="*/ 3128089 h 3512363"/>
              <a:gd name="connsiteX4" fmla="*/ 5143429 w 9075269"/>
              <a:gd name="connsiteY4" fmla="*/ 3508943 h 3512363"/>
              <a:gd name="connsiteX5" fmla="*/ 6456372 w 9075269"/>
              <a:gd name="connsiteY5" fmla="*/ 2877202 h 3512363"/>
              <a:gd name="connsiteX6" fmla="*/ 7630289 w 9075269"/>
              <a:gd name="connsiteY6" fmla="*/ 1515960 h 3512363"/>
              <a:gd name="connsiteX7" fmla="*/ 7889188 w 9075269"/>
              <a:gd name="connsiteY7" fmla="*/ 1296804 h 3512363"/>
              <a:gd name="connsiteX8" fmla="*/ 8211770 w 9075269"/>
              <a:gd name="connsiteY8" fmla="*/ 972124 h 3512363"/>
              <a:gd name="connsiteX9" fmla="*/ 8762456 w 9075269"/>
              <a:gd name="connsiteY9" fmla="*/ 247882 h 3512363"/>
              <a:gd name="connsiteX10" fmla="*/ 8719659 w 9075269"/>
              <a:gd name="connsiteY10" fmla="*/ 55779 h 3512363"/>
              <a:gd name="connsiteX11" fmla="*/ 4225839 w 9075269"/>
              <a:gd name="connsiteY11" fmla="*/ 0 h 3512363"/>
              <a:gd name="connsiteX12" fmla="*/ 60657 w 9075269"/>
              <a:gd name="connsiteY12" fmla="*/ 74711 h 3512363"/>
              <a:gd name="connsiteX13" fmla="*/ 312937 w 9075269"/>
              <a:gd name="connsiteY13" fmla="*/ 900663 h 3512363"/>
              <a:gd name="connsiteX14" fmla="*/ 1934181 w 9075269"/>
              <a:gd name="connsiteY14" fmla="*/ 1797865 h 3512363"/>
              <a:gd name="connsiteX0" fmla="*/ 1934181 w 9075269"/>
              <a:gd name="connsiteY0" fmla="*/ 2136673 h 3851171"/>
              <a:gd name="connsiteX1" fmla="*/ 2726732 w 9075269"/>
              <a:gd name="connsiteY1" fmla="*/ 2664188 h 3851171"/>
              <a:gd name="connsiteX2" fmla="*/ 3357494 w 9075269"/>
              <a:gd name="connsiteY2" fmla="*/ 2909943 h 3851171"/>
              <a:gd name="connsiteX3" fmla="*/ 4228608 w 9075269"/>
              <a:gd name="connsiteY3" fmla="*/ 3466897 h 3851171"/>
              <a:gd name="connsiteX4" fmla="*/ 5143429 w 9075269"/>
              <a:gd name="connsiteY4" fmla="*/ 3847751 h 3851171"/>
              <a:gd name="connsiteX5" fmla="*/ 6456372 w 9075269"/>
              <a:gd name="connsiteY5" fmla="*/ 3216010 h 3851171"/>
              <a:gd name="connsiteX6" fmla="*/ 7630289 w 9075269"/>
              <a:gd name="connsiteY6" fmla="*/ 1854768 h 3851171"/>
              <a:gd name="connsiteX7" fmla="*/ 7889188 w 9075269"/>
              <a:gd name="connsiteY7" fmla="*/ 1635612 h 3851171"/>
              <a:gd name="connsiteX8" fmla="*/ 8211770 w 9075269"/>
              <a:gd name="connsiteY8" fmla="*/ 1310932 h 3851171"/>
              <a:gd name="connsiteX9" fmla="*/ 8762456 w 9075269"/>
              <a:gd name="connsiteY9" fmla="*/ 586690 h 3851171"/>
              <a:gd name="connsiteX10" fmla="*/ 8719659 w 9075269"/>
              <a:gd name="connsiteY10" fmla="*/ 394587 h 3851171"/>
              <a:gd name="connsiteX11" fmla="*/ 4268600 w 9075269"/>
              <a:gd name="connsiteY11" fmla="*/ 0 h 3851171"/>
              <a:gd name="connsiteX12" fmla="*/ 60657 w 9075269"/>
              <a:gd name="connsiteY12" fmla="*/ 413519 h 3851171"/>
              <a:gd name="connsiteX13" fmla="*/ 312937 w 9075269"/>
              <a:gd name="connsiteY13" fmla="*/ 1239471 h 3851171"/>
              <a:gd name="connsiteX14" fmla="*/ 1934181 w 9075269"/>
              <a:gd name="connsiteY14" fmla="*/ 2136673 h 3851171"/>
              <a:gd name="connsiteX0" fmla="*/ 1900976 w 9042064"/>
              <a:gd name="connsiteY0" fmla="*/ 2174910 h 3889408"/>
              <a:gd name="connsiteX1" fmla="*/ 2693527 w 9042064"/>
              <a:gd name="connsiteY1" fmla="*/ 2702425 h 3889408"/>
              <a:gd name="connsiteX2" fmla="*/ 3324289 w 9042064"/>
              <a:gd name="connsiteY2" fmla="*/ 2948180 h 3889408"/>
              <a:gd name="connsiteX3" fmla="*/ 4195403 w 9042064"/>
              <a:gd name="connsiteY3" fmla="*/ 3505134 h 3889408"/>
              <a:gd name="connsiteX4" fmla="*/ 5110224 w 9042064"/>
              <a:gd name="connsiteY4" fmla="*/ 3885988 h 3889408"/>
              <a:gd name="connsiteX5" fmla="*/ 6423167 w 9042064"/>
              <a:gd name="connsiteY5" fmla="*/ 3254247 h 3889408"/>
              <a:gd name="connsiteX6" fmla="*/ 7597084 w 9042064"/>
              <a:gd name="connsiteY6" fmla="*/ 1893005 h 3889408"/>
              <a:gd name="connsiteX7" fmla="*/ 7855983 w 9042064"/>
              <a:gd name="connsiteY7" fmla="*/ 1673849 h 3889408"/>
              <a:gd name="connsiteX8" fmla="*/ 8178565 w 9042064"/>
              <a:gd name="connsiteY8" fmla="*/ 1349169 h 3889408"/>
              <a:gd name="connsiteX9" fmla="*/ 8729251 w 9042064"/>
              <a:gd name="connsiteY9" fmla="*/ 624927 h 3889408"/>
              <a:gd name="connsiteX10" fmla="*/ 8686454 w 9042064"/>
              <a:gd name="connsiteY10" fmla="*/ 432824 h 3889408"/>
              <a:gd name="connsiteX11" fmla="*/ 4235395 w 9042064"/>
              <a:gd name="connsiteY11" fmla="*/ 38237 h 3889408"/>
              <a:gd name="connsiteX12" fmla="*/ 70209 w 9042064"/>
              <a:gd name="connsiteY12" fmla="*/ 12 h 3889408"/>
              <a:gd name="connsiteX13" fmla="*/ 279732 w 9042064"/>
              <a:gd name="connsiteY13" fmla="*/ 1277708 h 3889408"/>
              <a:gd name="connsiteX14" fmla="*/ 1900976 w 9042064"/>
              <a:gd name="connsiteY14" fmla="*/ 2174910 h 3889408"/>
              <a:gd name="connsiteX0" fmla="*/ 1900976 w 9312073"/>
              <a:gd name="connsiteY0" fmla="*/ 2181221 h 3895719"/>
              <a:gd name="connsiteX1" fmla="*/ 2693527 w 9312073"/>
              <a:gd name="connsiteY1" fmla="*/ 2708736 h 3895719"/>
              <a:gd name="connsiteX2" fmla="*/ 3324289 w 9312073"/>
              <a:gd name="connsiteY2" fmla="*/ 2954491 h 3895719"/>
              <a:gd name="connsiteX3" fmla="*/ 4195403 w 9312073"/>
              <a:gd name="connsiteY3" fmla="*/ 3511445 h 3895719"/>
              <a:gd name="connsiteX4" fmla="*/ 5110224 w 9312073"/>
              <a:gd name="connsiteY4" fmla="*/ 3892299 h 3895719"/>
              <a:gd name="connsiteX5" fmla="*/ 6423167 w 9312073"/>
              <a:gd name="connsiteY5" fmla="*/ 3260558 h 3895719"/>
              <a:gd name="connsiteX6" fmla="*/ 7597084 w 9312073"/>
              <a:gd name="connsiteY6" fmla="*/ 1899316 h 3895719"/>
              <a:gd name="connsiteX7" fmla="*/ 7855983 w 9312073"/>
              <a:gd name="connsiteY7" fmla="*/ 1680160 h 3895719"/>
              <a:gd name="connsiteX8" fmla="*/ 8178565 w 9312073"/>
              <a:gd name="connsiteY8" fmla="*/ 1355480 h 3895719"/>
              <a:gd name="connsiteX9" fmla="*/ 8729251 w 9312073"/>
              <a:gd name="connsiteY9" fmla="*/ 631238 h 3895719"/>
              <a:gd name="connsiteX10" fmla="*/ 9028518 w 9312073"/>
              <a:gd name="connsiteY10" fmla="*/ 9979 h 3895719"/>
              <a:gd name="connsiteX11" fmla="*/ 4235395 w 9312073"/>
              <a:gd name="connsiteY11" fmla="*/ 44548 h 3895719"/>
              <a:gd name="connsiteX12" fmla="*/ 70209 w 9312073"/>
              <a:gd name="connsiteY12" fmla="*/ 6323 h 3895719"/>
              <a:gd name="connsiteX13" fmla="*/ 279732 w 9312073"/>
              <a:gd name="connsiteY13" fmla="*/ 1284019 h 3895719"/>
              <a:gd name="connsiteX14" fmla="*/ 1900976 w 9312073"/>
              <a:gd name="connsiteY14" fmla="*/ 2181221 h 3895719"/>
              <a:gd name="connsiteX0" fmla="*/ 1900976 w 9344850"/>
              <a:gd name="connsiteY0" fmla="*/ 2181221 h 3895719"/>
              <a:gd name="connsiteX1" fmla="*/ 2693527 w 9344850"/>
              <a:gd name="connsiteY1" fmla="*/ 2708736 h 3895719"/>
              <a:gd name="connsiteX2" fmla="*/ 3324289 w 9344850"/>
              <a:gd name="connsiteY2" fmla="*/ 2954491 h 3895719"/>
              <a:gd name="connsiteX3" fmla="*/ 4195403 w 9344850"/>
              <a:gd name="connsiteY3" fmla="*/ 3511445 h 3895719"/>
              <a:gd name="connsiteX4" fmla="*/ 5110224 w 9344850"/>
              <a:gd name="connsiteY4" fmla="*/ 3892299 h 3895719"/>
              <a:gd name="connsiteX5" fmla="*/ 6423167 w 9344850"/>
              <a:gd name="connsiteY5" fmla="*/ 3260558 h 3895719"/>
              <a:gd name="connsiteX6" fmla="*/ 7597084 w 9344850"/>
              <a:gd name="connsiteY6" fmla="*/ 1899316 h 3895719"/>
              <a:gd name="connsiteX7" fmla="*/ 7855983 w 9344850"/>
              <a:gd name="connsiteY7" fmla="*/ 1680160 h 3895719"/>
              <a:gd name="connsiteX8" fmla="*/ 8178565 w 9344850"/>
              <a:gd name="connsiteY8" fmla="*/ 1355480 h 3895719"/>
              <a:gd name="connsiteX9" fmla="*/ 8878903 w 9344850"/>
              <a:gd name="connsiteY9" fmla="*/ 292429 h 3895719"/>
              <a:gd name="connsiteX10" fmla="*/ 9028518 w 9344850"/>
              <a:gd name="connsiteY10" fmla="*/ 9979 h 3895719"/>
              <a:gd name="connsiteX11" fmla="*/ 4235395 w 9344850"/>
              <a:gd name="connsiteY11" fmla="*/ 44548 h 3895719"/>
              <a:gd name="connsiteX12" fmla="*/ 70209 w 9344850"/>
              <a:gd name="connsiteY12" fmla="*/ 6323 h 3895719"/>
              <a:gd name="connsiteX13" fmla="*/ 279732 w 9344850"/>
              <a:gd name="connsiteY13" fmla="*/ 1284019 h 3895719"/>
              <a:gd name="connsiteX14" fmla="*/ 1900976 w 9344850"/>
              <a:gd name="connsiteY14" fmla="*/ 2181221 h 3895719"/>
              <a:gd name="connsiteX0" fmla="*/ 2001934 w 9445808"/>
              <a:gd name="connsiteY0" fmla="*/ 2181221 h 3895719"/>
              <a:gd name="connsiteX1" fmla="*/ 2794485 w 9445808"/>
              <a:gd name="connsiteY1" fmla="*/ 2708736 h 3895719"/>
              <a:gd name="connsiteX2" fmla="*/ 3425247 w 9445808"/>
              <a:gd name="connsiteY2" fmla="*/ 2954491 h 3895719"/>
              <a:gd name="connsiteX3" fmla="*/ 4296361 w 9445808"/>
              <a:gd name="connsiteY3" fmla="*/ 3511445 h 3895719"/>
              <a:gd name="connsiteX4" fmla="*/ 5211182 w 9445808"/>
              <a:gd name="connsiteY4" fmla="*/ 3892299 h 3895719"/>
              <a:gd name="connsiteX5" fmla="*/ 6524125 w 9445808"/>
              <a:gd name="connsiteY5" fmla="*/ 3260558 h 3895719"/>
              <a:gd name="connsiteX6" fmla="*/ 7698042 w 9445808"/>
              <a:gd name="connsiteY6" fmla="*/ 1899316 h 3895719"/>
              <a:gd name="connsiteX7" fmla="*/ 7956941 w 9445808"/>
              <a:gd name="connsiteY7" fmla="*/ 1680160 h 3895719"/>
              <a:gd name="connsiteX8" fmla="*/ 8279523 w 9445808"/>
              <a:gd name="connsiteY8" fmla="*/ 1355480 h 3895719"/>
              <a:gd name="connsiteX9" fmla="*/ 8979861 w 9445808"/>
              <a:gd name="connsiteY9" fmla="*/ 292429 h 3895719"/>
              <a:gd name="connsiteX10" fmla="*/ 9129476 w 9445808"/>
              <a:gd name="connsiteY10" fmla="*/ 9979 h 3895719"/>
              <a:gd name="connsiteX11" fmla="*/ 4336353 w 9445808"/>
              <a:gd name="connsiteY11" fmla="*/ 44548 h 3895719"/>
              <a:gd name="connsiteX12" fmla="*/ 171167 w 9445808"/>
              <a:gd name="connsiteY12" fmla="*/ 6323 h 3895719"/>
              <a:gd name="connsiteX13" fmla="*/ 166900 w 9445808"/>
              <a:gd name="connsiteY13" fmla="*/ 1306605 h 3895719"/>
              <a:gd name="connsiteX14" fmla="*/ 2001934 w 9445808"/>
              <a:gd name="connsiteY14" fmla="*/ 2181221 h 38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45808" h="3895719">
                <a:moveTo>
                  <a:pt x="2001934" y="2181221"/>
                </a:moveTo>
                <a:cubicBezTo>
                  <a:pt x="2439865" y="2414910"/>
                  <a:pt x="2557266" y="2579858"/>
                  <a:pt x="2794485" y="2708736"/>
                </a:cubicBezTo>
                <a:cubicBezTo>
                  <a:pt x="3031704" y="2837614"/>
                  <a:pt x="3174934" y="2820706"/>
                  <a:pt x="3425247" y="2954491"/>
                </a:cubicBezTo>
                <a:cubicBezTo>
                  <a:pt x="3675560" y="3088276"/>
                  <a:pt x="4110901" y="3442665"/>
                  <a:pt x="4296361" y="3511445"/>
                </a:cubicBezTo>
                <a:cubicBezTo>
                  <a:pt x="4481821" y="3580225"/>
                  <a:pt x="4839888" y="3934113"/>
                  <a:pt x="5211182" y="3892299"/>
                </a:cubicBezTo>
                <a:cubicBezTo>
                  <a:pt x="5582476" y="3850485"/>
                  <a:pt x="6109648" y="3592722"/>
                  <a:pt x="6524125" y="3260558"/>
                </a:cubicBezTo>
                <a:cubicBezTo>
                  <a:pt x="6938602" y="2928394"/>
                  <a:pt x="7459239" y="2162716"/>
                  <a:pt x="7698042" y="1899316"/>
                </a:cubicBezTo>
                <a:cubicBezTo>
                  <a:pt x="7936845" y="1635916"/>
                  <a:pt x="7860028" y="1770799"/>
                  <a:pt x="7956941" y="1680160"/>
                </a:cubicBezTo>
                <a:cubicBezTo>
                  <a:pt x="8053855" y="1589521"/>
                  <a:pt x="8109036" y="1586769"/>
                  <a:pt x="8279523" y="1355480"/>
                </a:cubicBezTo>
                <a:cubicBezTo>
                  <a:pt x="8450010" y="1124192"/>
                  <a:pt x="8838202" y="516679"/>
                  <a:pt x="8979861" y="292429"/>
                </a:cubicBezTo>
                <a:cubicBezTo>
                  <a:pt x="9121520" y="68179"/>
                  <a:pt x="9856872" y="51293"/>
                  <a:pt x="9129476" y="9979"/>
                </a:cubicBezTo>
                <a:cubicBezTo>
                  <a:pt x="8402080" y="-31335"/>
                  <a:pt x="5747556" y="70660"/>
                  <a:pt x="4336353" y="44548"/>
                </a:cubicBezTo>
                <a:lnTo>
                  <a:pt x="171167" y="6323"/>
                </a:lnTo>
                <a:cubicBezTo>
                  <a:pt x="44167" y="2513"/>
                  <a:pt x="-138228" y="944122"/>
                  <a:pt x="166900" y="1306605"/>
                </a:cubicBezTo>
                <a:cubicBezTo>
                  <a:pt x="472028" y="1669088"/>
                  <a:pt x="1564003" y="1947532"/>
                  <a:pt x="2001934" y="2181221"/>
                </a:cubicBezTo>
                <a:close/>
              </a:path>
            </a:pathLst>
          </a:custGeom>
          <a:solidFill>
            <a:schemeClr val="tx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3" name="Freeform 32"/>
          <p:cNvSpPr/>
          <p:nvPr/>
        </p:nvSpPr>
        <p:spPr bwMode="auto">
          <a:xfrm>
            <a:off x="3586630" y="4695143"/>
            <a:ext cx="2632718" cy="965578"/>
          </a:xfrm>
          <a:custGeom>
            <a:avLst/>
            <a:gdLst>
              <a:gd name="connsiteX0" fmla="*/ 2032 w 4446291"/>
              <a:gd name="connsiteY0" fmla="*/ 79034 h 2160353"/>
              <a:gd name="connsiteX1" fmla="*/ 177292 w 4446291"/>
              <a:gd name="connsiteY1" fmla="*/ 841034 h 2160353"/>
              <a:gd name="connsiteX2" fmla="*/ 634492 w 4446291"/>
              <a:gd name="connsiteY2" fmla="*/ 1084874 h 2160353"/>
              <a:gd name="connsiteX3" fmla="*/ 1480312 w 4446291"/>
              <a:gd name="connsiteY3" fmla="*/ 1724954 h 2160353"/>
              <a:gd name="connsiteX4" fmla="*/ 2417572 w 4446291"/>
              <a:gd name="connsiteY4" fmla="*/ 2159294 h 2160353"/>
              <a:gd name="connsiteX5" fmla="*/ 3103372 w 4446291"/>
              <a:gd name="connsiteY5" fmla="*/ 1785914 h 2160353"/>
              <a:gd name="connsiteX6" fmla="*/ 4292092 w 4446291"/>
              <a:gd name="connsiteY6" fmla="*/ 208574 h 2160353"/>
              <a:gd name="connsiteX7" fmla="*/ 4398772 w 4446291"/>
              <a:gd name="connsiteY7" fmla="*/ 101894 h 2160353"/>
              <a:gd name="connsiteX8" fmla="*/ 3987292 w 4446291"/>
              <a:gd name="connsiteY8" fmla="*/ 94274 h 2160353"/>
              <a:gd name="connsiteX9" fmla="*/ 3431032 w 4446291"/>
              <a:gd name="connsiteY9" fmla="*/ 40934 h 2160353"/>
              <a:gd name="connsiteX10" fmla="*/ 3171952 w 4446291"/>
              <a:gd name="connsiteY10" fmla="*/ 109514 h 2160353"/>
              <a:gd name="connsiteX11" fmla="*/ 2996692 w 4446291"/>
              <a:gd name="connsiteY11" fmla="*/ 79034 h 2160353"/>
              <a:gd name="connsiteX12" fmla="*/ 2798572 w 4446291"/>
              <a:gd name="connsiteY12" fmla="*/ 86654 h 2160353"/>
              <a:gd name="connsiteX13" fmla="*/ 2585212 w 4446291"/>
              <a:gd name="connsiteY13" fmla="*/ 86654 h 2160353"/>
              <a:gd name="connsiteX14" fmla="*/ 2295652 w 4446291"/>
              <a:gd name="connsiteY14" fmla="*/ 63794 h 2160353"/>
              <a:gd name="connsiteX15" fmla="*/ 1670812 w 4446291"/>
              <a:gd name="connsiteY15" fmla="*/ 40934 h 2160353"/>
              <a:gd name="connsiteX16" fmla="*/ 1465072 w 4446291"/>
              <a:gd name="connsiteY16" fmla="*/ 101894 h 2160353"/>
              <a:gd name="connsiteX17" fmla="*/ 1038352 w 4446291"/>
              <a:gd name="connsiteY17" fmla="*/ 48554 h 2160353"/>
              <a:gd name="connsiteX18" fmla="*/ 672592 w 4446291"/>
              <a:gd name="connsiteY18" fmla="*/ 94274 h 2160353"/>
              <a:gd name="connsiteX19" fmla="*/ 276352 w 4446291"/>
              <a:gd name="connsiteY19" fmla="*/ 25694 h 2160353"/>
              <a:gd name="connsiteX20" fmla="*/ 2032 w 4446291"/>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5298"/>
              <a:gd name="connsiteY0" fmla="*/ 79034 h 2159655"/>
              <a:gd name="connsiteX1" fmla="*/ 179089 w 4445298"/>
              <a:gd name="connsiteY1" fmla="*/ 841034 h 2159655"/>
              <a:gd name="connsiteX2" fmla="*/ 636289 w 4445298"/>
              <a:gd name="connsiteY2" fmla="*/ 1084874 h 2159655"/>
              <a:gd name="connsiteX3" fmla="*/ 1482109 w 4445298"/>
              <a:gd name="connsiteY3" fmla="*/ 1724954 h 2159655"/>
              <a:gd name="connsiteX4" fmla="*/ 2419369 w 4445298"/>
              <a:gd name="connsiteY4" fmla="*/ 2159294 h 2159655"/>
              <a:gd name="connsiteX5" fmla="*/ 3155657 w 4445298"/>
              <a:gd name="connsiteY5" fmla="*/ 1763474 h 2159655"/>
              <a:gd name="connsiteX6" fmla="*/ 4293889 w 4445298"/>
              <a:gd name="connsiteY6" fmla="*/ 208574 h 2159655"/>
              <a:gd name="connsiteX7" fmla="*/ 4400569 w 4445298"/>
              <a:gd name="connsiteY7" fmla="*/ 101894 h 2159655"/>
              <a:gd name="connsiteX8" fmla="*/ 3989089 w 4445298"/>
              <a:gd name="connsiteY8" fmla="*/ 94274 h 2159655"/>
              <a:gd name="connsiteX9" fmla="*/ 3432829 w 4445298"/>
              <a:gd name="connsiteY9" fmla="*/ 40934 h 2159655"/>
              <a:gd name="connsiteX10" fmla="*/ 3173749 w 4445298"/>
              <a:gd name="connsiteY10" fmla="*/ 109514 h 2159655"/>
              <a:gd name="connsiteX11" fmla="*/ 2998489 w 4445298"/>
              <a:gd name="connsiteY11" fmla="*/ 79034 h 2159655"/>
              <a:gd name="connsiteX12" fmla="*/ 2800369 w 4445298"/>
              <a:gd name="connsiteY12" fmla="*/ 86654 h 2159655"/>
              <a:gd name="connsiteX13" fmla="*/ 2587009 w 4445298"/>
              <a:gd name="connsiteY13" fmla="*/ 86654 h 2159655"/>
              <a:gd name="connsiteX14" fmla="*/ 2297449 w 4445298"/>
              <a:gd name="connsiteY14" fmla="*/ 63794 h 2159655"/>
              <a:gd name="connsiteX15" fmla="*/ 1672609 w 4445298"/>
              <a:gd name="connsiteY15" fmla="*/ 40934 h 2159655"/>
              <a:gd name="connsiteX16" fmla="*/ 1466869 w 4445298"/>
              <a:gd name="connsiteY16" fmla="*/ 101894 h 2159655"/>
              <a:gd name="connsiteX17" fmla="*/ 1040149 w 4445298"/>
              <a:gd name="connsiteY17" fmla="*/ 48554 h 2159655"/>
              <a:gd name="connsiteX18" fmla="*/ 674389 w 4445298"/>
              <a:gd name="connsiteY18" fmla="*/ 94274 h 2159655"/>
              <a:gd name="connsiteX19" fmla="*/ 278149 w 4445298"/>
              <a:gd name="connsiteY19" fmla="*/ 25694 h 2159655"/>
              <a:gd name="connsiteX20" fmla="*/ 3829 w 4445298"/>
              <a:gd name="connsiteY20" fmla="*/ 79034 h 2159655"/>
              <a:gd name="connsiteX0" fmla="*/ 3829 w 4445298"/>
              <a:gd name="connsiteY0" fmla="*/ 299642 h 2380263"/>
              <a:gd name="connsiteX1" fmla="*/ 179089 w 4445298"/>
              <a:gd name="connsiteY1" fmla="*/ 1061642 h 2380263"/>
              <a:gd name="connsiteX2" fmla="*/ 636289 w 4445298"/>
              <a:gd name="connsiteY2" fmla="*/ 1305482 h 2380263"/>
              <a:gd name="connsiteX3" fmla="*/ 1482109 w 4445298"/>
              <a:gd name="connsiteY3" fmla="*/ 1945562 h 2380263"/>
              <a:gd name="connsiteX4" fmla="*/ 2419369 w 4445298"/>
              <a:gd name="connsiteY4" fmla="*/ 2379902 h 2380263"/>
              <a:gd name="connsiteX5" fmla="*/ 3155657 w 4445298"/>
              <a:gd name="connsiteY5" fmla="*/ 1984082 h 2380263"/>
              <a:gd name="connsiteX6" fmla="*/ 4293889 w 4445298"/>
              <a:gd name="connsiteY6" fmla="*/ 429182 h 2380263"/>
              <a:gd name="connsiteX7" fmla="*/ 4400569 w 4445298"/>
              <a:gd name="connsiteY7" fmla="*/ 322502 h 2380263"/>
              <a:gd name="connsiteX8" fmla="*/ 3989089 w 4445298"/>
              <a:gd name="connsiteY8" fmla="*/ 314882 h 2380263"/>
              <a:gd name="connsiteX9" fmla="*/ 3432829 w 4445298"/>
              <a:gd name="connsiteY9" fmla="*/ 261542 h 2380263"/>
              <a:gd name="connsiteX10" fmla="*/ 3173749 w 4445298"/>
              <a:gd name="connsiteY10" fmla="*/ 330122 h 2380263"/>
              <a:gd name="connsiteX11" fmla="*/ 2998489 w 4445298"/>
              <a:gd name="connsiteY11" fmla="*/ 299642 h 2380263"/>
              <a:gd name="connsiteX12" fmla="*/ 2800369 w 4445298"/>
              <a:gd name="connsiteY12" fmla="*/ 307262 h 2380263"/>
              <a:gd name="connsiteX13" fmla="*/ 2587009 w 4445298"/>
              <a:gd name="connsiteY13" fmla="*/ 307262 h 2380263"/>
              <a:gd name="connsiteX14" fmla="*/ 2285093 w 4445298"/>
              <a:gd name="connsiteY14" fmla="*/ 197 h 2380263"/>
              <a:gd name="connsiteX15" fmla="*/ 1672609 w 4445298"/>
              <a:gd name="connsiteY15" fmla="*/ 261542 h 2380263"/>
              <a:gd name="connsiteX16" fmla="*/ 1466869 w 4445298"/>
              <a:gd name="connsiteY16" fmla="*/ 322502 h 2380263"/>
              <a:gd name="connsiteX17" fmla="*/ 1040149 w 4445298"/>
              <a:gd name="connsiteY17" fmla="*/ 269162 h 2380263"/>
              <a:gd name="connsiteX18" fmla="*/ 674389 w 4445298"/>
              <a:gd name="connsiteY18" fmla="*/ 314882 h 2380263"/>
              <a:gd name="connsiteX19" fmla="*/ 278149 w 4445298"/>
              <a:gd name="connsiteY19" fmla="*/ 246302 h 2380263"/>
              <a:gd name="connsiteX20" fmla="*/ 3829 w 4445298"/>
              <a:gd name="connsiteY20" fmla="*/ 299642 h 2380263"/>
              <a:gd name="connsiteX0" fmla="*/ 3829 w 4445298"/>
              <a:gd name="connsiteY0" fmla="*/ 380216 h 2460837"/>
              <a:gd name="connsiteX1" fmla="*/ 179089 w 4445298"/>
              <a:gd name="connsiteY1" fmla="*/ 1142216 h 2460837"/>
              <a:gd name="connsiteX2" fmla="*/ 636289 w 4445298"/>
              <a:gd name="connsiteY2" fmla="*/ 1386056 h 2460837"/>
              <a:gd name="connsiteX3" fmla="*/ 1482109 w 4445298"/>
              <a:gd name="connsiteY3" fmla="*/ 2026136 h 2460837"/>
              <a:gd name="connsiteX4" fmla="*/ 2419369 w 4445298"/>
              <a:gd name="connsiteY4" fmla="*/ 2460476 h 2460837"/>
              <a:gd name="connsiteX5" fmla="*/ 3155657 w 4445298"/>
              <a:gd name="connsiteY5" fmla="*/ 2064656 h 2460837"/>
              <a:gd name="connsiteX6" fmla="*/ 4293889 w 4445298"/>
              <a:gd name="connsiteY6" fmla="*/ 509756 h 2460837"/>
              <a:gd name="connsiteX7" fmla="*/ 4400569 w 4445298"/>
              <a:gd name="connsiteY7" fmla="*/ 403076 h 2460837"/>
              <a:gd name="connsiteX8" fmla="*/ 3989089 w 4445298"/>
              <a:gd name="connsiteY8" fmla="*/ 395456 h 2460837"/>
              <a:gd name="connsiteX9" fmla="*/ 3432829 w 4445298"/>
              <a:gd name="connsiteY9" fmla="*/ 342116 h 2460837"/>
              <a:gd name="connsiteX10" fmla="*/ 3173749 w 4445298"/>
              <a:gd name="connsiteY10" fmla="*/ 410696 h 2460837"/>
              <a:gd name="connsiteX11" fmla="*/ 2998489 w 4445298"/>
              <a:gd name="connsiteY11" fmla="*/ 380216 h 2460837"/>
              <a:gd name="connsiteX12" fmla="*/ 2800369 w 4445298"/>
              <a:gd name="connsiteY12" fmla="*/ 387836 h 2460837"/>
              <a:gd name="connsiteX13" fmla="*/ 2587009 w 4445298"/>
              <a:gd name="connsiteY13" fmla="*/ 387836 h 2460837"/>
              <a:gd name="connsiteX14" fmla="*/ 2285093 w 4445298"/>
              <a:gd name="connsiteY14" fmla="*/ 80771 h 2460837"/>
              <a:gd name="connsiteX15" fmla="*/ 1672609 w 4445298"/>
              <a:gd name="connsiteY15" fmla="*/ 342116 h 2460837"/>
              <a:gd name="connsiteX16" fmla="*/ 1466869 w 4445298"/>
              <a:gd name="connsiteY16" fmla="*/ 403076 h 2460837"/>
              <a:gd name="connsiteX17" fmla="*/ 1040149 w 4445298"/>
              <a:gd name="connsiteY17" fmla="*/ 349736 h 2460837"/>
              <a:gd name="connsiteX18" fmla="*/ 489038 w 4445298"/>
              <a:gd name="connsiteY18" fmla="*/ 40 h 2460837"/>
              <a:gd name="connsiteX19" fmla="*/ 278149 w 4445298"/>
              <a:gd name="connsiteY19" fmla="*/ 326876 h 2460837"/>
              <a:gd name="connsiteX20" fmla="*/ 3829 w 4445298"/>
              <a:gd name="connsiteY20" fmla="*/ 380216 h 2460837"/>
              <a:gd name="connsiteX0" fmla="*/ 33438 w 4474907"/>
              <a:gd name="connsiteY0" fmla="*/ 423909 h 2504530"/>
              <a:gd name="connsiteX1" fmla="*/ 208698 w 4474907"/>
              <a:gd name="connsiteY1" fmla="*/ 1185909 h 2504530"/>
              <a:gd name="connsiteX2" fmla="*/ 665898 w 4474907"/>
              <a:gd name="connsiteY2" fmla="*/ 1429749 h 2504530"/>
              <a:gd name="connsiteX3" fmla="*/ 1511718 w 4474907"/>
              <a:gd name="connsiteY3" fmla="*/ 2069829 h 2504530"/>
              <a:gd name="connsiteX4" fmla="*/ 2448978 w 4474907"/>
              <a:gd name="connsiteY4" fmla="*/ 2504169 h 2504530"/>
              <a:gd name="connsiteX5" fmla="*/ 3185266 w 4474907"/>
              <a:gd name="connsiteY5" fmla="*/ 2108349 h 2504530"/>
              <a:gd name="connsiteX6" fmla="*/ 4323498 w 4474907"/>
              <a:gd name="connsiteY6" fmla="*/ 553449 h 2504530"/>
              <a:gd name="connsiteX7" fmla="*/ 4430178 w 4474907"/>
              <a:gd name="connsiteY7" fmla="*/ 446769 h 2504530"/>
              <a:gd name="connsiteX8" fmla="*/ 4018698 w 4474907"/>
              <a:gd name="connsiteY8" fmla="*/ 439149 h 2504530"/>
              <a:gd name="connsiteX9" fmla="*/ 3462438 w 4474907"/>
              <a:gd name="connsiteY9" fmla="*/ 385809 h 2504530"/>
              <a:gd name="connsiteX10" fmla="*/ 3203358 w 4474907"/>
              <a:gd name="connsiteY10" fmla="*/ 454389 h 2504530"/>
              <a:gd name="connsiteX11" fmla="*/ 3028098 w 4474907"/>
              <a:gd name="connsiteY11" fmla="*/ 423909 h 2504530"/>
              <a:gd name="connsiteX12" fmla="*/ 2829978 w 4474907"/>
              <a:gd name="connsiteY12" fmla="*/ 431529 h 2504530"/>
              <a:gd name="connsiteX13" fmla="*/ 2616618 w 4474907"/>
              <a:gd name="connsiteY13" fmla="*/ 431529 h 2504530"/>
              <a:gd name="connsiteX14" fmla="*/ 2314702 w 4474907"/>
              <a:gd name="connsiteY14" fmla="*/ 124464 h 2504530"/>
              <a:gd name="connsiteX15" fmla="*/ 1702218 w 4474907"/>
              <a:gd name="connsiteY15" fmla="*/ 385809 h 2504530"/>
              <a:gd name="connsiteX16" fmla="*/ 1496478 w 4474907"/>
              <a:gd name="connsiteY16" fmla="*/ 446769 h 2504530"/>
              <a:gd name="connsiteX17" fmla="*/ 1069758 w 4474907"/>
              <a:gd name="connsiteY17" fmla="*/ 393429 h 2504530"/>
              <a:gd name="connsiteX18" fmla="*/ 518647 w 4474907"/>
              <a:gd name="connsiteY18" fmla="*/ 43733 h 2504530"/>
              <a:gd name="connsiteX19" fmla="*/ 48266 w 4474907"/>
              <a:gd name="connsiteY19" fmla="*/ 24579 h 2504530"/>
              <a:gd name="connsiteX20" fmla="*/ 33438 w 4474907"/>
              <a:gd name="connsiteY20" fmla="*/ 423909 h 2504530"/>
              <a:gd name="connsiteX0" fmla="*/ 33438 w 4474907"/>
              <a:gd name="connsiteY0" fmla="*/ 585091 h 2665712"/>
              <a:gd name="connsiteX1" fmla="*/ 208698 w 4474907"/>
              <a:gd name="connsiteY1" fmla="*/ 1347091 h 2665712"/>
              <a:gd name="connsiteX2" fmla="*/ 665898 w 4474907"/>
              <a:gd name="connsiteY2" fmla="*/ 1590931 h 2665712"/>
              <a:gd name="connsiteX3" fmla="*/ 1511718 w 4474907"/>
              <a:gd name="connsiteY3" fmla="*/ 2231011 h 2665712"/>
              <a:gd name="connsiteX4" fmla="*/ 2448978 w 4474907"/>
              <a:gd name="connsiteY4" fmla="*/ 2665351 h 2665712"/>
              <a:gd name="connsiteX5" fmla="*/ 3185266 w 4474907"/>
              <a:gd name="connsiteY5" fmla="*/ 2269531 h 2665712"/>
              <a:gd name="connsiteX6" fmla="*/ 4323498 w 4474907"/>
              <a:gd name="connsiteY6" fmla="*/ 714631 h 2665712"/>
              <a:gd name="connsiteX7" fmla="*/ 4430178 w 4474907"/>
              <a:gd name="connsiteY7" fmla="*/ 607951 h 2665712"/>
              <a:gd name="connsiteX8" fmla="*/ 4018698 w 4474907"/>
              <a:gd name="connsiteY8" fmla="*/ 600331 h 2665712"/>
              <a:gd name="connsiteX9" fmla="*/ 3462438 w 4474907"/>
              <a:gd name="connsiteY9" fmla="*/ 546991 h 2665712"/>
              <a:gd name="connsiteX10" fmla="*/ 3203358 w 4474907"/>
              <a:gd name="connsiteY10" fmla="*/ 615571 h 2665712"/>
              <a:gd name="connsiteX11" fmla="*/ 3028098 w 4474907"/>
              <a:gd name="connsiteY11" fmla="*/ 585091 h 2665712"/>
              <a:gd name="connsiteX12" fmla="*/ 2829978 w 4474907"/>
              <a:gd name="connsiteY12" fmla="*/ 592711 h 2665712"/>
              <a:gd name="connsiteX13" fmla="*/ 2616618 w 4474907"/>
              <a:gd name="connsiteY13" fmla="*/ 592711 h 2665712"/>
              <a:gd name="connsiteX14" fmla="*/ 2314702 w 4474907"/>
              <a:gd name="connsiteY14" fmla="*/ 285646 h 2665712"/>
              <a:gd name="connsiteX15" fmla="*/ 1702218 w 4474907"/>
              <a:gd name="connsiteY15" fmla="*/ 546991 h 2665712"/>
              <a:gd name="connsiteX16" fmla="*/ 1496478 w 4474907"/>
              <a:gd name="connsiteY16" fmla="*/ 607951 h 2665712"/>
              <a:gd name="connsiteX17" fmla="*/ 1353964 w 4474907"/>
              <a:gd name="connsiteY17" fmla="*/ 10914 h 2665712"/>
              <a:gd name="connsiteX18" fmla="*/ 518647 w 4474907"/>
              <a:gd name="connsiteY18" fmla="*/ 204915 h 2665712"/>
              <a:gd name="connsiteX19" fmla="*/ 48266 w 4474907"/>
              <a:gd name="connsiteY19" fmla="*/ 185761 h 2665712"/>
              <a:gd name="connsiteX20" fmla="*/ 33438 w 4474907"/>
              <a:gd name="connsiteY20" fmla="*/ 585091 h 2665712"/>
              <a:gd name="connsiteX0" fmla="*/ 33438 w 4474907"/>
              <a:gd name="connsiteY0" fmla="*/ 582792 h 2663413"/>
              <a:gd name="connsiteX1" fmla="*/ 208698 w 4474907"/>
              <a:gd name="connsiteY1" fmla="*/ 1344792 h 2663413"/>
              <a:gd name="connsiteX2" fmla="*/ 665898 w 4474907"/>
              <a:gd name="connsiteY2" fmla="*/ 1588632 h 2663413"/>
              <a:gd name="connsiteX3" fmla="*/ 1511718 w 4474907"/>
              <a:gd name="connsiteY3" fmla="*/ 2228712 h 2663413"/>
              <a:gd name="connsiteX4" fmla="*/ 2448978 w 4474907"/>
              <a:gd name="connsiteY4" fmla="*/ 2663052 h 2663413"/>
              <a:gd name="connsiteX5" fmla="*/ 3185266 w 4474907"/>
              <a:gd name="connsiteY5" fmla="*/ 2267232 h 2663413"/>
              <a:gd name="connsiteX6" fmla="*/ 4323498 w 4474907"/>
              <a:gd name="connsiteY6" fmla="*/ 712332 h 2663413"/>
              <a:gd name="connsiteX7" fmla="*/ 4430178 w 4474907"/>
              <a:gd name="connsiteY7" fmla="*/ 605652 h 2663413"/>
              <a:gd name="connsiteX8" fmla="*/ 4018698 w 4474907"/>
              <a:gd name="connsiteY8" fmla="*/ 598032 h 2663413"/>
              <a:gd name="connsiteX9" fmla="*/ 3462438 w 4474907"/>
              <a:gd name="connsiteY9" fmla="*/ 544692 h 2663413"/>
              <a:gd name="connsiteX10" fmla="*/ 3203358 w 4474907"/>
              <a:gd name="connsiteY10" fmla="*/ 613272 h 2663413"/>
              <a:gd name="connsiteX11" fmla="*/ 3028098 w 4474907"/>
              <a:gd name="connsiteY11" fmla="*/ 582792 h 2663413"/>
              <a:gd name="connsiteX12" fmla="*/ 2829978 w 4474907"/>
              <a:gd name="connsiteY12" fmla="*/ 590412 h 2663413"/>
              <a:gd name="connsiteX13" fmla="*/ 2616618 w 4474907"/>
              <a:gd name="connsiteY13" fmla="*/ 590412 h 2663413"/>
              <a:gd name="connsiteX14" fmla="*/ 2314702 w 4474907"/>
              <a:gd name="connsiteY14" fmla="*/ 283347 h 2663413"/>
              <a:gd name="connsiteX15" fmla="*/ 1702218 w 4474907"/>
              <a:gd name="connsiteY15" fmla="*/ 544692 h 2663413"/>
              <a:gd name="connsiteX16" fmla="*/ 1928965 w 4474907"/>
              <a:gd name="connsiteY16" fmla="*/ 86669 h 2663413"/>
              <a:gd name="connsiteX17" fmla="*/ 1353964 w 4474907"/>
              <a:gd name="connsiteY17" fmla="*/ 8615 h 2663413"/>
              <a:gd name="connsiteX18" fmla="*/ 518647 w 4474907"/>
              <a:gd name="connsiteY18" fmla="*/ 202616 h 2663413"/>
              <a:gd name="connsiteX19" fmla="*/ 48266 w 4474907"/>
              <a:gd name="connsiteY19" fmla="*/ 183462 h 2663413"/>
              <a:gd name="connsiteX20" fmla="*/ 33438 w 4474907"/>
              <a:gd name="connsiteY20" fmla="*/ 582792 h 2663413"/>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314702 w 4474907"/>
              <a:gd name="connsiteY14" fmla="*/ 278312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829978 w 4474907"/>
              <a:gd name="connsiteY11" fmla="*/ 585377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853677 w 4474907"/>
              <a:gd name="connsiteY12" fmla="*/ 59752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616618 w 4474907"/>
              <a:gd name="connsiteY11" fmla="*/ 585377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808839 w 4474907"/>
              <a:gd name="connsiteY10" fmla="*/ 249891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551442"/>
              <a:gd name="connsiteY0" fmla="*/ 577757 h 2658378"/>
              <a:gd name="connsiteX1" fmla="*/ 208698 w 4551442"/>
              <a:gd name="connsiteY1" fmla="*/ 1339757 h 2658378"/>
              <a:gd name="connsiteX2" fmla="*/ 665898 w 4551442"/>
              <a:gd name="connsiteY2" fmla="*/ 1583597 h 2658378"/>
              <a:gd name="connsiteX3" fmla="*/ 1511718 w 4551442"/>
              <a:gd name="connsiteY3" fmla="*/ 2223677 h 2658378"/>
              <a:gd name="connsiteX4" fmla="*/ 2448978 w 4551442"/>
              <a:gd name="connsiteY4" fmla="*/ 2658017 h 2658378"/>
              <a:gd name="connsiteX5" fmla="*/ 3185266 w 4551442"/>
              <a:gd name="connsiteY5" fmla="*/ 2262197 h 2658378"/>
              <a:gd name="connsiteX6" fmla="*/ 4323498 w 4551442"/>
              <a:gd name="connsiteY6" fmla="*/ 707297 h 2658378"/>
              <a:gd name="connsiteX7" fmla="*/ 4430178 w 4551442"/>
              <a:gd name="connsiteY7" fmla="*/ 600617 h 2658378"/>
              <a:gd name="connsiteX8" fmla="*/ 4018698 w 4551442"/>
              <a:gd name="connsiteY8" fmla="*/ 592997 h 2658378"/>
              <a:gd name="connsiteX9" fmla="*/ 4549832 w 4551442"/>
              <a:gd name="connsiteY9" fmla="*/ 341949 h 2658378"/>
              <a:gd name="connsiteX10" fmla="*/ 3808839 w 4551442"/>
              <a:gd name="connsiteY10" fmla="*/ 249891 h 2658378"/>
              <a:gd name="connsiteX11" fmla="*/ 3160315 w 4551442"/>
              <a:gd name="connsiteY11" fmla="*/ 301172 h 2658378"/>
              <a:gd name="connsiteX12" fmla="*/ 2697762 w 4551442"/>
              <a:gd name="connsiteY12" fmla="*/ 142387 h 2658378"/>
              <a:gd name="connsiteX13" fmla="*/ 2418910 w 4551442"/>
              <a:gd name="connsiteY13" fmla="*/ 206024 h 2658378"/>
              <a:gd name="connsiteX14" fmla="*/ 1928965 w 4551442"/>
              <a:gd name="connsiteY14" fmla="*/ 81634 h 2658378"/>
              <a:gd name="connsiteX15" fmla="*/ 1353964 w 4551442"/>
              <a:gd name="connsiteY15" fmla="*/ 3580 h 2658378"/>
              <a:gd name="connsiteX16" fmla="*/ 518647 w 4551442"/>
              <a:gd name="connsiteY16" fmla="*/ 197581 h 2658378"/>
              <a:gd name="connsiteX17" fmla="*/ 48266 w 4551442"/>
              <a:gd name="connsiteY17" fmla="*/ 178427 h 2658378"/>
              <a:gd name="connsiteX18" fmla="*/ 33438 w 4551442"/>
              <a:gd name="connsiteY18" fmla="*/ 577757 h 2658378"/>
              <a:gd name="connsiteX0" fmla="*/ 33438 w 4550874"/>
              <a:gd name="connsiteY0" fmla="*/ 577757 h 2658378"/>
              <a:gd name="connsiteX1" fmla="*/ 208698 w 4550874"/>
              <a:gd name="connsiteY1" fmla="*/ 1339757 h 2658378"/>
              <a:gd name="connsiteX2" fmla="*/ 665898 w 4550874"/>
              <a:gd name="connsiteY2" fmla="*/ 1583597 h 2658378"/>
              <a:gd name="connsiteX3" fmla="*/ 1511718 w 4550874"/>
              <a:gd name="connsiteY3" fmla="*/ 2223677 h 2658378"/>
              <a:gd name="connsiteX4" fmla="*/ 2448978 w 4550874"/>
              <a:gd name="connsiteY4" fmla="*/ 2658017 h 2658378"/>
              <a:gd name="connsiteX5" fmla="*/ 3185266 w 4550874"/>
              <a:gd name="connsiteY5" fmla="*/ 2262197 h 2658378"/>
              <a:gd name="connsiteX6" fmla="*/ 4323498 w 4550874"/>
              <a:gd name="connsiteY6" fmla="*/ 707297 h 2658378"/>
              <a:gd name="connsiteX7" fmla="*/ 4430178 w 4550874"/>
              <a:gd name="connsiteY7" fmla="*/ 600617 h 2658378"/>
              <a:gd name="connsiteX8" fmla="*/ 3981628 w 4550874"/>
              <a:gd name="connsiteY8" fmla="*/ 592997 h 2658378"/>
              <a:gd name="connsiteX9" fmla="*/ 4549832 w 4550874"/>
              <a:gd name="connsiteY9" fmla="*/ 341949 h 2658378"/>
              <a:gd name="connsiteX10" fmla="*/ 3808839 w 4550874"/>
              <a:gd name="connsiteY10" fmla="*/ 249891 h 2658378"/>
              <a:gd name="connsiteX11" fmla="*/ 3160315 w 4550874"/>
              <a:gd name="connsiteY11" fmla="*/ 301172 h 2658378"/>
              <a:gd name="connsiteX12" fmla="*/ 2697762 w 4550874"/>
              <a:gd name="connsiteY12" fmla="*/ 142387 h 2658378"/>
              <a:gd name="connsiteX13" fmla="*/ 2418910 w 4550874"/>
              <a:gd name="connsiteY13" fmla="*/ 206024 h 2658378"/>
              <a:gd name="connsiteX14" fmla="*/ 1928965 w 4550874"/>
              <a:gd name="connsiteY14" fmla="*/ 81634 h 2658378"/>
              <a:gd name="connsiteX15" fmla="*/ 1353964 w 4550874"/>
              <a:gd name="connsiteY15" fmla="*/ 3580 h 2658378"/>
              <a:gd name="connsiteX16" fmla="*/ 518647 w 4550874"/>
              <a:gd name="connsiteY16" fmla="*/ 197581 h 2658378"/>
              <a:gd name="connsiteX17" fmla="*/ 48266 w 4550874"/>
              <a:gd name="connsiteY17" fmla="*/ 178427 h 2658378"/>
              <a:gd name="connsiteX18" fmla="*/ 33438 w 4550874"/>
              <a:gd name="connsiteY18"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160315 w 4580885"/>
              <a:gd name="connsiteY10" fmla="*/ 301172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345666 w 4580885"/>
              <a:gd name="connsiteY10" fmla="*/ 66393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719156"/>
              <a:gd name="connsiteY0" fmla="*/ 577757 h 2658378"/>
              <a:gd name="connsiteX1" fmla="*/ 208698 w 4719156"/>
              <a:gd name="connsiteY1" fmla="*/ 1339757 h 2658378"/>
              <a:gd name="connsiteX2" fmla="*/ 665898 w 4719156"/>
              <a:gd name="connsiteY2" fmla="*/ 1583597 h 2658378"/>
              <a:gd name="connsiteX3" fmla="*/ 1511718 w 4719156"/>
              <a:gd name="connsiteY3" fmla="*/ 2223677 h 2658378"/>
              <a:gd name="connsiteX4" fmla="*/ 2448978 w 4719156"/>
              <a:gd name="connsiteY4" fmla="*/ 2658017 h 2658378"/>
              <a:gd name="connsiteX5" fmla="*/ 3185266 w 4719156"/>
              <a:gd name="connsiteY5" fmla="*/ 2262197 h 2658378"/>
              <a:gd name="connsiteX6" fmla="*/ 4323498 w 4719156"/>
              <a:gd name="connsiteY6" fmla="*/ 707297 h 2658378"/>
              <a:gd name="connsiteX7" fmla="*/ 4430178 w 4719156"/>
              <a:gd name="connsiteY7" fmla="*/ 600617 h 2658378"/>
              <a:gd name="connsiteX8" fmla="*/ 4698113 w 4719156"/>
              <a:gd name="connsiteY8" fmla="*/ 181311 h 2658378"/>
              <a:gd name="connsiteX9" fmla="*/ 3808839 w 4719156"/>
              <a:gd name="connsiteY9" fmla="*/ 249891 h 2658378"/>
              <a:gd name="connsiteX10" fmla="*/ 3345666 w 4719156"/>
              <a:gd name="connsiteY10" fmla="*/ 66393 h 2658378"/>
              <a:gd name="connsiteX11" fmla="*/ 2697762 w 4719156"/>
              <a:gd name="connsiteY11" fmla="*/ 142387 h 2658378"/>
              <a:gd name="connsiteX12" fmla="*/ 2418910 w 4719156"/>
              <a:gd name="connsiteY12" fmla="*/ 206024 h 2658378"/>
              <a:gd name="connsiteX13" fmla="*/ 1928965 w 4719156"/>
              <a:gd name="connsiteY13" fmla="*/ 81634 h 2658378"/>
              <a:gd name="connsiteX14" fmla="*/ 1353964 w 4719156"/>
              <a:gd name="connsiteY14" fmla="*/ 3580 h 2658378"/>
              <a:gd name="connsiteX15" fmla="*/ 518647 w 4719156"/>
              <a:gd name="connsiteY15" fmla="*/ 197581 h 2658378"/>
              <a:gd name="connsiteX16" fmla="*/ 48266 w 4719156"/>
              <a:gd name="connsiteY16" fmla="*/ 178427 h 2658378"/>
              <a:gd name="connsiteX17" fmla="*/ 33438 w 4719156"/>
              <a:gd name="connsiteY17" fmla="*/ 577757 h 2658378"/>
              <a:gd name="connsiteX0" fmla="*/ 33438 w 4716613"/>
              <a:gd name="connsiteY0" fmla="*/ 577757 h 2658351"/>
              <a:gd name="connsiteX1" fmla="*/ 208698 w 4716613"/>
              <a:gd name="connsiteY1" fmla="*/ 1339757 h 2658351"/>
              <a:gd name="connsiteX2" fmla="*/ 665898 w 4716613"/>
              <a:gd name="connsiteY2" fmla="*/ 1583597 h 2658351"/>
              <a:gd name="connsiteX3" fmla="*/ 1511718 w 4716613"/>
              <a:gd name="connsiteY3" fmla="*/ 2223677 h 2658351"/>
              <a:gd name="connsiteX4" fmla="*/ 2448978 w 4716613"/>
              <a:gd name="connsiteY4" fmla="*/ 2658017 h 2658351"/>
              <a:gd name="connsiteX5" fmla="*/ 3185266 w 4716613"/>
              <a:gd name="connsiteY5" fmla="*/ 2262197 h 2658351"/>
              <a:gd name="connsiteX6" fmla="*/ 4657130 w 4716613"/>
              <a:gd name="connsiteY6" fmla="*/ 750138 h 2658351"/>
              <a:gd name="connsiteX7" fmla="*/ 4430178 w 4716613"/>
              <a:gd name="connsiteY7" fmla="*/ 600617 h 2658351"/>
              <a:gd name="connsiteX8" fmla="*/ 4698113 w 4716613"/>
              <a:gd name="connsiteY8" fmla="*/ 181311 h 2658351"/>
              <a:gd name="connsiteX9" fmla="*/ 3808839 w 4716613"/>
              <a:gd name="connsiteY9" fmla="*/ 249891 h 2658351"/>
              <a:gd name="connsiteX10" fmla="*/ 3345666 w 4716613"/>
              <a:gd name="connsiteY10" fmla="*/ 66393 h 2658351"/>
              <a:gd name="connsiteX11" fmla="*/ 2697762 w 4716613"/>
              <a:gd name="connsiteY11" fmla="*/ 142387 h 2658351"/>
              <a:gd name="connsiteX12" fmla="*/ 2418910 w 4716613"/>
              <a:gd name="connsiteY12" fmla="*/ 206024 h 2658351"/>
              <a:gd name="connsiteX13" fmla="*/ 1928965 w 4716613"/>
              <a:gd name="connsiteY13" fmla="*/ 81634 h 2658351"/>
              <a:gd name="connsiteX14" fmla="*/ 1353964 w 4716613"/>
              <a:gd name="connsiteY14" fmla="*/ 3580 h 2658351"/>
              <a:gd name="connsiteX15" fmla="*/ 518647 w 4716613"/>
              <a:gd name="connsiteY15" fmla="*/ 197581 h 2658351"/>
              <a:gd name="connsiteX16" fmla="*/ 48266 w 4716613"/>
              <a:gd name="connsiteY16" fmla="*/ 178427 h 2658351"/>
              <a:gd name="connsiteX17" fmla="*/ 33438 w 471661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567676 w 4986563"/>
              <a:gd name="connsiteY3" fmla="*/ 1739659 h 2658351"/>
              <a:gd name="connsiteX4" fmla="*/ 1511718 w 4986563"/>
              <a:gd name="connsiteY4" fmla="*/ 2223677 h 2658351"/>
              <a:gd name="connsiteX5" fmla="*/ 2448978 w 4986563"/>
              <a:gd name="connsiteY5" fmla="*/ 2658017 h 2658351"/>
              <a:gd name="connsiteX6" fmla="*/ 3185266 w 4986563"/>
              <a:gd name="connsiteY6" fmla="*/ 2262197 h 2658351"/>
              <a:gd name="connsiteX7" fmla="*/ 4657130 w 4986563"/>
              <a:gd name="connsiteY7" fmla="*/ 750138 h 2658351"/>
              <a:gd name="connsiteX8" fmla="*/ 4986232 w 4986563"/>
              <a:gd name="connsiteY8" fmla="*/ 504225 h 2658351"/>
              <a:gd name="connsiteX9" fmla="*/ 4698113 w 4986563"/>
              <a:gd name="connsiteY9" fmla="*/ 181311 h 2658351"/>
              <a:gd name="connsiteX10" fmla="*/ 3808839 w 4986563"/>
              <a:gd name="connsiteY10" fmla="*/ 249891 h 2658351"/>
              <a:gd name="connsiteX11" fmla="*/ 3345666 w 4986563"/>
              <a:gd name="connsiteY11" fmla="*/ 66393 h 2658351"/>
              <a:gd name="connsiteX12" fmla="*/ 2697762 w 4986563"/>
              <a:gd name="connsiteY12" fmla="*/ 142387 h 2658351"/>
              <a:gd name="connsiteX13" fmla="*/ 2418910 w 4986563"/>
              <a:gd name="connsiteY13" fmla="*/ 206024 h 2658351"/>
              <a:gd name="connsiteX14" fmla="*/ 1928965 w 4986563"/>
              <a:gd name="connsiteY14" fmla="*/ 81634 h 2658351"/>
              <a:gd name="connsiteX15" fmla="*/ 1353964 w 4986563"/>
              <a:gd name="connsiteY15" fmla="*/ 3580 h 2658351"/>
              <a:gd name="connsiteX16" fmla="*/ 518647 w 4986563"/>
              <a:gd name="connsiteY16" fmla="*/ 197581 h 2658351"/>
              <a:gd name="connsiteX17" fmla="*/ 48266 w 4986563"/>
              <a:gd name="connsiteY17" fmla="*/ 178427 h 2658351"/>
              <a:gd name="connsiteX18" fmla="*/ 33438 w 4986563"/>
              <a:gd name="connsiteY18" fmla="*/ 577757 h 2658351"/>
              <a:gd name="connsiteX0" fmla="*/ 33438 w 4986563"/>
              <a:gd name="connsiteY0" fmla="*/ 577757 h 2658351"/>
              <a:gd name="connsiteX1" fmla="*/ 208698 w 4986563"/>
              <a:gd name="connsiteY1" fmla="*/ 1339757 h 2658351"/>
              <a:gd name="connsiteX2" fmla="*/ 567676 w 4986563"/>
              <a:gd name="connsiteY2" fmla="*/ 1739659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27689 w 4980814"/>
              <a:gd name="connsiteY0" fmla="*/ 577757 h 2658351"/>
              <a:gd name="connsiteX1" fmla="*/ 91738 w 4980814"/>
              <a:gd name="connsiteY1" fmla="*/ 1382599 h 2658351"/>
              <a:gd name="connsiteX2" fmla="*/ 561927 w 4980814"/>
              <a:gd name="connsiteY2" fmla="*/ 1739659 h 2658351"/>
              <a:gd name="connsiteX3" fmla="*/ 1505969 w 4980814"/>
              <a:gd name="connsiteY3" fmla="*/ 2223677 h 2658351"/>
              <a:gd name="connsiteX4" fmla="*/ 2443229 w 4980814"/>
              <a:gd name="connsiteY4" fmla="*/ 2658017 h 2658351"/>
              <a:gd name="connsiteX5" fmla="*/ 3179517 w 4980814"/>
              <a:gd name="connsiteY5" fmla="*/ 2262197 h 2658351"/>
              <a:gd name="connsiteX6" fmla="*/ 4651381 w 4980814"/>
              <a:gd name="connsiteY6" fmla="*/ 750138 h 2658351"/>
              <a:gd name="connsiteX7" fmla="*/ 4980483 w 4980814"/>
              <a:gd name="connsiteY7" fmla="*/ 504225 h 2658351"/>
              <a:gd name="connsiteX8" fmla="*/ 4692364 w 4980814"/>
              <a:gd name="connsiteY8" fmla="*/ 181311 h 2658351"/>
              <a:gd name="connsiteX9" fmla="*/ 3803090 w 4980814"/>
              <a:gd name="connsiteY9" fmla="*/ 249891 h 2658351"/>
              <a:gd name="connsiteX10" fmla="*/ 3339917 w 4980814"/>
              <a:gd name="connsiteY10" fmla="*/ 66393 h 2658351"/>
              <a:gd name="connsiteX11" fmla="*/ 2692013 w 4980814"/>
              <a:gd name="connsiteY11" fmla="*/ 142387 h 2658351"/>
              <a:gd name="connsiteX12" fmla="*/ 2413161 w 4980814"/>
              <a:gd name="connsiteY12" fmla="*/ 206024 h 2658351"/>
              <a:gd name="connsiteX13" fmla="*/ 1923216 w 4980814"/>
              <a:gd name="connsiteY13" fmla="*/ 81634 h 2658351"/>
              <a:gd name="connsiteX14" fmla="*/ 1348215 w 4980814"/>
              <a:gd name="connsiteY14" fmla="*/ 3580 h 2658351"/>
              <a:gd name="connsiteX15" fmla="*/ 512898 w 4980814"/>
              <a:gd name="connsiteY15" fmla="*/ 197581 h 2658351"/>
              <a:gd name="connsiteX16" fmla="*/ 42517 w 4980814"/>
              <a:gd name="connsiteY16" fmla="*/ 178427 h 2658351"/>
              <a:gd name="connsiteX17" fmla="*/ 27689 w 4980814"/>
              <a:gd name="connsiteY17" fmla="*/ 577757 h 2658351"/>
              <a:gd name="connsiteX0" fmla="*/ 605 w 5114368"/>
              <a:gd name="connsiteY0" fmla="*/ 545627 h 2658351"/>
              <a:gd name="connsiteX1" fmla="*/ 225292 w 5114368"/>
              <a:gd name="connsiteY1" fmla="*/ 1382599 h 2658351"/>
              <a:gd name="connsiteX2" fmla="*/ 695481 w 5114368"/>
              <a:gd name="connsiteY2" fmla="*/ 1739659 h 2658351"/>
              <a:gd name="connsiteX3" fmla="*/ 1639523 w 5114368"/>
              <a:gd name="connsiteY3" fmla="*/ 2223677 h 2658351"/>
              <a:gd name="connsiteX4" fmla="*/ 2576783 w 5114368"/>
              <a:gd name="connsiteY4" fmla="*/ 2658017 h 2658351"/>
              <a:gd name="connsiteX5" fmla="*/ 3313071 w 5114368"/>
              <a:gd name="connsiteY5" fmla="*/ 2262197 h 2658351"/>
              <a:gd name="connsiteX6" fmla="*/ 4784935 w 5114368"/>
              <a:gd name="connsiteY6" fmla="*/ 750138 h 2658351"/>
              <a:gd name="connsiteX7" fmla="*/ 5114037 w 5114368"/>
              <a:gd name="connsiteY7" fmla="*/ 504225 h 2658351"/>
              <a:gd name="connsiteX8" fmla="*/ 4825918 w 5114368"/>
              <a:gd name="connsiteY8" fmla="*/ 181311 h 2658351"/>
              <a:gd name="connsiteX9" fmla="*/ 3936644 w 5114368"/>
              <a:gd name="connsiteY9" fmla="*/ 249891 h 2658351"/>
              <a:gd name="connsiteX10" fmla="*/ 3473471 w 5114368"/>
              <a:gd name="connsiteY10" fmla="*/ 66393 h 2658351"/>
              <a:gd name="connsiteX11" fmla="*/ 2825567 w 5114368"/>
              <a:gd name="connsiteY11" fmla="*/ 142387 h 2658351"/>
              <a:gd name="connsiteX12" fmla="*/ 2546715 w 5114368"/>
              <a:gd name="connsiteY12" fmla="*/ 206024 h 2658351"/>
              <a:gd name="connsiteX13" fmla="*/ 2056770 w 5114368"/>
              <a:gd name="connsiteY13" fmla="*/ 81634 h 2658351"/>
              <a:gd name="connsiteX14" fmla="*/ 1481769 w 5114368"/>
              <a:gd name="connsiteY14" fmla="*/ 3580 h 2658351"/>
              <a:gd name="connsiteX15" fmla="*/ 646452 w 5114368"/>
              <a:gd name="connsiteY15" fmla="*/ 197581 h 2658351"/>
              <a:gd name="connsiteX16" fmla="*/ 176071 w 5114368"/>
              <a:gd name="connsiteY16" fmla="*/ 178427 h 2658351"/>
              <a:gd name="connsiteX17" fmla="*/ 605 w 5114368"/>
              <a:gd name="connsiteY17" fmla="*/ 545627 h 2658351"/>
              <a:gd name="connsiteX0" fmla="*/ 605 w 5115469"/>
              <a:gd name="connsiteY0" fmla="*/ 545627 h 2658388"/>
              <a:gd name="connsiteX1" fmla="*/ 225292 w 5115469"/>
              <a:gd name="connsiteY1" fmla="*/ 1382599 h 2658388"/>
              <a:gd name="connsiteX2" fmla="*/ 695481 w 5115469"/>
              <a:gd name="connsiteY2" fmla="*/ 1739659 h 2658388"/>
              <a:gd name="connsiteX3" fmla="*/ 1639523 w 5115469"/>
              <a:gd name="connsiteY3" fmla="*/ 2223677 h 2658388"/>
              <a:gd name="connsiteX4" fmla="*/ 2576783 w 5115469"/>
              <a:gd name="connsiteY4" fmla="*/ 2658017 h 2658388"/>
              <a:gd name="connsiteX5" fmla="*/ 3313071 w 5115469"/>
              <a:gd name="connsiteY5" fmla="*/ 2262197 h 2658388"/>
              <a:gd name="connsiteX6" fmla="*/ 4734447 w 5115469"/>
              <a:gd name="connsiteY6" fmla="*/ 691790 h 2658388"/>
              <a:gd name="connsiteX7" fmla="*/ 5114037 w 5115469"/>
              <a:gd name="connsiteY7" fmla="*/ 504225 h 2658388"/>
              <a:gd name="connsiteX8" fmla="*/ 4825918 w 5115469"/>
              <a:gd name="connsiteY8" fmla="*/ 181311 h 2658388"/>
              <a:gd name="connsiteX9" fmla="*/ 3936644 w 5115469"/>
              <a:gd name="connsiteY9" fmla="*/ 249891 h 2658388"/>
              <a:gd name="connsiteX10" fmla="*/ 3473471 w 5115469"/>
              <a:gd name="connsiteY10" fmla="*/ 66393 h 2658388"/>
              <a:gd name="connsiteX11" fmla="*/ 2825567 w 5115469"/>
              <a:gd name="connsiteY11" fmla="*/ 142387 h 2658388"/>
              <a:gd name="connsiteX12" fmla="*/ 2546715 w 5115469"/>
              <a:gd name="connsiteY12" fmla="*/ 206024 h 2658388"/>
              <a:gd name="connsiteX13" fmla="*/ 2056770 w 5115469"/>
              <a:gd name="connsiteY13" fmla="*/ 81634 h 2658388"/>
              <a:gd name="connsiteX14" fmla="*/ 1481769 w 5115469"/>
              <a:gd name="connsiteY14" fmla="*/ 3580 h 2658388"/>
              <a:gd name="connsiteX15" fmla="*/ 646452 w 5115469"/>
              <a:gd name="connsiteY15" fmla="*/ 197581 h 2658388"/>
              <a:gd name="connsiteX16" fmla="*/ 176071 w 5115469"/>
              <a:gd name="connsiteY16" fmla="*/ 178427 h 2658388"/>
              <a:gd name="connsiteX17" fmla="*/ 605 w 5115469"/>
              <a:gd name="connsiteY17" fmla="*/ 545627 h 2658388"/>
              <a:gd name="connsiteX0" fmla="*/ 605 w 5022263"/>
              <a:gd name="connsiteY0" fmla="*/ 545627 h 2658388"/>
              <a:gd name="connsiteX1" fmla="*/ 225292 w 5022263"/>
              <a:gd name="connsiteY1" fmla="*/ 1382599 h 2658388"/>
              <a:gd name="connsiteX2" fmla="*/ 695481 w 5022263"/>
              <a:gd name="connsiteY2" fmla="*/ 1739659 h 2658388"/>
              <a:gd name="connsiteX3" fmla="*/ 1639523 w 5022263"/>
              <a:gd name="connsiteY3" fmla="*/ 2223677 h 2658388"/>
              <a:gd name="connsiteX4" fmla="*/ 2576783 w 5022263"/>
              <a:gd name="connsiteY4" fmla="*/ 2658017 h 2658388"/>
              <a:gd name="connsiteX5" fmla="*/ 3313071 w 5022263"/>
              <a:gd name="connsiteY5" fmla="*/ 2262197 h 2658388"/>
              <a:gd name="connsiteX6" fmla="*/ 4734447 w 5022263"/>
              <a:gd name="connsiteY6" fmla="*/ 691790 h 2658388"/>
              <a:gd name="connsiteX7" fmla="*/ 5018670 w 5022263"/>
              <a:gd name="connsiteY7" fmla="*/ 445878 h 2658388"/>
              <a:gd name="connsiteX8" fmla="*/ 4825918 w 5022263"/>
              <a:gd name="connsiteY8" fmla="*/ 181311 h 2658388"/>
              <a:gd name="connsiteX9" fmla="*/ 3936644 w 5022263"/>
              <a:gd name="connsiteY9" fmla="*/ 249891 h 2658388"/>
              <a:gd name="connsiteX10" fmla="*/ 3473471 w 5022263"/>
              <a:gd name="connsiteY10" fmla="*/ 66393 h 2658388"/>
              <a:gd name="connsiteX11" fmla="*/ 2825567 w 5022263"/>
              <a:gd name="connsiteY11" fmla="*/ 142387 h 2658388"/>
              <a:gd name="connsiteX12" fmla="*/ 2546715 w 5022263"/>
              <a:gd name="connsiteY12" fmla="*/ 206024 h 2658388"/>
              <a:gd name="connsiteX13" fmla="*/ 2056770 w 5022263"/>
              <a:gd name="connsiteY13" fmla="*/ 81634 h 2658388"/>
              <a:gd name="connsiteX14" fmla="*/ 1481769 w 5022263"/>
              <a:gd name="connsiteY14" fmla="*/ 3580 h 2658388"/>
              <a:gd name="connsiteX15" fmla="*/ 646452 w 5022263"/>
              <a:gd name="connsiteY15" fmla="*/ 197581 h 2658388"/>
              <a:gd name="connsiteX16" fmla="*/ 176071 w 5022263"/>
              <a:gd name="connsiteY16" fmla="*/ 178427 h 2658388"/>
              <a:gd name="connsiteX17" fmla="*/ 605 w 5022263"/>
              <a:gd name="connsiteY17" fmla="*/ 545627 h 2658388"/>
              <a:gd name="connsiteX0" fmla="*/ 605 w 5022263"/>
              <a:gd name="connsiteY0" fmla="*/ 545627 h 2658504"/>
              <a:gd name="connsiteX1" fmla="*/ 225292 w 5022263"/>
              <a:gd name="connsiteY1" fmla="*/ 1382599 h 2658504"/>
              <a:gd name="connsiteX2" fmla="*/ 695481 w 5022263"/>
              <a:gd name="connsiteY2" fmla="*/ 1739659 h 2658504"/>
              <a:gd name="connsiteX3" fmla="*/ 1639523 w 5022263"/>
              <a:gd name="connsiteY3" fmla="*/ 2223677 h 2658504"/>
              <a:gd name="connsiteX4" fmla="*/ 2576783 w 5022263"/>
              <a:gd name="connsiteY4" fmla="*/ 2658017 h 2658504"/>
              <a:gd name="connsiteX5" fmla="*/ 3357949 w 5022263"/>
              <a:gd name="connsiteY5" fmla="*/ 2267060 h 2658504"/>
              <a:gd name="connsiteX6" fmla="*/ 4734447 w 5022263"/>
              <a:gd name="connsiteY6" fmla="*/ 691790 h 2658504"/>
              <a:gd name="connsiteX7" fmla="*/ 5018670 w 5022263"/>
              <a:gd name="connsiteY7" fmla="*/ 445878 h 2658504"/>
              <a:gd name="connsiteX8" fmla="*/ 4825918 w 5022263"/>
              <a:gd name="connsiteY8" fmla="*/ 181311 h 2658504"/>
              <a:gd name="connsiteX9" fmla="*/ 3936644 w 5022263"/>
              <a:gd name="connsiteY9" fmla="*/ 249891 h 2658504"/>
              <a:gd name="connsiteX10" fmla="*/ 3473471 w 5022263"/>
              <a:gd name="connsiteY10" fmla="*/ 66393 h 2658504"/>
              <a:gd name="connsiteX11" fmla="*/ 2825567 w 5022263"/>
              <a:gd name="connsiteY11" fmla="*/ 142387 h 2658504"/>
              <a:gd name="connsiteX12" fmla="*/ 2546715 w 5022263"/>
              <a:gd name="connsiteY12" fmla="*/ 206024 h 2658504"/>
              <a:gd name="connsiteX13" fmla="*/ 2056770 w 5022263"/>
              <a:gd name="connsiteY13" fmla="*/ 81634 h 2658504"/>
              <a:gd name="connsiteX14" fmla="*/ 1481769 w 5022263"/>
              <a:gd name="connsiteY14" fmla="*/ 3580 h 2658504"/>
              <a:gd name="connsiteX15" fmla="*/ 646452 w 5022263"/>
              <a:gd name="connsiteY15" fmla="*/ 197581 h 2658504"/>
              <a:gd name="connsiteX16" fmla="*/ 176071 w 5022263"/>
              <a:gd name="connsiteY16" fmla="*/ 178427 h 2658504"/>
              <a:gd name="connsiteX17" fmla="*/ 605 w 5022263"/>
              <a:gd name="connsiteY17" fmla="*/ 545627 h 2658504"/>
              <a:gd name="connsiteX0" fmla="*/ 605 w 5022263"/>
              <a:gd name="connsiteY0" fmla="*/ 545627 h 2658026"/>
              <a:gd name="connsiteX1" fmla="*/ 225292 w 5022263"/>
              <a:gd name="connsiteY1" fmla="*/ 1382599 h 2658026"/>
              <a:gd name="connsiteX2" fmla="*/ 695481 w 5022263"/>
              <a:gd name="connsiteY2" fmla="*/ 173965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6"/>
              <a:gd name="connsiteX1" fmla="*/ 225292 w 5022263"/>
              <a:gd name="connsiteY1" fmla="*/ 1382599 h 2658026"/>
              <a:gd name="connsiteX2" fmla="*/ 790848 w 5022263"/>
              <a:gd name="connsiteY2" fmla="*/ 172020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473471 w 5022263"/>
              <a:gd name="connsiteY10" fmla="*/ 66393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523960 w 5022263"/>
              <a:gd name="connsiteY10" fmla="*/ 217126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464268 h 2576664"/>
              <a:gd name="connsiteX1" fmla="*/ 225292 w 5022263"/>
              <a:gd name="connsiteY1" fmla="*/ 1301240 h 2576664"/>
              <a:gd name="connsiteX2" fmla="*/ 790848 w 5022263"/>
              <a:gd name="connsiteY2" fmla="*/ 1638850 h 2576664"/>
              <a:gd name="connsiteX3" fmla="*/ 1661962 w 5022263"/>
              <a:gd name="connsiteY3" fmla="*/ 2195804 h 2576664"/>
              <a:gd name="connsiteX4" fmla="*/ 2576783 w 5022263"/>
              <a:gd name="connsiteY4" fmla="*/ 2576658 h 2576664"/>
              <a:gd name="connsiteX5" fmla="*/ 3357949 w 5022263"/>
              <a:gd name="connsiteY5" fmla="*/ 2185701 h 2576664"/>
              <a:gd name="connsiteX6" fmla="*/ 4734447 w 5022263"/>
              <a:gd name="connsiteY6" fmla="*/ 610431 h 2576664"/>
              <a:gd name="connsiteX7" fmla="*/ 5018670 w 5022263"/>
              <a:gd name="connsiteY7" fmla="*/ 364519 h 2576664"/>
              <a:gd name="connsiteX8" fmla="*/ 4825918 w 5022263"/>
              <a:gd name="connsiteY8" fmla="*/ 99952 h 2576664"/>
              <a:gd name="connsiteX9" fmla="*/ 3936644 w 5022263"/>
              <a:gd name="connsiteY9" fmla="*/ 168532 h 2576664"/>
              <a:gd name="connsiteX10" fmla="*/ 3523960 w 5022263"/>
              <a:gd name="connsiteY10" fmla="*/ 135767 h 2576664"/>
              <a:gd name="connsiteX11" fmla="*/ 2825567 w 5022263"/>
              <a:gd name="connsiteY11" fmla="*/ 61028 h 2576664"/>
              <a:gd name="connsiteX12" fmla="*/ 2546715 w 5022263"/>
              <a:gd name="connsiteY12" fmla="*/ 124665 h 2576664"/>
              <a:gd name="connsiteX13" fmla="*/ 2056770 w 5022263"/>
              <a:gd name="connsiteY13" fmla="*/ 275 h 2576664"/>
              <a:gd name="connsiteX14" fmla="*/ 1487379 w 5022263"/>
              <a:gd name="connsiteY14" fmla="*/ 165337 h 2576664"/>
              <a:gd name="connsiteX15" fmla="*/ 646452 w 5022263"/>
              <a:gd name="connsiteY15" fmla="*/ 116222 h 2576664"/>
              <a:gd name="connsiteX16" fmla="*/ 176071 w 5022263"/>
              <a:gd name="connsiteY16" fmla="*/ 97068 h 2576664"/>
              <a:gd name="connsiteX17" fmla="*/ 605 w 5022263"/>
              <a:gd name="connsiteY17" fmla="*/ 464268 h 2576664"/>
              <a:gd name="connsiteX0" fmla="*/ 605 w 5022263"/>
              <a:gd name="connsiteY0" fmla="*/ 403290 h 2515686"/>
              <a:gd name="connsiteX1" fmla="*/ 225292 w 5022263"/>
              <a:gd name="connsiteY1" fmla="*/ 1240262 h 2515686"/>
              <a:gd name="connsiteX2" fmla="*/ 790848 w 5022263"/>
              <a:gd name="connsiteY2" fmla="*/ 1577872 h 2515686"/>
              <a:gd name="connsiteX3" fmla="*/ 1661962 w 5022263"/>
              <a:gd name="connsiteY3" fmla="*/ 2134826 h 2515686"/>
              <a:gd name="connsiteX4" fmla="*/ 2576783 w 5022263"/>
              <a:gd name="connsiteY4" fmla="*/ 2515680 h 2515686"/>
              <a:gd name="connsiteX5" fmla="*/ 3357949 w 5022263"/>
              <a:gd name="connsiteY5" fmla="*/ 2124723 h 2515686"/>
              <a:gd name="connsiteX6" fmla="*/ 4734447 w 5022263"/>
              <a:gd name="connsiteY6" fmla="*/ 549453 h 2515686"/>
              <a:gd name="connsiteX7" fmla="*/ 5018670 w 5022263"/>
              <a:gd name="connsiteY7" fmla="*/ 303541 h 2515686"/>
              <a:gd name="connsiteX8" fmla="*/ 4825918 w 5022263"/>
              <a:gd name="connsiteY8" fmla="*/ 38974 h 2515686"/>
              <a:gd name="connsiteX9" fmla="*/ 3936644 w 5022263"/>
              <a:gd name="connsiteY9" fmla="*/ 107554 h 2515686"/>
              <a:gd name="connsiteX10" fmla="*/ 3523960 w 5022263"/>
              <a:gd name="connsiteY10" fmla="*/ 74789 h 2515686"/>
              <a:gd name="connsiteX11" fmla="*/ 2825567 w 5022263"/>
              <a:gd name="connsiteY11" fmla="*/ 50 h 2515686"/>
              <a:gd name="connsiteX12" fmla="*/ 2546715 w 5022263"/>
              <a:gd name="connsiteY12" fmla="*/ 63687 h 2515686"/>
              <a:gd name="connsiteX13" fmla="*/ 2051160 w 5022263"/>
              <a:gd name="connsiteY13" fmla="*/ 90030 h 2515686"/>
              <a:gd name="connsiteX14" fmla="*/ 1487379 w 5022263"/>
              <a:gd name="connsiteY14" fmla="*/ 104359 h 2515686"/>
              <a:gd name="connsiteX15" fmla="*/ 646452 w 5022263"/>
              <a:gd name="connsiteY15" fmla="*/ 55244 h 2515686"/>
              <a:gd name="connsiteX16" fmla="*/ 176071 w 5022263"/>
              <a:gd name="connsiteY16" fmla="*/ 36090 h 2515686"/>
              <a:gd name="connsiteX17" fmla="*/ 605 w 5022263"/>
              <a:gd name="connsiteY17" fmla="*/ 403290 h 2515686"/>
              <a:gd name="connsiteX0" fmla="*/ 605 w 5022263"/>
              <a:gd name="connsiteY0" fmla="*/ 389442 h 2501838"/>
              <a:gd name="connsiteX1" fmla="*/ 225292 w 5022263"/>
              <a:gd name="connsiteY1" fmla="*/ 1226414 h 2501838"/>
              <a:gd name="connsiteX2" fmla="*/ 790848 w 5022263"/>
              <a:gd name="connsiteY2" fmla="*/ 1564024 h 2501838"/>
              <a:gd name="connsiteX3" fmla="*/ 1661962 w 5022263"/>
              <a:gd name="connsiteY3" fmla="*/ 2120978 h 2501838"/>
              <a:gd name="connsiteX4" fmla="*/ 2576783 w 5022263"/>
              <a:gd name="connsiteY4" fmla="*/ 2501832 h 2501838"/>
              <a:gd name="connsiteX5" fmla="*/ 3357949 w 5022263"/>
              <a:gd name="connsiteY5" fmla="*/ 2110875 h 2501838"/>
              <a:gd name="connsiteX6" fmla="*/ 4734447 w 5022263"/>
              <a:gd name="connsiteY6" fmla="*/ 535605 h 2501838"/>
              <a:gd name="connsiteX7" fmla="*/ 5018670 w 5022263"/>
              <a:gd name="connsiteY7" fmla="*/ 289693 h 2501838"/>
              <a:gd name="connsiteX8" fmla="*/ 4825918 w 5022263"/>
              <a:gd name="connsiteY8" fmla="*/ 25126 h 2501838"/>
              <a:gd name="connsiteX9" fmla="*/ 3936644 w 5022263"/>
              <a:gd name="connsiteY9" fmla="*/ 93706 h 2501838"/>
              <a:gd name="connsiteX10" fmla="*/ 3523960 w 5022263"/>
              <a:gd name="connsiteY10" fmla="*/ 60941 h 2501838"/>
              <a:gd name="connsiteX11" fmla="*/ 2926544 w 5022263"/>
              <a:gd name="connsiteY11" fmla="*/ 102898 h 2501838"/>
              <a:gd name="connsiteX12" fmla="*/ 2546715 w 5022263"/>
              <a:gd name="connsiteY12" fmla="*/ 49839 h 2501838"/>
              <a:gd name="connsiteX13" fmla="*/ 2051160 w 5022263"/>
              <a:gd name="connsiteY13" fmla="*/ 76182 h 2501838"/>
              <a:gd name="connsiteX14" fmla="*/ 1487379 w 5022263"/>
              <a:gd name="connsiteY14" fmla="*/ 90511 h 2501838"/>
              <a:gd name="connsiteX15" fmla="*/ 646452 w 5022263"/>
              <a:gd name="connsiteY15" fmla="*/ 41396 h 2501838"/>
              <a:gd name="connsiteX16" fmla="*/ 176071 w 5022263"/>
              <a:gd name="connsiteY16" fmla="*/ 22242 h 2501838"/>
              <a:gd name="connsiteX17" fmla="*/ 605 w 5022263"/>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26544 w 5164998"/>
              <a:gd name="connsiteY11" fmla="*/ 102898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77032 w 5164998"/>
              <a:gd name="connsiteY11" fmla="*/ 73724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95774 w 5173393"/>
              <a:gd name="connsiteY14" fmla="*/ 49583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84554 w 5173393"/>
              <a:gd name="connsiteY14" fmla="*/ 15546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613 w 5798076"/>
              <a:gd name="connsiteY0" fmla="*/ 761504 h 2472588"/>
              <a:gd name="connsiteX1" fmla="*/ 858370 w 5798076"/>
              <a:gd name="connsiteY1" fmla="*/ 1197164 h 2472588"/>
              <a:gd name="connsiteX2" fmla="*/ 1423926 w 5798076"/>
              <a:gd name="connsiteY2" fmla="*/ 1534774 h 2472588"/>
              <a:gd name="connsiteX3" fmla="*/ 2295040 w 5798076"/>
              <a:gd name="connsiteY3" fmla="*/ 2091728 h 2472588"/>
              <a:gd name="connsiteX4" fmla="*/ 3209861 w 5798076"/>
              <a:gd name="connsiteY4" fmla="*/ 2472582 h 2472588"/>
              <a:gd name="connsiteX5" fmla="*/ 3991027 w 5798076"/>
              <a:gd name="connsiteY5" fmla="*/ 2081625 h 2472588"/>
              <a:gd name="connsiteX6" fmla="*/ 5367525 w 5798076"/>
              <a:gd name="connsiteY6" fmla="*/ 506355 h 2472588"/>
              <a:gd name="connsiteX7" fmla="*/ 5651748 w 5798076"/>
              <a:gd name="connsiteY7" fmla="*/ 260443 h 2472588"/>
              <a:gd name="connsiteX8" fmla="*/ 5722658 w 5798076"/>
              <a:gd name="connsiteY8" fmla="*/ 136884 h 2472588"/>
              <a:gd name="connsiteX9" fmla="*/ 4569722 w 5798076"/>
              <a:gd name="connsiteY9" fmla="*/ 64456 h 2472588"/>
              <a:gd name="connsiteX10" fmla="*/ 4157038 w 5798076"/>
              <a:gd name="connsiteY10" fmla="*/ 31691 h 2472588"/>
              <a:gd name="connsiteX11" fmla="*/ 3610110 w 5798076"/>
              <a:gd name="connsiteY11" fmla="*/ 44474 h 2472588"/>
              <a:gd name="connsiteX12" fmla="*/ 3179793 w 5798076"/>
              <a:gd name="connsiteY12" fmla="*/ 20589 h 2472588"/>
              <a:gd name="connsiteX13" fmla="*/ 2684238 w 5798076"/>
              <a:gd name="connsiteY13" fmla="*/ 46932 h 2472588"/>
              <a:gd name="connsiteX14" fmla="*/ 2109237 w 5798076"/>
              <a:gd name="connsiteY14" fmla="*/ 27224 h 2472588"/>
              <a:gd name="connsiteX15" fmla="*/ 1279530 w 5798076"/>
              <a:gd name="connsiteY15" fmla="*/ 12146 h 2472588"/>
              <a:gd name="connsiteX16" fmla="*/ 730611 w 5798076"/>
              <a:gd name="connsiteY16" fmla="*/ 85376 h 2472588"/>
              <a:gd name="connsiteX17" fmla="*/ 613 w 5798076"/>
              <a:gd name="connsiteY17" fmla="*/ 761504 h 2472588"/>
              <a:gd name="connsiteX0" fmla="*/ 682333 w 6479796"/>
              <a:gd name="connsiteY0" fmla="*/ 749422 h 2460506"/>
              <a:gd name="connsiteX1" fmla="*/ 1540090 w 6479796"/>
              <a:gd name="connsiteY1" fmla="*/ 1185082 h 2460506"/>
              <a:gd name="connsiteX2" fmla="*/ 2105646 w 6479796"/>
              <a:gd name="connsiteY2" fmla="*/ 1522692 h 2460506"/>
              <a:gd name="connsiteX3" fmla="*/ 2976760 w 6479796"/>
              <a:gd name="connsiteY3" fmla="*/ 2079646 h 2460506"/>
              <a:gd name="connsiteX4" fmla="*/ 3891581 w 6479796"/>
              <a:gd name="connsiteY4" fmla="*/ 2460500 h 2460506"/>
              <a:gd name="connsiteX5" fmla="*/ 4672747 w 6479796"/>
              <a:gd name="connsiteY5" fmla="*/ 2069543 h 2460506"/>
              <a:gd name="connsiteX6" fmla="*/ 6049245 w 6479796"/>
              <a:gd name="connsiteY6" fmla="*/ 494273 h 2460506"/>
              <a:gd name="connsiteX7" fmla="*/ 6333468 w 6479796"/>
              <a:gd name="connsiteY7" fmla="*/ 248361 h 2460506"/>
              <a:gd name="connsiteX8" fmla="*/ 6404378 w 6479796"/>
              <a:gd name="connsiteY8" fmla="*/ 124802 h 2460506"/>
              <a:gd name="connsiteX9" fmla="*/ 5251442 w 6479796"/>
              <a:gd name="connsiteY9" fmla="*/ 52374 h 2460506"/>
              <a:gd name="connsiteX10" fmla="*/ 4838758 w 6479796"/>
              <a:gd name="connsiteY10" fmla="*/ 19609 h 2460506"/>
              <a:gd name="connsiteX11" fmla="*/ 4291830 w 6479796"/>
              <a:gd name="connsiteY11" fmla="*/ 32392 h 2460506"/>
              <a:gd name="connsiteX12" fmla="*/ 3861513 w 6479796"/>
              <a:gd name="connsiteY12" fmla="*/ 8507 h 2460506"/>
              <a:gd name="connsiteX13" fmla="*/ 3365958 w 6479796"/>
              <a:gd name="connsiteY13" fmla="*/ 34850 h 2460506"/>
              <a:gd name="connsiteX14" fmla="*/ 2790957 w 6479796"/>
              <a:gd name="connsiteY14" fmla="*/ 15142 h 2460506"/>
              <a:gd name="connsiteX15" fmla="*/ 1961250 w 6479796"/>
              <a:gd name="connsiteY15" fmla="*/ 64 h 2460506"/>
              <a:gd name="connsiteX16" fmla="*/ 44902 w 6479796"/>
              <a:gd name="connsiteY16" fmla="*/ 287323 h 2460506"/>
              <a:gd name="connsiteX17" fmla="*/ 682333 w 6479796"/>
              <a:gd name="connsiteY17" fmla="*/ 749422 h 2460506"/>
              <a:gd name="connsiteX0" fmla="*/ 682333 w 6479796"/>
              <a:gd name="connsiteY0" fmla="*/ 749422 h 2463920"/>
              <a:gd name="connsiteX1" fmla="*/ 1540090 w 6479796"/>
              <a:gd name="connsiteY1" fmla="*/ 1185082 h 2463920"/>
              <a:gd name="connsiteX2" fmla="*/ 2105646 w 6479796"/>
              <a:gd name="connsiteY2" fmla="*/ 1522692 h 2463920"/>
              <a:gd name="connsiteX3" fmla="*/ 2976760 w 6479796"/>
              <a:gd name="connsiteY3" fmla="*/ 2079646 h 2463920"/>
              <a:gd name="connsiteX4" fmla="*/ 3891581 w 6479796"/>
              <a:gd name="connsiteY4" fmla="*/ 2460500 h 2463920"/>
              <a:gd name="connsiteX5" fmla="*/ 5204524 w 6479796"/>
              <a:gd name="connsiteY5" fmla="*/ 1828759 h 2463920"/>
              <a:gd name="connsiteX6" fmla="*/ 6049245 w 6479796"/>
              <a:gd name="connsiteY6" fmla="*/ 494273 h 2463920"/>
              <a:gd name="connsiteX7" fmla="*/ 6333468 w 6479796"/>
              <a:gd name="connsiteY7" fmla="*/ 248361 h 2463920"/>
              <a:gd name="connsiteX8" fmla="*/ 6404378 w 6479796"/>
              <a:gd name="connsiteY8" fmla="*/ 124802 h 2463920"/>
              <a:gd name="connsiteX9" fmla="*/ 5251442 w 6479796"/>
              <a:gd name="connsiteY9" fmla="*/ 52374 h 2463920"/>
              <a:gd name="connsiteX10" fmla="*/ 4838758 w 6479796"/>
              <a:gd name="connsiteY10" fmla="*/ 19609 h 2463920"/>
              <a:gd name="connsiteX11" fmla="*/ 4291830 w 6479796"/>
              <a:gd name="connsiteY11" fmla="*/ 32392 h 2463920"/>
              <a:gd name="connsiteX12" fmla="*/ 3861513 w 6479796"/>
              <a:gd name="connsiteY12" fmla="*/ 8507 h 2463920"/>
              <a:gd name="connsiteX13" fmla="*/ 3365958 w 6479796"/>
              <a:gd name="connsiteY13" fmla="*/ 34850 h 2463920"/>
              <a:gd name="connsiteX14" fmla="*/ 2790957 w 6479796"/>
              <a:gd name="connsiteY14" fmla="*/ 15142 h 2463920"/>
              <a:gd name="connsiteX15" fmla="*/ 1961250 w 6479796"/>
              <a:gd name="connsiteY15" fmla="*/ 64 h 2463920"/>
              <a:gd name="connsiteX16" fmla="*/ 44902 w 6479796"/>
              <a:gd name="connsiteY16" fmla="*/ 287323 h 2463920"/>
              <a:gd name="connsiteX17" fmla="*/ 682333 w 6479796"/>
              <a:gd name="connsiteY17" fmla="*/ 749422 h 2463920"/>
              <a:gd name="connsiteX0" fmla="*/ 682333 w 6470200"/>
              <a:gd name="connsiteY0" fmla="*/ 749422 h 2463920"/>
              <a:gd name="connsiteX1" fmla="*/ 1540090 w 6470200"/>
              <a:gd name="connsiteY1" fmla="*/ 1185082 h 2463920"/>
              <a:gd name="connsiteX2" fmla="*/ 2105646 w 6470200"/>
              <a:gd name="connsiteY2" fmla="*/ 1522692 h 2463920"/>
              <a:gd name="connsiteX3" fmla="*/ 2976760 w 6470200"/>
              <a:gd name="connsiteY3" fmla="*/ 2079646 h 2463920"/>
              <a:gd name="connsiteX4" fmla="*/ 3891581 w 6470200"/>
              <a:gd name="connsiteY4" fmla="*/ 2460500 h 2463920"/>
              <a:gd name="connsiteX5" fmla="*/ 5204524 w 6470200"/>
              <a:gd name="connsiteY5" fmla="*/ 1828759 h 2463920"/>
              <a:gd name="connsiteX6" fmla="*/ 6378441 w 6470200"/>
              <a:gd name="connsiteY6" fmla="*/ 467517 h 2463920"/>
              <a:gd name="connsiteX7" fmla="*/ 6333468 w 6470200"/>
              <a:gd name="connsiteY7" fmla="*/ 248361 h 2463920"/>
              <a:gd name="connsiteX8" fmla="*/ 6404378 w 6470200"/>
              <a:gd name="connsiteY8" fmla="*/ 124802 h 2463920"/>
              <a:gd name="connsiteX9" fmla="*/ 5251442 w 6470200"/>
              <a:gd name="connsiteY9" fmla="*/ 52374 h 2463920"/>
              <a:gd name="connsiteX10" fmla="*/ 4838758 w 6470200"/>
              <a:gd name="connsiteY10" fmla="*/ 19609 h 2463920"/>
              <a:gd name="connsiteX11" fmla="*/ 4291830 w 6470200"/>
              <a:gd name="connsiteY11" fmla="*/ 32392 h 2463920"/>
              <a:gd name="connsiteX12" fmla="*/ 3861513 w 6470200"/>
              <a:gd name="connsiteY12" fmla="*/ 8507 h 2463920"/>
              <a:gd name="connsiteX13" fmla="*/ 3365958 w 6470200"/>
              <a:gd name="connsiteY13" fmla="*/ 34850 h 2463920"/>
              <a:gd name="connsiteX14" fmla="*/ 2790957 w 6470200"/>
              <a:gd name="connsiteY14" fmla="*/ 15142 h 2463920"/>
              <a:gd name="connsiteX15" fmla="*/ 1961250 w 6470200"/>
              <a:gd name="connsiteY15" fmla="*/ 64 h 2463920"/>
              <a:gd name="connsiteX16" fmla="*/ 44902 w 6470200"/>
              <a:gd name="connsiteY16" fmla="*/ 287323 h 2463920"/>
              <a:gd name="connsiteX17" fmla="*/ 682333 w 6470200"/>
              <a:gd name="connsiteY17" fmla="*/ 749422 h 2463920"/>
              <a:gd name="connsiteX0" fmla="*/ 682333 w 6747272"/>
              <a:gd name="connsiteY0" fmla="*/ 749422 h 2463920"/>
              <a:gd name="connsiteX1" fmla="*/ 1540090 w 6747272"/>
              <a:gd name="connsiteY1" fmla="*/ 1185082 h 2463920"/>
              <a:gd name="connsiteX2" fmla="*/ 2105646 w 6747272"/>
              <a:gd name="connsiteY2" fmla="*/ 1522692 h 2463920"/>
              <a:gd name="connsiteX3" fmla="*/ 2976760 w 6747272"/>
              <a:gd name="connsiteY3" fmla="*/ 2079646 h 2463920"/>
              <a:gd name="connsiteX4" fmla="*/ 3891581 w 6747272"/>
              <a:gd name="connsiteY4" fmla="*/ 2460500 h 2463920"/>
              <a:gd name="connsiteX5" fmla="*/ 5204524 w 6747272"/>
              <a:gd name="connsiteY5" fmla="*/ 1828759 h 2463920"/>
              <a:gd name="connsiteX6" fmla="*/ 6378441 w 6747272"/>
              <a:gd name="connsiteY6" fmla="*/ 467517 h 2463920"/>
              <a:gd name="connsiteX7" fmla="*/ 6333468 w 6747272"/>
              <a:gd name="connsiteY7" fmla="*/ 248361 h 2463920"/>
              <a:gd name="connsiteX8" fmla="*/ 6708251 w 6747272"/>
              <a:gd name="connsiteY8" fmla="*/ 44541 h 2463920"/>
              <a:gd name="connsiteX9" fmla="*/ 5251442 w 6747272"/>
              <a:gd name="connsiteY9" fmla="*/ 52374 h 2463920"/>
              <a:gd name="connsiteX10" fmla="*/ 4838758 w 6747272"/>
              <a:gd name="connsiteY10" fmla="*/ 19609 h 2463920"/>
              <a:gd name="connsiteX11" fmla="*/ 4291830 w 6747272"/>
              <a:gd name="connsiteY11" fmla="*/ 32392 h 2463920"/>
              <a:gd name="connsiteX12" fmla="*/ 3861513 w 6747272"/>
              <a:gd name="connsiteY12" fmla="*/ 8507 h 2463920"/>
              <a:gd name="connsiteX13" fmla="*/ 3365958 w 6747272"/>
              <a:gd name="connsiteY13" fmla="*/ 34850 h 2463920"/>
              <a:gd name="connsiteX14" fmla="*/ 2790957 w 6747272"/>
              <a:gd name="connsiteY14" fmla="*/ 15142 h 2463920"/>
              <a:gd name="connsiteX15" fmla="*/ 1961250 w 6747272"/>
              <a:gd name="connsiteY15" fmla="*/ 64 h 2463920"/>
              <a:gd name="connsiteX16" fmla="*/ 44902 w 6747272"/>
              <a:gd name="connsiteY16" fmla="*/ 287323 h 2463920"/>
              <a:gd name="connsiteX17" fmla="*/ 682333 w 6747272"/>
              <a:gd name="connsiteY17" fmla="*/ 749422 h 2463920"/>
              <a:gd name="connsiteX0" fmla="*/ 682333 w 6805242"/>
              <a:gd name="connsiteY0" fmla="*/ 749422 h 2463920"/>
              <a:gd name="connsiteX1" fmla="*/ 1540090 w 6805242"/>
              <a:gd name="connsiteY1" fmla="*/ 1185082 h 2463920"/>
              <a:gd name="connsiteX2" fmla="*/ 2105646 w 6805242"/>
              <a:gd name="connsiteY2" fmla="*/ 1522692 h 2463920"/>
              <a:gd name="connsiteX3" fmla="*/ 2976760 w 6805242"/>
              <a:gd name="connsiteY3" fmla="*/ 2079646 h 2463920"/>
              <a:gd name="connsiteX4" fmla="*/ 3891581 w 6805242"/>
              <a:gd name="connsiteY4" fmla="*/ 2460500 h 2463920"/>
              <a:gd name="connsiteX5" fmla="*/ 5204524 w 6805242"/>
              <a:gd name="connsiteY5" fmla="*/ 1828759 h 2463920"/>
              <a:gd name="connsiteX6" fmla="*/ 6378441 w 6805242"/>
              <a:gd name="connsiteY6" fmla="*/ 467517 h 2463920"/>
              <a:gd name="connsiteX7" fmla="*/ 6637340 w 6805242"/>
              <a:gd name="connsiteY7" fmla="*/ 248361 h 2463920"/>
              <a:gd name="connsiteX8" fmla="*/ 6708251 w 6805242"/>
              <a:gd name="connsiteY8" fmla="*/ 44541 h 2463920"/>
              <a:gd name="connsiteX9" fmla="*/ 5251442 w 6805242"/>
              <a:gd name="connsiteY9" fmla="*/ 52374 h 2463920"/>
              <a:gd name="connsiteX10" fmla="*/ 4838758 w 6805242"/>
              <a:gd name="connsiteY10" fmla="*/ 19609 h 2463920"/>
              <a:gd name="connsiteX11" fmla="*/ 4291830 w 6805242"/>
              <a:gd name="connsiteY11" fmla="*/ 32392 h 2463920"/>
              <a:gd name="connsiteX12" fmla="*/ 3861513 w 6805242"/>
              <a:gd name="connsiteY12" fmla="*/ 8507 h 2463920"/>
              <a:gd name="connsiteX13" fmla="*/ 3365958 w 6805242"/>
              <a:gd name="connsiteY13" fmla="*/ 34850 h 2463920"/>
              <a:gd name="connsiteX14" fmla="*/ 2790957 w 6805242"/>
              <a:gd name="connsiteY14" fmla="*/ 15142 h 2463920"/>
              <a:gd name="connsiteX15" fmla="*/ 1961250 w 6805242"/>
              <a:gd name="connsiteY15" fmla="*/ 64 h 2463920"/>
              <a:gd name="connsiteX16" fmla="*/ 44902 w 6805242"/>
              <a:gd name="connsiteY16" fmla="*/ 287323 h 2463920"/>
              <a:gd name="connsiteX17" fmla="*/ 682333 w 6805242"/>
              <a:gd name="connsiteY17" fmla="*/ 749422 h 2463920"/>
              <a:gd name="connsiteX0" fmla="*/ 681748 w 6804657"/>
              <a:gd name="connsiteY0" fmla="*/ 749422 h 2463920"/>
              <a:gd name="connsiteX1" fmla="*/ 1474299 w 6804657"/>
              <a:gd name="connsiteY1" fmla="*/ 1276937 h 2463920"/>
              <a:gd name="connsiteX2" fmla="*/ 2105061 w 6804657"/>
              <a:gd name="connsiteY2" fmla="*/ 1522692 h 2463920"/>
              <a:gd name="connsiteX3" fmla="*/ 2976175 w 6804657"/>
              <a:gd name="connsiteY3" fmla="*/ 2079646 h 2463920"/>
              <a:gd name="connsiteX4" fmla="*/ 3890996 w 6804657"/>
              <a:gd name="connsiteY4" fmla="*/ 2460500 h 2463920"/>
              <a:gd name="connsiteX5" fmla="*/ 5203939 w 6804657"/>
              <a:gd name="connsiteY5" fmla="*/ 1828759 h 2463920"/>
              <a:gd name="connsiteX6" fmla="*/ 6377856 w 6804657"/>
              <a:gd name="connsiteY6" fmla="*/ 467517 h 2463920"/>
              <a:gd name="connsiteX7" fmla="*/ 6636755 w 6804657"/>
              <a:gd name="connsiteY7" fmla="*/ 248361 h 2463920"/>
              <a:gd name="connsiteX8" fmla="*/ 6707666 w 6804657"/>
              <a:gd name="connsiteY8" fmla="*/ 44541 h 2463920"/>
              <a:gd name="connsiteX9" fmla="*/ 5250857 w 6804657"/>
              <a:gd name="connsiteY9" fmla="*/ 52374 h 2463920"/>
              <a:gd name="connsiteX10" fmla="*/ 4838173 w 6804657"/>
              <a:gd name="connsiteY10" fmla="*/ 19609 h 2463920"/>
              <a:gd name="connsiteX11" fmla="*/ 4291245 w 6804657"/>
              <a:gd name="connsiteY11" fmla="*/ 32392 h 2463920"/>
              <a:gd name="connsiteX12" fmla="*/ 3860928 w 6804657"/>
              <a:gd name="connsiteY12" fmla="*/ 8507 h 2463920"/>
              <a:gd name="connsiteX13" fmla="*/ 3365373 w 6804657"/>
              <a:gd name="connsiteY13" fmla="*/ 34850 h 2463920"/>
              <a:gd name="connsiteX14" fmla="*/ 2790372 w 6804657"/>
              <a:gd name="connsiteY14" fmla="*/ 15142 h 2463920"/>
              <a:gd name="connsiteX15" fmla="*/ 1960665 w 6804657"/>
              <a:gd name="connsiteY15" fmla="*/ 64 h 2463920"/>
              <a:gd name="connsiteX16" fmla="*/ 44317 w 6804657"/>
              <a:gd name="connsiteY16" fmla="*/ 287323 h 2463920"/>
              <a:gd name="connsiteX17" fmla="*/ 681748 w 6804657"/>
              <a:gd name="connsiteY17" fmla="*/ 749422 h 2463920"/>
              <a:gd name="connsiteX0" fmla="*/ 1394343 w 7517252"/>
              <a:gd name="connsiteY0" fmla="*/ 952328 h 2666826"/>
              <a:gd name="connsiteX1" fmla="*/ 2186894 w 7517252"/>
              <a:gd name="connsiteY1" fmla="*/ 1479843 h 2666826"/>
              <a:gd name="connsiteX2" fmla="*/ 2817656 w 7517252"/>
              <a:gd name="connsiteY2" fmla="*/ 1725598 h 2666826"/>
              <a:gd name="connsiteX3" fmla="*/ 3688770 w 7517252"/>
              <a:gd name="connsiteY3" fmla="*/ 2282552 h 2666826"/>
              <a:gd name="connsiteX4" fmla="*/ 4603591 w 7517252"/>
              <a:gd name="connsiteY4" fmla="*/ 2663406 h 2666826"/>
              <a:gd name="connsiteX5" fmla="*/ 5916534 w 7517252"/>
              <a:gd name="connsiteY5" fmla="*/ 2031665 h 2666826"/>
              <a:gd name="connsiteX6" fmla="*/ 7090451 w 7517252"/>
              <a:gd name="connsiteY6" fmla="*/ 670423 h 2666826"/>
              <a:gd name="connsiteX7" fmla="*/ 7349350 w 7517252"/>
              <a:gd name="connsiteY7" fmla="*/ 451267 h 2666826"/>
              <a:gd name="connsiteX8" fmla="*/ 7420261 w 7517252"/>
              <a:gd name="connsiteY8" fmla="*/ 247447 h 2666826"/>
              <a:gd name="connsiteX9" fmla="*/ 5963452 w 7517252"/>
              <a:gd name="connsiteY9" fmla="*/ 255280 h 2666826"/>
              <a:gd name="connsiteX10" fmla="*/ 5550768 w 7517252"/>
              <a:gd name="connsiteY10" fmla="*/ 222515 h 2666826"/>
              <a:gd name="connsiteX11" fmla="*/ 5003840 w 7517252"/>
              <a:gd name="connsiteY11" fmla="*/ 235298 h 2666826"/>
              <a:gd name="connsiteX12" fmla="*/ 4573523 w 7517252"/>
              <a:gd name="connsiteY12" fmla="*/ 211413 h 2666826"/>
              <a:gd name="connsiteX13" fmla="*/ 4077968 w 7517252"/>
              <a:gd name="connsiteY13" fmla="*/ 237756 h 2666826"/>
              <a:gd name="connsiteX14" fmla="*/ 3502967 w 7517252"/>
              <a:gd name="connsiteY14" fmla="*/ 218048 h 2666826"/>
              <a:gd name="connsiteX15" fmla="*/ 2673260 w 7517252"/>
              <a:gd name="connsiteY15" fmla="*/ 202970 h 2666826"/>
              <a:gd name="connsiteX16" fmla="*/ 24774 w 7517252"/>
              <a:gd name="connsiteY16" fmla="*/ 30955 h 2666826"/>
              <a:gd name="connsiteX17" fmla="*/ 1394343 w 7517252"/>
              <a:gd name="connsiteY17" fmla="*/ 952328 h 2666826"/>
              <a:gd name="connsiteX0" fmla="*/ 1395116 w 7518025"/>
              <a:gd name="connsiteY0" fmla="*/ 1136423 h 2850921"/>
              <a:gd name="connsiteX1" fmla="*/ 2187667 w 7518025"/>
              <a:gd name="connsiteY1" fmla="*/ 1663938 h 2850921"/>
              <a:gd name="connsiteX2" fmla="*/ 2818429 w 7518025"/>
              <a:gd name="connsiteY2" fmla="*/ 1909693 h 2850921"/>
              <a:gd name="connsiteX3" fmla="*/ 3689543 w 7518025"/>
              <a:gd name="connsiteY3" fmla="*/ 2466647 h 2850921"/>
              <a:gd name="connsiteX4" fmla="*/ 4604364 w 7518025"/>
              <a:gd name="connsiteY4" fmla="*/ 2847501 h 2850921"/>
              <a:gd name="connsiteX5" fmla="*/ 5917307 w 7518025"/>
              <a:gd name="connsiteY5" fmla="*/ 2215760 h 2850921"/>
              <a:gd name="connsiteX6" fmla="*/ 7091224 w 7518025"/>
              <a:gd name="connsiteY6" fmla="*/ 854518 h 2850921"/>
              <a:gd name="connsiteX7" fmla="*/ 7350123 w 7518025"/>
              <a:gd name="connsiteY7" fmla="*/ 635362 h 2850921"/>
              <a:gd name="connsiteX8" fmla="*/ 7421034 w 7518025"/>
              <a:gd name="connsiteY8" fmla="*/ 431542 h 2850921"/>
              <a:gd name="connsiteX9" fmla="*/ 5964225 w 7518025"/>
              <a:gd name="connsiteY9" fmla="*/ 439375 h 2850921"/>
              <a:gd name="connsiteX10" fmla="*/ 5551541 w 7518025"/>
              <a:gd name="connsiteY10" fmla="*/ 406610 h 2850921"/>
              <a:gd name="connsiteX11" fmla="*/ 5004613 w 7518025"/>
              <a:gd name="connsiteY11" fmla="*/ 419393 h 2850921"/>
              <a:gd name="connsiteX12" fmla="*/ 4574296 w 7518025"/>
              <a:gd name="connsiteY12" fmla="*/ 395508 h 2850921"/>
              <a:gd name="connsiteX13" fmla="*/ 4078741 w 7518025"/>
              <a:gd name="connsiteY13" fmla="*/ 421851 h 2850921"/>
              <a:gd name="connsiteX14" fmla="*/ 3503740 w 7518025"/>
              <a:gd name="connsiteY14" fmla="*/ 402143 h 2850921"/>
              <a:gd name="connsiteX15" fmla="*/ 2696913 w 7518025"/>
              <a:gd name="connsiteY15" fmla="*/ 307 h 2850921"/>
              <a:gd name="connsiteX16" fmla="*/ 25547 w 7518025"/>
              <a:gd name="connsiteY16" fmla="*/ 215050 h 2850921"/>
              <a:gd name="connsiteX17" fmla="*/ 1395116 w 7518025"/>
              <a:gd name="connsiteY17" fmla="*/ 1136423 h 2850921"/>
              <a:gd name="connsiteX0" fmla="*/ 1395116 w 7518025"/>
              <a:gd name="connsiteY0" fmla="*/ 1169383 h 2883881"/>
              <a:gd name="connsiteX1" fmla="*/ 2187667 w 7518025"/>
              <a:gd name="connsiteY1" fmla="*/ 1696898 h 2883881"/>
              <a:gd name="connsiteX2" fmla="*/ 2818429 w 7518025"/>
              <a:gd name="connsiteY2" fmla="*/ 1942653 h 2883881"/>
              <a:gd name="connsiteX3" fmla="*/ 3689543 w 7518025"/>
              <a:gd name="connsiteY3" fmla="*/ 2499607 h 2883881"/>
              <a:gd name="connsiteX4" fmla="*/ 4604364 w 7518025"/>
              <a:gd name="connsiteY4" fmla="*/ 2880461 h 2883881"/>
              <a:gd name="connsiteX5" fmla="*/ 5917307 w 7518025"/>
              <a:gd name="connsiteY5" fmla="*/ 2248720 h 2883881"/>
              <a:gd name="connsiteX6" fmla="*/ 7091224 w 7518025"/>
              <a:gd name="connsiteY6" fmla="*/ 887478 h 2883881"/>
              <a:gd name="connsiteX7" fmla="*/ 7350123 w 7518025"/>
              <a:gd name="connsiteY7" fmla="*/ 668322 h 2883881"/>
              <a:gd name="connsiteX8" fmla="*/ 7421034 w 7518025"/>
              <a:gd name="connsiteY8" fmla="*/ 464502 h 2883881"/>
              <a:gd name="connsiteX9" fmla="*/ 5964225 w 7518025"/>
              <a:gd name="connsiteY9" fmla="*/ 472335 h 2883881"/>
              <a:gd name="connsiteX10" fmla="*/ 5551541 w 7518025"/>
              <a:gd name="connsiteY10" fmla="*/ 439570 h 2883881"/>
              <a:gd name="connsiteX11" fmla="*/ 5004613 w 7518025"/>
              <a:gd name="connsiteY11" fmla="*/ 452353 h 2883881"/>
              <a:gd name="connsiteX12" fmla="*/ 4574296 w 7518025"/>
              <a:gd name="connsiteY12" fmla="*/ 428468 h 2883881"/>
              <a:gd name="connsiteX13" fmla="*/ 4078741 w 7518025"/>
              <a:gd name="connsiteY13" fmla="*/ 454811 h 2883881"/>
              <a:gd name="connsiteX14" fmla="*/ 4487551 w 7518025"/>
              <a:gd name="connsiteY14" fmla="*/ 0 h 2883881"/>
              <a:gd name="connsiteX15" fmla="*/ 2696913 w 7518025"/>
              <a:gd name="connsiteY15" fmla="*/ 33267 h 2883881"/>
              <a:gd name="connsiteX16" fmla="*/ 25547 w 7518025"/>
              <a:gd name="connsiteY16" fmla="*/ 248010 h 2883881"/>
              <a:gd name="connsiteX17" fmla="*/ 1395116 w 7518025"/>
              <a:gd name="connsiteY17"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5004613 w 7509590"/>
              <a:gd name="connsiteY11" fmla="*/ 452353 h 2883881"/>
              <a:gd name="connsiteX12" fmla="*/ 4574296 w 7509590"/>
              <a:gd name="connsiteY12" fmla="*/ 428468 h 2883881"/>
              <a:gd name="connsiteX13" fmla="*/ 4078741 w 7509590"/>
              <a:gd name="connsiteY13" fmla="*/ 454811 h 2883881"/>
              <a:gd name="connsiteX14" fmla="*/ 4487551 w 7509590"/>
              <a:gd name="connsiteY14" fmla="*/ 0 h 2883881"/>
              <a:gd name="connsiteX15" fmla="*/ 2696913 w 7509590"/>
              <a:gd name="connsiteY15" fmla="*/ 33267 h 2883881"/>
              <a:gd name="connsiteX16" fmla="*/ 25547 w 7509590"/>
              <a:gd name="connsiteY16" fmla="*/ 248010 h 2883881"/>
              <a:gd name="connsiteX17" fmla="*/ 1395116 w 7509590"/>
              <a:gd name="connsiteY17"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4574296 w 7509590"/>
              <a:gd name="connsiteY11" fmla="*/ 428468 h 2883881"/>
              <a:gd name="connsiteX12" fmla="*/ 4078741 w 7509590"/>
              <a:gd name="connsiteY12" fmla="*/ 454811 h 2883881"/>
              <a:gd name="connsiteX13" fmla="*/ 4487551 w 7509590"/>
              <a:gd name="connsiteY13" fmla="*/ 0 h 2883881"/>
              <a:gd name="connsiteX14" fmla="*/ 2696913 w 7509590"/>
              <a:gd name="connsiteY14" fmla="*/ 33267 h 2883881"/>
              <a:gd name="connsiteX15" fmla="*/ 25547 w 7509590"/>
              <a:gd name="connsiteY15" fmla="*/ 248010 h 2883881"/>
              <a:gd name="connsiteX16" fmla="*/ 1395116 w 7509590"/>
              <a:gd name="connsiteY16"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4078741 w 7509590"/>
              <a:gd name="connsiteY11" fmla="*/ 454811 h 2883881"/>
              <a:gd name="connsiteX12" fmla="*/ 4487551 w 7509590"/>
              <a:gd name="connsiteY12" fmla="*/ 0 h 2883881"/>
              <a:gd name="connsiteX13" fmla="*/ 2696913 w 7509590"/>
              <a:gd name="connsiteY13" fmla="*/ 33267 h 2883881"/>
              <a:gd name="connsiteX14" fmla="*/ 25547 w 7509590"/>
              <a:gd name="connsiteY14" fmla="*/ 248010 h 2883881"/>
              <a:gd name="connsiteX15" fmla="*/ 1395116 w 7509590"/>
              <a:gd name="connsiteY15"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4078741 w 7509590"/>
              <a:gd name="connsiteY10" fmla="*/ 454811 h 2883881"/>
              <a:gd name="connsiteX11" fmla="*/ 4487551 w 7509590"/>
              <a:gd name="connsiteY11" fmla="*/ 0 h 2883881"/>
              <a:gd name="connsiteX12" fmla="*/ 2696913 w 7509590"/>
              <a:gd name="connsiteY12" fmla="*/ 33267 h 2883881"/>
              <a:gd name="connsiteX13" fmla="*/ 25547 w 7509590"/>
              <a:gd name="connsiteY13" fmla="*/ 248010 h 2883881"/>
              <a:gd name="connsiteX14" fmla="*/ 1395116 w 7509590"/>
              <a:gd name="connsiteY14" fmla="*/ 1169383 h 2883881"/>
              <a:gd name="connsiteX0" fmla="*/ 1395116 w 7509590"/>
              <a:gd name="connsiteY0" fmla="*/ 1195378 h 2909876"/>
              <a:gd name="connsiteX1" fmla="*/ 2187667 w 7509590"/>
              <a:gd name="connsiteY1" fmla="*/ 1722893 h 2909876"/>
              <a:gd name="connsiteX2" fmla="*/ 2818429 w 7509590"/>
              <a:gd name="connsiteY2" fmla="*/ 1968648 h 2909876"/>
              <a:gd name="connsiteX3" fmla="*/ 3689543 w 7509590"/>
              <a:gd name="connsiteY3" fmla="*/ 2525602 h 2909876"/>
              <a:gd name="connsiteX4" fmla="*/ 4604364 w 7509590"/>
              <a:gd name="connsiteY4" fmla="*/ 2906456 h 2909876"/>
              <a:gd name="connsiteX5" fmla="*/ 5917307 w 7509590"/>
              <a:gd name="connsiteY5" fmla="*/ 2274715 h 2909876"/>
              <a:gd name="connsiteX6" fmla="*/ 7091224 w 7509590"/>
              <a:gd name="connsiteY6" fmla="*/ 913473 h 2909876"/>
              <a:gd name="connsiteX7" fmla="*/ 7350123 w 7509590"/>
              <a:gd name="connsiteY7" fmla="*/ 694317 h 2909876"/>
              <a:gd name="connsiteX8" fmla="*/ 7421034 w 7509590"/>
              <a:gd name="connsiteY8" fmla="*/ 490497 h 2909876"/>
              <a:gd name="connsiteX9" fmla="*/ 6078622 w 7509590"/>
              <a:gd name="connsiteY9" fmla="*/ 39056 h 2909876"/>
              <a:gd name="connsiteX10" fmla="*/ 4487551 w 7509590"/>
              <a:gd name="connsiteY10" fmla="*/ 25995 h 2909876"/>
              <a:gd name="connsiteX11" fmla="*/ 2696913 w 7509590"/>
              <a:gd name="connsiteY11" fmla="*/ 59262 h 2909876"/>
              <a:gd name="connsiteX12" fmla="*/ 25547 w 7509590"/>
              <a:gd name="connsiteY12" fmla="*/ 274005 h 2909876"/>
              <a:gd name="connsiteX13" fmla="*/ 1395116 w 7509590"/>
              <a:gd name="connsiteY13" fmla="*/ 1195378 h 290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09590" h="2909876">
                <a:moveTo>
                  <a:pt x="1395116" y="1195378"/>
                </a:moveTo>
                <a:cubicBezTo>
                  <a:pt x="1755469" y="1436859"/>
                  <a:pt x="1950448" y="1594015"/>
                  <a:pt x="2187667" y="1722893"/>
                </a:cubicBezTo>
                <a:cubicBezTo>
                  <a:pt x="2424886" y="1851771"/>
                  <a:pt x="2568116" y="1834863"/>
                  <a:pt x="2818429" y="1968648"/>
                </a:cubicBezTo>
                <a:cubicBezTo>
                  <a:pt x="3068742" y="2102433"/>
                  <a:pt x="3504083" y="2456822"/>
                  <a:pt x="3689543" y="2525602"/>
                </a:cubicBezTo>
                <a:cubicBezTo>
                  <a:pt x="3875003" y="2594382"/>
                  <a:pt x="4233070" y="2948270"/>
                  <a:pt x="4604364" y="2906456"/>
                </a:cubicBezTo>
                <a:cubicBezTo>
                  <a:pt x="4975658" y="2864642"/>
                  <a:pt x="5502830" y="2606879"/>
                  <a:pt x="5917307" y="2274715"/>
                </a:cubicBezTo>
                <a:cubicBezTo>
                  <a:pt x="6331784" y="1942551"/>
                  <a:pt x="6852421" y="1176873"/>
                  <a:pt x="7091224" y="913473"/>
                </a:cubicBezTo>
                <a:cubicBezTo>
                  <a:pt x="7330027" y="650073"/>
                  <a:pt x="7295155" y="764813"/>
                  <a:pt x="7350123" y="694317"/>
                </a:cubicBezTo>
                <a:cubicBezTo>
                  <a:pt x="7405091" y="623821"/>
                  <a:pt x="7632951" y="599707"/>
                  <a:pt x="7421034" y="490497"/>
                </a:cubicBezTo>
                <a:cubicBezTo>
                  <a:pt x="7209117" y="381287"/>
                  <a:pt x="6567536" y="116473"/>
                  <a:pt x="6078622" y="39056"/>
                </a:cubicBezTo>
                <a:cubicBezTo>
                  <a:pt x="5589708" y="-38361"/>
                  <a:pt x="5051169" y="22627"/>
                  <a:pt x="4487551" y="25995"/>
                </a:cubicBezTo>
                <a:lnTo>
                  <a:pt x="2696913" y="59262"/>
                </a:lnTo>
                <a:cubicBezTo>
                  <a:pt x="2569913" y="55452"/>
                  <a:pt x="242513" y="84652"/>
                  <a:pt x="25547" y="274005"/>
                </a:cubicBezTo>
                <a:cubicBezTo>
                  <a:pt x="-191419" y="463358"/>
                  <a:pt x="1034763" y="953897"/>
                  <a:pt x="1395116" y="1195378"/>
                </a:cubicBezTo>
                <a:close/>
              </a:path>
            </a:pathLst>
          </a:custGeom>
          <a:solidFill>
            <a:schemeClr val="tx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 name="Title 1"/>
          <p:cNvSpPr>
            <a:spLocks noGrp="1"/>
          </p:cNvSpPr>
          <p:nvPr>
            <p:ph type="title"/>
          </p:nvPr>
        </p:nvSpPr>
        <p:spPr/>
        <p:txBody>
          <a:bodyPr/>
          <a:lstStyle/>
          <a:p>
            <a:r>
              <a:rPr lang="en-US" dirty="0" err="1"/>
              <a:t>Ndërtimi</a:t>
            </a:r>
            <a:r>
              <a:rPr lang="en-US" dirty="0"/>
              <a:t> i </a:t>
            </a:r>
            <a:r>
              <a:rPr lang="en-US" dirty="0" err="1"/>
              <a:t>landfillit</a:t>
            </a:r>
            <a:r>
              <a:rPr lang="en-US" dirty="0"/>
              <a:t> </a:t>
            </a:r>
            <a:r>
              <a:rPr lang="en-US" dirty="0" err="1"/>
              <a:t>dhe</a:t>
            </a:r>
            <a:r>
              <a:rPr lang="en-US" dirty="0"/>
              <a:t> </a:t>
            </a:r>
            <a:r>
              <a:rPr lang="en-US" dirty="0" err="1"/>
              <a:t>veprimi</a:t>
            </a:r>
            <a:r>
              <a:rPr lang="en-US" dirty="0"/>
              <a:t> 2</a:t>
            </a:r>
          </a:p>
        </p:txBody>
      </p:sp>
      <p:sp>
        <p:nvSpPr>
          <p:cNvPr id="3" name="Slide Number Placeholder 2"/>
          <p:cNvSpPr>
            <a:spLocks noGrp="1"/>
          </p:cNvSpPr>
          <p:nvPr>
            <p:ph type="sldNum" sz="quarter" idx="10"/>
          </p:nvPr>
        </p:nvSpPr>
        <p:spPr/>
        <p:txBody>
          <a:bodyPr/>
          <a:lstStyle/>
          <a:p>
            <a:fld id="{90C178E1-61AB-4843-A634-BC06E62FB37B}" type="slidenum">
              <a:rPr lang="de-CH" altLang="en-US" smtClean="0"/>
              <a:pPr/>
              <a:t>15</a:t>
            </a:fld>
            <a:endParaRPr lang="de-CH" altLang="en-US"/>
          </a:p>
        </p:txBody>
      </p:sp>
      <p:pic>
        <p:nvPicPr>
          <p:cNvPr id="5" name="Picture"/>
          <p:cNvPicPr/>
          <p:nvPr/>
        </p:nvPicPr>
        <p:blipFill>
          <a:blip r:embed="rId2"/>
          <a:stretch>
            <a:fillRect/>
          </a:stretch>
        </p:blipFill>
        <p:spPr bwMode="auto">
          <a:xfrm>
            <a:off x="7668344" y="1052736"/>
            <a:ext cx="1206500" cy="231775"/>
          </a:xfrm>
          <a:prstGeom prst="rect">
            <a:avLst/>
          </a:prstGeom>
          <a:noFill/>
          <a:ln w="9525">
            <a:noFill/>
            <a:miter lim="800000"/>
            <a:headEnd/>
            <a:tailEnd/>
          </a:ln>
        </p:spPr>
      </p:pic>
      <p:grpSp>
        <p:nvGrpSpPr>
          <p:cNvPr id="16" name="Group 15"/>
          <p:cNvGrpSpPr/>
          <p:nvPr/>
        </p:nvGrpSpPr>
        <p:grpSpPr>
          <a:xfrm>
            <a:off x="6372200" y="1647992"/>
            <a:ext cx="1520392" cy="648072"/>
            <a:chOff x="899592" y="5445224"/>
            <a:chExt cx="1520392" cy="648072"/>
          </a:xfrm>
        </p:grpSpPr>
        <p:sp>
          <p:nvSpPr>
            <p:cNvPr id="11" name="Rectangle 10"/>
            <p:cNvSpPr/>
            <p:nvPr/>
          </p:nvSpPr>
          <p:spPr bwMode="auto">
            <a:xfrm>
              <a:off x="899592" y="5445224"/>
              <a:ext cx="1520392" cy="648072"/>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2" name="Rectangle 11"/>
            <p:cNvSpPr/>
            <p:nvPr/>
          </p:nvSpPr>
          <p:spPr bwMode="auto">
            <a:xfrm>
              <a:off x="1824679" y="5634556"/>
              <a:ext cx="218602" cy="447723"/>
            </a:xfrm>
            <a:prstGeom prst="rect">
              <a:avLst/>
            </a:prstGeom>
            <a:solidFill>
              <a:srgbClr val="92D050"/>
            </a:solidFill>
            <a:ln w="9525" cap="flat" cmpd="sng" algn="ctr">
              <a:solidFill>
                <a:schemeClr val="tx2"/>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3" name="Rectangle 12"/>
            <p:cNvSpPr/>
            <p:nvPr/>
          </p:nvSpPr>
          <p:spPr bwMode="auto">
            <a:xfrm>
              <a:off x="1259632" y="5644551"/>
              <a:ext cx="218602" cy="223861"/>
            </a:xfrm>
            <a:prstGeom prst="rect">
              <a:avLst/>
            </a:prstGeom>
            <a:solidFill>
              <a:srgbClr val="92D050"/>
            </a:solidFill>
            <a:ln w="9525" cap="flat" cmpd="sng" algn="ctr">
              <a:solidFill>
                <a:schemeClr val="tx2"/>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17" name="Rectangle 16"/>
          <p:cNvSpPr/>
          <p:nvPr/>
        </p:nvSpPr>
        <p:spPr bwMode="auto">
          <a:xfrm rot="952387">
            <a:off x="5175343" y="2064591"/>
            <a:ext cx="1058373" cy="346193"/>
          </a:xfrm>
          <a:prstGeom prst="rect">
            <a:avLst/>
          </a:prstGeom>
          <a:solidFill>
            <a:schemeClr val="bg1">
              <a:lumMod val="85000"/>
            </a:schemeClr>
          </a:solidFill>
          <a:ln w="9525" cap="flat" cmpd="sng" algn="ctr">
            <a:solidFill>
              <a:schemeClr val="bg2">
                <a:lumMod val="50000"/>
              </a:scheme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nvGrpSpPr>
          <p:cNvPr id="21" name="Group 20"/>
          <p:cNvGrpSpPr/>
          <p:nvPr/>
        </p:nvGrpSpPr>
        <p:grpSpPr>
          <a:xfrm rot="20469180">
            <a:off x="842997" y="1561665"/>
            <a:ext cx="1368152" cy="456844"/>
            <a:chOff x="611560" y="3497031"/>
            <a:chExt cx="1368152" cy="456844"/>
          </a:xfrm>
        </p:grpSpPr>
        <p:grpSp>
          <p:nvGrpSpPr>
            <p:cNvPr id="20" name="Group 19"/>
            <p:cNvGrpSpPr/>
            <p:nvPr/>
          </p:nvGrpSpPr>
          <p:grpSpPr>
            <a:xfrm>
              <a:off x="611560" y="3497031"/>
              <a:ext cx="1368152" cy="364017"/>
              <a:chOff x="611560" y="3497031"/>
              <a:chExt cx="1368152" cy="364017"/>
            </a:xfrm>
          </p:grpSpPr>
          <p:sp>
            <p:nvSpPr>
              <p:cNvPr id="4" name="Rectangle 3"/>
              <p:cNvSpPr/>
              <p:nvPr/>
            </p:nvSpPr>
            <p:spPr bwMode="auto">
              <a:xfrm>
                <a:off x="611560" y="3501008"/>
                <a:ext cx="936104" cy="360040"/>
              </a:xfrm>
              <a:prstGeom prst="rect">
                <a:avLst/>
              </a:prstGeom>
              <a:solidFill>
                <a:srgbClr val="0099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4" name="Rectangle 13"/>
              <p:cNvSpPr/>
              <p:nvPr/>
            </p:nvSpPr>
            <p:spPr bwMode="auto">
              <a:xfrm>
                <a:off x="1619672" y="3497031"/>
                <a:ext cx="360040" cy="288032"/>
              </a:xfrm>
              <a:prstGeom prst="rect">
                <a:avLst/>
              </a:prstGeom>
              <a:solidFill>
                <a:srgbClr val="0099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8" name="Oval 7"/>
            <p:cNvSpPr/>
            <p:nvPr/>
          </p:nvSpPr>
          <p:spPr bwMode="auto">
            <a:xfrm>
              <a:off x="827584" y="3809859"/>
              <a:ext cx="180020" cy="144016"/>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9" name="Oval 18"/>
            <p:cNvSpPr/>
            <p:nvPr/>
          </p:nvSpPr>
          <p:spPr bwMode="auto">
            <a:xfrm>
              <a:off x="1187624" y="3809859"/>
              <a:ext cx="180020" cy="144016"/>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26" name="Rectangle 25"/>
          <p:cNvSpPr/>
          <p:nvPr/>
        </p:nvSpPr>
        <p:spPr bwMode="auto">
          <a:xfrm>
            <a:off x="691952" y="4498504"/>
            <a:ext cx="936104" cy="360040"/>
          </a:xfrm>
          <a:prstGeom prst="rect">
            <a:avLst/>
          </a:prstGeom>
          <a:solidFill>
            <a:srgbClr val="FFCC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7" name="Rectangle 26"/>
          <p:cNvSpPr/>
          <p:nvPr/>
        </p:nvSpPr>
        <p:spPr bwMode="auto">
          <a:xfrm>
            <a:off x="691952" y="4221088"/>
            <a:ext cx="351656" cy="360039"/>
          </a:xfrm>
          <a:prstGeom prst="rect">
            <a:avLst/>
          </a:prstGeom>
          <a:solidFill>
            <a:srgbClr val="FFCC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5" name="Oval 24"/>
          <p:cNvSpPr/>
          <p:nvPr/>
        </p:nvSpPr>
        <p:spPr bwMode="auto">
          <a:xfrm>
            <a:off x="1160004" y="4678524"/>
            <a:ext cx="288032" cy="272847"/>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8" name="Oval 27"/>
          <p:cNvSpPr/>
          <p:nvPr/>
        </p:nvSpPr>
        <p:spPr bwMode="auto">
          <a:xfrm>
            <a:off x="827584" y="4682584"/>
            <a:ext cx="288032" cy="272847"/>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9" name="Freeform 28"/>
          <p:cNvSpPr/>
          <p:nvPr/>
        </p:nvSpPr>
        <p:spPr bwMode="auto">
          <a:xfrm>
            <a:off x="3689831" y="4840871"/>
            <a:ext cx="2532474" cy="820058"/>
          </a:xfrm>
          <a:custGeom>
            <a:avLst/>
            <a:gdLst>
              <a:gd name="connsiteX0" fmla="*/ 2032 w 4446291"/>
              <a:gd name="connsiteY0" fmla="*/ 79034 h 2160353"/>
              <a:gd name="connsiteX1" fmla="*/ 177292 w 4446291"/>
              <a:gd name="connsiteY1" fmla="*/ 841034 h 2160353"/>
              <a:gd name="connsiteX2" fmla="*/ 634492 w 4446291"/>
              <a:gd name="connsiteY2" fmla="*/ 1084874 h 2160353"/>
              <a:gd name="connsiteX3" fmla="*/ 1480312 w 4446291"/>
              <a:gd name="connsiteY3" fmla="*/ 1724954 h 2160353"/>
              <a:gd name="connsiteX4" fmla="*/ 2417572 w 4446291"/>
              <a:gd name="connsiteY4" fmla="*/ 2159294 h 2160353"/>
              <a:gd name="connsiteX5" fmla="*/ 3103372 w 4446291"/>
              <a:gd name="connsiteY5" fmla="*/ 1785914 h 2160353"/>
              <a:gd name="connsiteX6" fmla="*/ 4292092 w 4446291"/>
              <a:gd name="connsiteY6" fmla="*/ 208574 h 2160353"/>
              <a:gd name="connsiteX7" fmla="*/ 4398772 w 4446291"/>
              <a:gd name="connsiteY7" fmla="*/ 101894 h 2160353"/>
              <a:gd name="connsiteX8" fmla="*/ 3987292 w 4446291"/>
              <a:gd name="connsiteY8" fmla="*/ 94274 h 2160353"/>
              <a:gd name="connsiteX9" fmla="*/ 3431032 w 4446291"/>
              <a:gd name="connsiteY9" fmla="*/ 40934 h 2160353"/>
              <a:gd name="connsiteX10" fmla="*/ 3171952 w 4446291"/>
              <a:gd name="connsiteY10" fmla="*/ 109514 h 2160353"/>
              <a:gd name="connsiteX11" fmla="*/ 2996692 w 4446291"/>
              <a:gd name="connsiteY11" fmla="*/ 79034 h 2160353"/>
              <a:gd name="connsiteX12" fmla="*/ 2798572 w 4446291"/>
              <a:gd name="connsiteY12" fmla="*/ 86654 h 2160353"/>
              <a:gd name="connsiteX13" fmla="*/ 2585212 w 4446291"/>
              <a:gd name="connsiteY13" fmla="*/ 86654 h 2160353"/>
              <a:gd name="connsiteX14" fmla="*/ 2295652 w 4446291"/>
              <a:gd name="connsiteY14" fmla="*/ 63794 h 2160353"/>
              <a:gd name="connsiteX15" fmla="*/ 1670812 w 4446291"/>
              <a:gd name="connsiteY15" fmla="*/ 40934 h 2160353"/>
              <a:gd name="connsiteX16" fmla="*/ 1465072 w 4446291"/>
              <a:gd name="connsiteY16" fmla="*/ 101894 h 2160353"/>
              <a:gd name="connsiteX17" fmla="*/ 1038352 w 4446291"/>
              <a:gd name="connsiteY17" fmla="*/ 48554 h 2160353"/>
              <a:gd name="connsiteX18" fmla="*/ 672592 w 4446291"/>
              <a:gd name="connsiteY18" fmla="*/ 94274 h 2160353"/>
              <a:gd name="connsiteX19" fmla="*/ 276352 w 4446291"/>
              <a:gd name="connsiteY19" fmla="*/ 25694 h 2160353"/>
              <a:gd name="connsiteX20" fmla="*/ 2032 w 4446291"/>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5298"/>
              <a:gd name="connsiteY0" fmla="*/ 79034 h 2159655"/>
              <a:gd name="connsiteX1" fmla="*/ 179089 w 4445298"/>
              <a:gd name="connsiteY1" fmla="*/ 841034 h 2159655"/>
              <a:gd name="connsiteX2" fmla="*/ 636289 w 4445298"/>
              <a:gd name="connsiteY2" fmla="*/ 1084874 h 2159655"/>
              <a:gd name="connsiteX3" fmla="*/ 1482109 w 4445298"/>
              <a:gd name="connsiteY3" fmla="*/ 1724954 h 2159655"/>
              <a:gd name="connsiteX4" fmla="*/ 2419369 w 4445298"/>
              <a:gd name="connsiteY4" fmla="*/ 2159294 h 2159655"/>
              <a:gd name="connsiteX5" fmla="*/ 3155657 w 4445298"/>
              <a:gd name="connsiteY5" fmla="*/ 1763474 h 2159655"/>
              <a:gd name="connsiteX6" fmla="*/ 4293889 w 4445298"/>
              <a:gd name="connsiteY6" fmla="*/ 208574 h 2159655"/>
              <a:gd name="connsiteX7" fmla="*/ 4400569 w 4445298"/>
              <a:gd name="connsiteY7" fmla="*/ 101894 h 2159655"/>
              <a:gd name="connsiteX8" fmla="*/ 3989089 w 4445298"/>
              <a:gd name="connsiteY8" fmla="*/ 94274 h 2159655"/>
              <a:gd name="connsiteX9" fmla="*/ 3432829 w 4445298"/>
              <a:gd name="connsiteY9" fmla="*/ 40934 h 2159655"/>
              <a:gd name="connsiteX10" fmla="*/ 3173749 w 4445298"/>
              <a:gd name="connsiteY10" fmla="*/ 109514 h 2159655"/>
              <a:gd name="connsiteX11" fmla="*/ 2998489 w 4445298"/>
              <a:gd name="connsiteY11" fmla="*/ 79034 h 2159655"/>
              <a:gd name="connsiteX12" fmla="*/ 2800369 w 4445298"/>
              <a:gd name="connsiteY12" fmla="*/ 86654 h 2159655"/>
              <a:gd name="connsiteX13" fmla="*/ 2587009 w 4445298"/>
              <a:gd name="connsiteY13" fmla="*/ 86654 h 2159655"/>
              <a:gd name="connsiteX14" fmla="*/ 2297449 w 4445298"/>
              <a:gd name="connsiteY14" fmla="*/ 63794 h 2159655"/>
              <a:gd name="connsiteX15" fmla="*/ 1672609 w 4445298"/>
              <a:gd name="connsiteY15" fmla="*/ 40934 h 2159655"/>
              <a:gd name="connsiteX16" fmla="*/ 1466869 w 4445298"/>
              <a:gd name="connsiteY16" fmla="*/ 101894 h 2159655"/>
              <a:gd name="connsiteX17" fmla="*/ 1040149 w 4445298"/>
              <a:gd name="connsiteY17" fmla="*/ 48554 h 2159655"/>
              <a:gd name="connsiteX18" fmla="*/ 674389 w 4445298"/>
              <a:gd name="connsiteY18" fmla="*/ 94274 h 2159655"/>
              <a:gd name="connsiteX19" fmla="*/ 278149 w 4445298"/>
              <a:gd name="connsiteY19" fmla="*/ 25694 h 2159655"/>
              <a:gd name="connsiteX20" fmla="*/ 3829 w 4445298"/>
              <a:gd name="connsiteY20" fmla="*/ 79034 h 2159655"/>
              <a:gd name="connsiteX0" fmla="*/ 3829 w 4445298"/>
              <a:gd name="connsiteY0" fmla="*/ 299642 h 2380263"/>
              <a:gd name="connsiteX1" fmla="*/ 179089 w 4445298"/>
              <a:gd name="connsiteY1" fmla="*/ 1061642 h 2380263"/>
              <a:gd name="connsiteX2" fmla="*/ 636289 w 4445298"/>
              <a:gd name="connsiteY2" fmla="*/ 1305482 h 2380263"/>
              <a:gd name="connsiteX3" fmla="*/ 1482109 w 4445298"/>
              <a:gd name="connsiteY3" fmla="*/ 1945562 h 2380263"/>
              <a:gd name="connsiteX4" fmla="*/ 2419369 w 4445298"/>
              <a:gd name="connsiteY4" fmla="*/ 2379902 h 2380263"/>
              <a:gd name="connsiteX5" fmla="*/ 3155657 w 4445298"/>
              <a:gd name="connsiteY5" fmla="*/ 1984082 h 2380263"/>
              <a:gd name="connsiteX6" fmla="*/ 4293889 w 4445298"/>
              <a:gd name="connsiteY6" fmla="*/ 429182 h 2380263"/>
              <a:gd name="connsiteX7" fmla="*/ 4400569 w 4445298"/>
              <a:gd name="connsiteY7" fmla="*/ 322502 h 2380263"/>
              <a:gd name="connsiteX8" fmla="*/ 3989089 w 4445298"/>
              <a:gd name="connsiteY8" fmla="*/ 314882 h 2380263"/>
              <a:gd name="connsiteX9" fmla="*/ 3432829 w 4445298"/>
              <a:gd name="connsiteY9" fmla="*/ 261542 h 2380263"/>
              <a:gd name="connsiteX10" fmla="*/ 3173749 w 4445298"/>
              <a:gd name="connsiteY10" fmla="*/ 330122 h 2380263"/>
              <a:gd name="connsiteX11" fmla="*/ 2998489 w 4445298"/>
              <a:gd name="connsiteY11" fmla="*/ 299642 h 2380263"/>
              <a:gd name="connsiteX12" fmla="*/ 2800369 w 4445298"/>
              <a:gd name="connsiteY12" fmla="*/ 307262 h 2380263"/>
              <a:gd name="connsiteX13" fmla="*/ 2587009 w 4445298"/>
              <a:gd name="connsiteY13" fmla="*/ 307262 h 2380263"/>
              <a:gd name="connsiteX14" fmla="*/ 2285093 w 4445298"/>
              <a:gd name="connsiteY14" fmla="*/ 197 h 2380263"/>
              <a:gd name="connsiteX15" fmla="*/ 1672609 w 4445298"/>
              <a:gd name="connsiteY15" fmla="*/ 261542 h 2380263"/>
              <a:gd name="connsiteX16" fmla="*/ 1466869 w 4445298"/>
              <a:gd name="connsiteY16" fmla="*/ 322502 h 2380263"/>
              <a:gd name="connsiteX17" fmla="*/ 1040149 w 4445298"/>
              <a:gd name="connsiteY17" fmla="*/ 269162 h 2380263"/>
              <a:gd name="connsiteX18" fmla="*/ 674389 w 4445298"/>
              <a:gd name="connsiteY18" fmla="*/ 314882 h 2380263"/>
              <a:gd name="connsiteX19" fmla="*/ 278149 w 4445298"/>
              <a:gd name="connsiteY19" fmla="*/ 246302 h 2380263"/>
              <a:gd name="connsiteX20" fmla="*/ 3829 w 4445298"/>
              <a:gd name="connsiteY20" fmla="*/ 299642 h 2380263"/>
              <a:gd name="connsiteX0" fmla="*/ 3829 w 4445298"/>
              <a:gd name="connsiteY0" fmla="*/ 380216 h 2460837"/>
              <a:gd name="connsiteX1" fmla="*/ 179089 w 4445298"/>
              <a:gd name="connsiteY1" fmla="*/ 1142216 h 2460837"/>
              <a:gd name="connsiteX2" fmla="*/ 636289 w 4445298"/>
              <a:gd name="connsiteY2" fmla="*/ 1386056 h 2460837"/>
              <a:gd name="connsiteX3" fmla="*/ 1482109 w 4445298"/>
              <a:gd name="connsiteY3" fmla="*/ 2026136 h 2460837"/>
              <a:gd name="connsiteX4" fmla="*/ 2419369 w 4445298"/>
              <a:gd name="connsiteY4" fmla="*/ 2460476 h 2460837"/>
              <a:gd name="connsiteX5" fmla="*/ 3155657 w 4445298"/>
              <a:gd name="connsiteY5" fmla="*/ 2064656 h 2460837"/>
              <a:gd name="connsiteX6" fmla="*/ 4293889 w 4445298"/>
              <a:gd name="connsiteY6" fmla="*/ 509756 h 2460837"/>
              <a:gd name="connsiteX7" fmla="*/ 4400569 w 4445298"/>
              <a:gd name="connsiteY7" fmla="*/ 403076 h 2460837"/>
              <a:gd name="connsiteX8" fmla="*/ 3989089 w 4445298"/>
              <a:gd name="connsiteY8" fmla="*/ 395456 h 2460837"/>
              <a:gd name="connsiteX9" fmla="*/ 3432829 w 4445298"/>
              <a:gd name="connsiteY9" fmla="*/ 342116 h 2460837"/>
              <a:gd name="connsiteX10" fmla="*/ 3173749 w 4445298"/>
              <a:gd name="connsiteY10" fmla="*/ 410696 h 2460837"/>
              <a:gd name="connsiteX11" fmla="*/ 2998489 w 4445298"/>
              <a:gd name="connsiteY11" fmla="*/ 380216 h 2460837"/>
              <a:gd name="connsiteX12" fmla="*/ 2800369 w 4445298"/>
              <a:gd name="connsiteY12" fmla="*/ 387836 h 2460837"/>
              <a:gd name="connsiteX13" fmla="*/ 2587009 w 4445298"/>
              <a:gd name="connsiteY13" fmla="*/ 387836 h 2460837"/>
              <a:gd name="connsiteX14" fmla="*/ 2285093 w 4445298"/>
              <a:gd name="connsiteY14" fmla="*/ 80771 h 2460837"/>
              <a:gd name="connsiteX15" fmla="*/ 1672609 w 4445298"/>
              <a:gd name="connsiteY15" fmla="*/ 342116 h 2460837"/>
              <a:gd name="connsiteX16" fmla="*/ 1466869 w 4445298"/>
              <a:gd name="connsiteY16" fmla="*/ 403076 h 2460837"/>
              <a:gd name="connsiteX17" fmla="*/ 1040149 w 4445298"/>
              <a:gd name="connsiteY17" fmla="*/ 349736 h 2460837"/>
              <a:gd name="connsiteX18" fmla="*/ 489038 w 4445298"/>
              <a:gd name="connsiteY18" fmla="*/ 40 h 2460837"/>
              <a:gd name="connsiteX19" fmla="*/ 278149 w 4445298"/>
              <a:gd name="connsiteY19" fmla="*/ 326876 h 2460837"/>
              <a:gd name="connsiteX20" fmla="*/ 3829 w 4445298"/>
              <a:gd name="connsiteY20" fmla="*/ 380216 h 2460837"/>
              <a:gd name="connsiteX0" fmla="*/ 33438 w 4474907"/>
              <a:gd name="connsiteY0" fmla="*/ 423909 h 2504530"/>
              <a:gd name="connsiteX1" fmla="*/ 208698 w 4474907"/>
              <a:gd name="connsiteY1" fmla="*/ 1185909 h 2504530"/>
              <a:gd name="connsiteX2" fmla="*/ 665898 w 4474907"/>
              <a:gd name="connsiteY2" fmla="*/ 1429749 h 2504530"/>
              <a:gd name="connsiteX3" fmla="*/ 1511718 w 4474907"/>
              <a:gd name="connsiteY3" fmla="*/ 2069829 h 2504530"/>
              <a:gd name="connsiteX4" fmla="*/ 2448978 w 4474907"/>
              <a:gd name="connsiteY4" fmla="*/ 2504169 h 2504530"/>
              <a:gd name="connsiteX5" fmla="*/ 3185266 w 4474907"/>
              <a:gd name="connsiteY5" fmla="*/ 2108349 h 2504530"/>
              <a:gd name="connsiteX6" fmla="*/ 4323498 w 4474907"/>
              <a:gd name="connsiteY6" fmla="*/ 553449 h 2504530"/>
              <a:gd name="connsiteX7" fmla="*/ 4430178 w 4474907"/>
              <a:gd name="connsiteY7" fmla="*/ 446769 h 2504530"/>
              <a:gd name="connsiteX8" fmla="*/ 4018698 w 4474907"/>
              <a:gd name="connsiteY8" fmla="*/ 439149 h 2504530"/>
              <a:gd name="connsiteX9" fmla="*/ 3462438 w 4474907"/>
              <a:gd name="connsiteY9" fmla="*/ 385809 h 2504530"/>
              <a:gd name="connsiteX10" fmla="*/ 3203358 w 4474907"/>
              <a:gd name="connsiteY10" fmla="*/ 454389 h 2504530"/>
              <a:gd name="connsiteX11" fmla="*/ 3028098 w 4474907"/>
              <a:gd name="connsiteY11" fmla="*/ 423909 h 2504530"/>
              <a:gd name="connsiteX12" fmla="*/ 2829978 w 4474907"/>
              <a:gd name="connsiteY12" fmla="*/ 431529 h 2504530"/>
              <a:gd name="connsiteX13" fmla="*/ 2616618 w 4474907"/>
              <a:gd name="connsiteY13" fmla="*/ 431529 h 2504530"/>
              <a:gd name="connsiteX14" fmla="*/ 2314702 w 4474907"/>
              <a:gd name="connsiteY14" fmla="*/ 124464 h 2504530"/>
              <a:gd name="connsiteX15" fmla="*/ 1702218 w 4474907"/>
              <a:gd name="connsiteY15" fmla="*/ 385809 h 2504530"/>
              <a:gd name="connsiteX16" fmla="*/ 1496478 w 4474907"/>
              <a:gd name="connsiteY16" fmla="*/ 446769 h 2504530"/>
              <a:gd name="connsiteX17" fmla="*/ 1069758 w 4474907"/>
              <a:gd name="connsiteY17" fmla="*/ 393429 h 2504530"/>
              <a:gd name="connsiteX18" fmla="*/ 518647 w 4474907"/>
              <a:gd name="connsiteY18" fmla="*/ 43733 h 2504530"/>
              <a:gd name="connsiteX19" fmla="*/ 48266 w 4474907"/>
              <a:gd name="connsiteY19" fmla="*/ 24579 h 2504530"/>
              <a:gd name="connsiteX20" fmla="*/ 33438 w 4474907"/>
              <a:gd name="connsiteY20" fmla="*/ 423909 h 2504530"/>
              <a:gd name="connsiteX0" fmla="*/ 33438 w 4474907"/>
              <a:gd name="connsiteY0" fmla="*/ 585091 h 2665712"/>
              <a:gd name="connsiteX1" fmla="*/ 208698 w 4474907"/>
              <a:gd name="connsiteY1" fmla="*/ 1347091 h 2665712"/>
              <a:gd name="connsiteX2" fmla="*/ 665898 w 4474907"/>
              <a:gd name="connsiteY2" fmla="*/ 1590931 h 2665712"/>
              <a:gd name="connsiteX3" fmla="*/ 1511718 w 4474907"/>
              <a:gd name="connsiteY3" fmla="*/ 2231011 h 2665712"/>
              <a:gd name="connsiteX4" fmla="*/ 2448978 w 4474907"/>
              <a:gd name="connsiteY4" fmla="*/ 2665351 h 2665712"/>
              <a:gd name="connsiteX5" fmla="*/ 3185266 w 4474907"/>
              <a:gd name="connsiteY5" fmla="*/ 2269531 h 2665712"/>
              <a:gd name="connsiteX6" fmla="*/ 4323498 w 4474907"/>
              <a:gd name="connsiteY6" fmla="*/ 714631 h 2665712"/>
              <a:gd name="connsiteX7" fmla="*/ 4430178 w 4474907"/>
              <a:gd name="connsiteY7" fmla="*/ 607951 h 2665712"/>
              <a:gd name="connsiteX8" fmla="*/ 4018698 w 4474907"/>
              <a:gd name="connsiteY8" fmla="*/ 600331 h 2665712"/>
              <a:gd name="connsiteX9" fmla="*/ 3462438 w 4474907"/>
              <a:gd name="connsiteY9" fmla="*/ 546991 h 2665712"/>
              <a:gd name="connsiteX10" fmla="*/ 3203358 w 4474907"/>
              <a:gd name="connsiteY10" fmla="*/ 615571 h 2665712"/>
              <a:gd name="connsiteX11" fmla="*/ 3028098 w 4474907"/>
              <a:gd name="connsiteY11" fmla="*/ 585091 h 2665712"/>
              <a:gd name="connsiteX12" fmla="*/ 2829978 w 4474907"/>
              <a:gd name="connsiteY12" fmla="*/ 592711 h 2665712"/>
              <a:gd name="connsiteX13" fmla="*/ 2616618 w 4474907"/>
              <a:gd name="connsiteY13" fmla="*/ 592711 h 2665712"/>
              <a:gd name="connsiteX14" fmla="*/ 2314702 w 4474907"/>
              <a:gd name="connsiteY14" fmla="*/ 285646 h 2665712"/>
              <a:gd name="connsiteX15" fmla="*/ 1702218 w 4474907"/>
              <a:gd name="connsiteY15" fmla="*/ 546991 h 2665712"/>
              <a:gd name="connsiteX16" fmla="*/ 1496478 w 4474907"/>
              <a:gd name="connsiteY16" fmla="*/ 607951 h 2665712"/>
              <a:gd name="connsiteX17" fmla="*/ 1353964 w 4474907"/>
              <a:gd name="connsiteY17" fmla="*/ 10914 h 2665712"/>
              <a:gd name="connsiteX18" fmla="*/ 518647 w 4474907"/>
              <a:gd name="connsiteY18" fmla="*/ 204915 h 2665712"/>
              <a:gd name="connsiteX19" fmla="*/ 48266 w 4474907"/>
              <a:gd name="connsiteY19" fmla="*/ 185761 h 2665712"/>
              <a:gd name="connsiteX20" fmla="*/ 33438 w 4474907"/>
              <a:gd name="connsiteY20" fmla="*/ 585091 h 2665712"/>
              <a:gd name="connsiteX0" fmla="*/ 33438 w 4474907"/>
              <a:gd name="connsiteY0" fmla="*/ 582792 h 2663413"/>
              <a:gd name="connsiteX1" fmla="*/ 208698 w 4474907"/>
              <a:gd name="connsiteY1" fmla="*/ 1344792 h 2663413"/>
              <a:gd name="connsiteX2" fmla="*/ 665898 w 4474907"/>
              <a:gd name="connsiteY2" fmla="*/ 1588632 h 2663413"/>
              <a:gd name="connsiteX3" fmla="*/ 1511718 w 4474907"/>
              <a:gd name="connsiteY3" fmla="*/ 2228712 h 2663413"/>
              <a:gd name="connsiteX4" fmla="*/ 2448978 w 4474907"/>
              <a:gd name="connsiteY4" fmla="*/ 2663052 h 2663413"/>
              <a:gd name="connsiteX5" fmla="*/ 3185266 w 4474907"/>
              <a:gd name="connsiteY5" fmla="*/ 2267232 h 2663413"/>
              <a:gd name="connsiteX6" fmla="*/ 4323498 w 4474907"/>
              <a:gd name="connsiteY6" fmla="*/ 712332 h 2663413"/>
              <a:gd name="connsiteX7" fmla="*/ 4430178 w 4474907"/>
              <a:gd name="connsiteY7" fmla="*/ 605652 h 2663413"/>
              <a:gd name="connsiteX8" fmla="*/ 4018698 w 4474907"/>
              <a:gd name="connsiteY8" fmla="*/ 598032 h 2663413"/>
              <a:gd name="connsiteX9" fmla="*/ 3462438 w 4474907"/>
              <a:gd name="connsiteY9" fmla="*/ 544692 h 2663413"/>
              <a:gd name="connsiteX10" fmla="*/ 3203358 w 4474907"/>
              <a:gd name="connsiteY10" fmla="*/ 613272 h 2663413"/>
              <a:gd name="connsiteX11" fmla="*/ 3028098 w 4474907"/>
              <a:gd name="connsiteY11" fmla="*/ 582792 h 2663413"/>
              <a:gd name="connsiteX12" fmla="*/ 2829978 w 4474907"/>
              <a:gd name="connsiteY12" fmla="*/ 590412 h 2663413"/>
              <a:gd name="connsiteX13" fmla="*/ 2616618 w 4474907"/>
              <a:gd name="connsiteY13" fmla="*/ 590412 h 2663413"/>
              <a:gd name="connsiteX14" fmla="*/ 2314702 w 4474907"/>
              <a:gd name="connsiteY14" fmla="*/ 283347 h 2663413"/>
              <a:gd name="connsiteX15" fmla="*/ 1702218 w 4474907"/>
              <a:gd name="connsiteY15" fmla="*/ 544692 h 2663413"/>
              <a:gd name="connsiteX16" fmla="*/ 1928965 w 4474907"/>
              <a:gd name="connsiteY16" fmla="*/ 86669 h 2663413"/>
              <a:gd name="connsiteX17" fmla="*/ 1353964 w 4474907"/>
              <a:gd name="connsiteY17" fmla="*/ 8615 h 2663413"/>
              <a:gd name="connsiteX18" fmla="*/ 518647 w 4474907"/>
              <a:gd name="connsiteY18" fmla="*/ 202616 h 2663413"/>
              <a:gd name="connsiteX19" fmla="*/ 48266 w 4474907"/>
              <a:gd name="connsiteY19" fmla="*/ 183462 h 2663413"/>
              <a:gd name="connsiteX20" fmla="*/ 33438 w 4474907"/>
              <a:gd name="connsiteY20" fmla="*/ 582792 h 2663413"/>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314702 w 4474907"/>
              <a:gd name="connsiteY14" fmla="*/ 278312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829978 w 4474907"/>
              <a:gd name="connsiteY11" fmla="*/ 585377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853677 w 4474907"/>
              <a:gd name="connsiteY12" fmla="*/ 59752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616618 w 4474907"/>
              <a:gd name="connsiteY11" fmla="*/ 585377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808839 w 4474907"/>
              <a:gd name="connsiteY10" fmla="*/ 249891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551442"/>
              <a:gd name="connsiteY0" fmla="*/ 577757 h 2658378"/>
              <a:gd name="connsiteX1" fmla="*/ 208698 w 4551442"/>
              <a:gd name="connsiteY1" fmla="*/ 1339757 h 2658378"/>
              <a:gd name="connsiteX2" fmla="*/ 665898 w 4551442"/>
              <a:gd name="connsiteY2" fmla="*/ 1583597 h 2658378"/>
              <a:gd name="connsiteX3" fmla="*/ 1511718 w 4551442"/>
              <a:gd name="connsiteY3" fmla="*/ 2223677 h 2658378"/>
              <a:gd name="connsiteX4" fmla="*/ 2448978 w 4551442"/>
              <a:gd name="connsiteY4" fmla="*/ 2658017 h 2658378"/>
              <a:gd name="connsiteX5" fmla="*/ 3185266 w 4551442"/>
              <a:gd name="connsiteY5" fmla="*/ 2262197 h 2658378"/>
              <a:gd name="connsiteX6" fmla="*/ 4323498 w 4551442"/>
              <a:gd name="connsiteY6" fmla="*/ 707297 h 2658378"/>
              <a:gd name="connsiteX7" fmla="*/ 4430178 w 4551442"/>
              <a:gd name="connsiteY7" fmla="*/ 600617 h 2658378"/>
              <a:gd name="connsiteX8" fmla="*/ 4018698 w 4551442"/>
              <a:gd name="connsiteY8" fmla="*/ 592997 h 2658378"/>
              <a:gd name="connsiteX9" fmla="*/ 4549832 w 4551442"/>
              <a:gd name="connsiteY9" fmla="*/ 341949 h 2658378"/>
              <a:gd name="connsiteX10" fmla="*/ 3808839 w 4551442"/>
              <a:gd name="connsiteY10" fmla="*/ 249891 h 2658378"/>
              <a:gd name="connsiteX11" fmla="*/ 3160315 w 4551442"/>
              <a:gd name="connsiteY11" fmla="*/ 301172 h 2658378"/>
              <a:gd name="connsiteX12" fmla="*/ 2697762 w 4551442"/>
              <a:gd name="connsiteY12" fmla="*/ 142387 h 2658378"/>
              <a:gd name="connsiteX13" fmla="*/ 2418910 w 4551442"/>
              <a:gd name="connsiteY13" fmla="*/ 206024 h 2658378"/>
              <a:gd name="connsiteX14" fmla="*/ 1928965 w 4551442"/>
              <a:gd name="connsiteY14" fmla="*/ 81634 h 2658378"/>
              <a:gd name="connsiteX15" fmla="*/ 1353964 w 4551442"/>
              <a:gd name="connsiteY15" fmla="*/ 3580 h 2658378"/>
              <a:gd name="connsiteX16" fmla="*/ 518647 w 4551442"/>
              <a:gd name="connsiteY16" fmla="*/ 197581 h 2658378"/>
              <a:gd name="connsiteX17" fmla="*/ 48266 w 4551442"/>
              <a:gd name="connsiteY17" fmla="*/ 178427 h 2658378"/>
              <a:gd name="connsiteX18" fmla="*/ 33438 w 4551442"/>
              <a:gd name="connsiteY18" fmla="*/ 577757 h 2658378"/>
              <a:gd name="connsiteX0" fmla="*/ 33438 w 4550874"/>
              <a:gd name="connsiteY0" fmla="*/ 577757 h 2658378"/>
              <a:gd name="connsiteX1" fmla="*/ 208698 w 4550874"/>
              <a:gd name="connsiteY1" fmla="*/ 1339757 h 2658378"/>
              <a:gd name="connsiteX2" fmla="*/ 665898 w 4550874"/>
              <a:gd name="connsiteY2" fmla="*/ 1583597 h 2658378"/>
              <a:gd name="connsiteX3" fmla="*/ 1511718 w 4550874"/>
              <a:gd name="connsiteY3" fmla="*/ 2223677 h 2658378"/>
              <a:gd name="connsiteX4" fmla="*/ 2448978 w 4550874"/>
              <a:gd name="connsiteY4" fmla="*/ 2658017 h 2658378"/>
              <a:gd name="connsiteX5" fmla="*/ 3185266 w 4550874"/>
              <a:gd name="connsiteY5" fmla="*/ 2262197 h 2658378"/>
              <a:gd name="connsiteX6" fmla="*/ 4323498 w 4550874"/>
              <a:gd name="connsiteY6" fmla="*/ 707297 h 2658378"/>
              <a:gd name="connsiteX7" fmla="*/ 4430178 w 4550874"/>
              <a:gd name="connsiteY7" fmla="*/ 600617 h 2658378"/>
              <a:gd name="connsiteX8" fmla="*/ 3981628 w 4550874"/>
              <a:gd name="connsiteY8" fmla="*/ 592997 h 2658378"/>
              <a:gd name="connsiteX9" fmla="*/ 4549832 w 4550874"/>
              <a:gd name="connsiteY9" fmla="*/ 341949 h 2658378"/>
              <a:gd name="connsiteX10" fmla="*/ 3808839 w 4550874"/>
              <a:gd name="connsiteY10" fmla="*/ 249891 h 2658378"/>
              <a:gd name="connsiteX11" fmla="*/ 3160315 w 4550874"/>
              <a:gd name="connsiteY11" fmla="*/ 301172 h 2658378"/>
              <a:gd name="connsiteX12" fmla="*/ 2697762 w 4550874"/>
              <a:gd name="connsiteY12" fmla="*/ 142387 h 2658378"/>
              <a:gd name="connsiteX13" fmla="*/ 2418910 w 4550874"/>
              <a:gd name="connsiteY13" fmla="*/ 206024 h 2658378"/>
              <a:gd name="connsiteX14" fmla="*/ 1928965 w 4550874"/>
              <a:gd name="connsiteY14" fmla="*/ 81634 h 2658378"/>
              <a:gd name="connsiteX15" fmla="*/ 1353964 w 4550874"/>
              <a:gd name="connsiteY15" fmla="*/ 3580 h 2658378"/>
              <a:gd name="connsiteX16" fmla="*/ 518647 w 4550874"/>
              <a:gd name="connsiteY16" fmla="*/ 197581 h 2658378"/>
              <a:gd name="connsiteX17" fmla="*/ 48266 w 4550874"/>
              <a:gd name="connsiteY17" fmla="*/ 178427 h 2658378"/>
              <a:gd name="connsiteX18" fmla="*/ 33438 w 4550874"/>
              <a:gd name="connsiteY18"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160315 w 4580885"/>
              <a:gd name="connsiteY10" fmla="*/ 301172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345666 w 4580885"/>
              <a:gd name="connsiteY10" fmla="*/ 66393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719156"/>
              <a:gd name="connsiteY0" fmla="*/ 577757 h 2658378"/>
              <a:gd name="connsiteX1" fmla="*/ 208698 w 4719156"/>
              <a:gd name="connsiteY1" fmla="*/ 1339757 h 2658378"/>
              <a:gd name="connsiteX2" fmla="*/ 665898 w 4719156"/>
              <a:gd name="connsiteY2" fmla="*/ 1583597 h 2658378"/>
              <a:gd name="connsiteX3" fmla="*/ 1511718 w 4719156"/>
              <a:gd name="connsiteY3" fmla="*/ 2223677 h 2658378"/>
              <a:gd name="connsiteX4" fmla="*/ 2448978 w 4719156"/>
              <a:gd name="connsiteY4" fmla="*/ 2658017 h 2658378"/>
              <a:gd name="connsiteX5" fmla="*/ 3185266 w 4719156"/>
              <a:gd name="connsiteY5" fmla="*/ 2262197 h 2658378"/>
              <a:gd name="connsiteX6" fmla="*/ 4323498 w 4719156"/>
              <a:gd name="connsiteY6" fmla="*/ 707297 h 2658378"/>
              <a:gd name="connsiteX7" fmla="*/ 4430178 w 4719156"/>
              <a:gd name="connsiteY7" fmla="*/ 600617 h 2658378"/>
              <a:gd name="connsiteX8" fmla="*/ 4698113 w 4719156"/>
              <a:gd name="connsiteY8" fmla="*/ 181311 h 2658378"/>
              <a:gd name="connsiteX9" fmla="*/ 3808839 w 4719156"/>
              <a:gd name="connsiteY9" fmla="*/ 249891 h 2658378"/>
              <a:gd name="connsiteX10" fmla="*/ 3345666 w 4719156"/>
              <a:gd name="connsiteY10" fmla="*/ 66393 h 2658378"/>
              <a:gd name="connsiteX11" fmla="*/ 2697762 w 4719156"/>
              <a:gd name="connsiteY11" fmla="*/ 142387 h 2658378"/>
              <a:gd name="connsiteX12" fmla="*/ 2418910 w 4719156"/>
              <a:gd name="connsiteY12" fmla="*/ 206024 h 2658378"/>
              <a:gd name="connsiteX13" fmla="*/ 1928965 w 4719156"/>
              <a:gd name="connsiteY13" fmla="*/ 81634 h 2658378"/>
              <a:gd name="connsiteX14" fmla="*/ 1353964 w 4719156"/>
              <a:gd name="connsiteY14" fmla="*/ 3580 h 2658378"/>
              <a:gd name="connsiteX15" fmla="*/ 518647 w 4719156"/>
              <a:gd name="connsiteY15" fmla="*/ 197581 h 2658378"/>
              <a:gd name="connsiteX16" fmla="*/ 48266 w 4719156"/>
              <a:gd name="connsiteY16" fmla="*/ 178427 h 2658378"/>
              <a:gd name="connsiteX17" fmla="*/ 33438 w 4719156"/>
              <a:gd name="connsiteY17" fmla="*/ 577757 h 2658378"/>
              <a:gd name="connsiteX0" fmla="*/ 33438 w 4716613"/>
              <a:gd name="connsiteY0" fmla="*/ 577757 h 2658351"/>
              <a:gd name="connsiteX1" fmla="*/ 208698 w 4716613"/>
              <a:gd name="connsiteY1" fmla="*/ 1339757 h 2658351"/>
              <a:gd name="connsiteX2" fmla="*/ 665898 w 4716613"/>
              <a:gd name="connsiteY2" fmla="*/ 1583597 h 2658351"/>
              <a:gd name="connsiteX3" fmla="*/ 1511718 w 4716613"/>
              <a:gd name="connsiteY3" fmla="*/ 2223677 h 2658351"/>
              <a:gd name="connsiteX4" fmla="*/ 2448978 w 4716613"/>
              <a:gd name="connsiteY4" fmla="*/ 2658017 h 2658351"/>
              <a:gd name="connsiteX5" fmla="*/ 3185266 w 4716613"/>
              <a:gd name="connsiteY5" fmla="*/ 2262197 h 2658351"/>
              <a:gd name="connsiteX6" fmla="*/ 4657130 w 4716613"/>
              <a:gd name="connsiteY6" fmla="*/ 750138 h 2658351"/>
              <a:gd name="connsiteX7" fmla="*/ 4430178 w 4716613"/>
              <a:gd name="connsiteY7" fmla="*/ 600617 h 2658351"/>
              <a:gd name="connsiteX8" fmla="*/ 4698113 w 4716613"/>
              <a:gd name="connsiteY8" fmla="*/ 181311 h 2658351"/>
              <a:gd name="connsiteX9" fmla="*/ 3808839 w 4716613"/>
              <a:gd name="connsiteY9" fmla="*/ 249891 h 2658351"/>
              <a:gd name="connsiteX10" fmla="*/ 3345666 w 4716613"/>
              <a:gd name="connsiteY10" fmla="*/ 66393 h 2658351"/>
              <a:gd name="connsiteX11" fmla="*/ 2697762 w 4716613"/>
              <a:gd name="connsiteY11" fmla="*/ 142387 h 2658351"/>
              <a:gd name="connsiteX12" fmla="*/ 2418910 w 4716613"/>
              <a:gd name="connsiteY12" fmla="*/ 206024 h 2658351"/>
              <a:gd name="connsiteX13" fmla="*/ 1928965 w 4716613"/>
              <a:gd name="connsiteY13" fmla="*/ 81634 h 2658351"/>
              <a:gd name="connsiteX14" fmla="*/ 1353964 w 4716613"/>
              <a:gd name="connsiteY14" fmla="*/ 3580 h 2658351"/>
              <a:gd name="connsiteX15" fmla="*/ 518647 w 4716613"/>
              <a:gd name="connsiteY15" fmla="*/ 197581 h 2658351"/>
              <a:gd name="connsiteX16" fmla="*/ 48266 w 4716613"/>
              <a:gd name="connsiteY16" fmla="*/ 178427 h 2658351"/>
              <a:gd name="connsiteX17" fmla="*/ 33438 w 471661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567676 w 4986563"/>
              <a:gd name="connsiteY3" fmla="*/ 1739659 h 2658351"/>
              <a:gd name="connsiteX4" fmla="*/ 1511718 w 4986563"/>
              <a:gd name="connsiteY4" fmla="*/ 2223677 h 2658351"/>
              <a:gd name="connsiteX5" fmla="*/ 2448978 w 4986563"/>
              <a:gd name="connsiteY5" fmla="*/ 2658017 h 2658351"/>
              <a:gd name="connsiteX6" fmla="*/ 3185266 w 4986563"/>
              <a:gd name="connsiteY6" fmla="*/ 2262197 h 2658351"/>
              <a:gd name="connsiteX7" fmla="*/ 4657130 w 4986563"/>
              <a:gd name="connsiteY7" fmla="*/ 750138 h 2658351"/>
              <a:gd name="connsiteX8" fmla="*/ 4986232 w 4986563"/>
              <a:gd name="connsiteY8" fmla="*/ 504225 h 2658351"/>
              <a:gd name="connsiteX9" fmla="*/ 4698113 w 4986563"/>
              <a:gd name="connsiteY9" fmla="*/ 181311 h 2658351"/>
              <a:gd name="connsiteX10" fmla="*/ 3808839 w 4986563"/>
              <a:gd name="connsiteY10" fmla="*/ 249891 h 2658351"/>
              <a:gd name="connsiteX11" fmla="*/ 3345666 w 4986563"/>
              <a:gd name="connsiteY11" fmla="*/ 66393 h 2658351"/>
              <a:gd name="connsiteX12" fmla="*/ 2697762 w 4986563"/>
              <a:gd name="connsiteY12" fmla="*/ 142387 h 2658351"/>
              <a:gd name="connsiteX13" fmla="*/ 2418910 w 4986563"/>
              <a:gd name="connsiteY13" fmla="*/ 206024 h 2658351"/>
              <a:gd name="connsiteX14" fmla="*/ 1928965 w 4986563"/>
              <a:gd name="connsiteY14" fmla="*/ 81634 h 2658351"/>
              <a:gd name="connsiteX15" fmla="*/ 1353964 w 4986563"/>
              <a:gd name="connsiteY15" fmla="*/ 3580 h 2658351"/>
              <a:gd name="connsiteX16" fmla="*/ 518647 w 4986563"/>
              <a:gd name="connsiteY16" fmla="*/ 197581 h 2658351"/>
              <a:gd name="connsiteX17" fmla="*/ 48266 w 4986563"/>
              <a:gd name="connsiteY17" fmla="*/ 178427 h 2658351"/>
              <a:gd name="connsiteX18" fmla="*/ 33438 w 4986563"/>
              <a:gd name="connsiteY18" fmla="*/ 577757 h 2658351"/>
              <a:gd name="connsiteX0" fmla="*/ 33438 w 4986563"/>
              <a:gd name="connsiteY0" fmla="*/ 577757 h 2658351"/>
              <a:gd name="connsiteX1" fmla="*/ 208698 w 4986563"/>
              <a:gd name="connsiteY1" fmla="*/ 1339757 h 2658351"/>
              <a:gd name="connsiteX2" fmla="*/ 567676 w 4986563"/>
              <a:gd name="connsiteY2" fmla="*/ 1739659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27689 w 4980814"/>
              <a:gd name="connsiteY0" fmla="*/ 577757 h 2658351"/>
              <a:gd name="connsiteX1" fmla="*/ 91738 w 4980814"/>
              <a:gd name="connsiteY1" fmla="*/ 1382599 h 2658351"/>
              <a:gd name="connsiteX2" fmla="*/ 561927 w 4980814"/>
              <a:gd name="connsiteY2" fmla="*/ 1739659 h 2658351"/>
              <a:gd name="connsiteX3" fmla="*/ 1505969 w 4980814"/>
              <a:gd name="connsiteY3" fmla="*/ 2223677 h 2658351"/>
              <a:gd name="connsiteX4" fmla="*/ 2443229 w 4980814"/>
              <a:gd name="connsiteY4" fmla="*/ 2658017 h 2658351"/>
              <a:gd name="connsiteX5" fmla="*/ 3179517 w 4980814"/>
              <a:gd name="connsiteY5" fmla="*/ 2262197 h 2658351"/>
              <a:gd name="connsiteX6" fmla="*/ 4651381 w 4980814"/>
              <a:gd name="connsiteY6" fmla="*/ 750138 h 2658351"/>
              <a:gd name="connsiteX7" fmla="*/ 4980483 w 4980814"/>
              <a:gd name="connsiteY7" fmla="*/ 504225 h 2658351"/>
              <a:gd name="connsiteX8" fmla="*/ 4692364 w 4980814"/>
              <a:gd name="connsiteY8" fmla="*/ 181311 h 2658351"/>
              <a:gd name="connsiteX9" fmla="*/ 3803090 w 4980814"/>
              <a:gd name="connsiteY9" fmla="*/ 249891 h 2658351"/>
              <a:gd name="connsiteX10" fmla="*/ 3339917 w 4980814"/>
              <a:gd name="connsiteY10" fmla="*/ 66393 h 2658351"/>
              <a:gd name="connsiteX11" fmla="*/ 2692013 w 4980814"/>
              <a:gd name="connsiteY11" fmla="*/ 142387 h 2658351"/>
              <a:gd name="connsiteX12" fmla="*/ 2413161 w 4980814"/>
              <a:gd name="connsiteY12" fmla="*/ 206024 h 2658351"/>
              <a:gd name="connsiteX13" fmla="*/ 1923216 w 4980814"/>
              <a:gd name="connsiteY13" fmla="*/ 81634 h 2658351"/>
              <a:gd name="connsiteX14" fmla="*/ 1348215 w 4980814"/>
              <a:gd name="connsiteY14" fmla="*/ 3580 h 2658351"/>
              <a:gd name="connsiteX15" fmla="*/ 512898 w 4980814"/>
              <a:gd name="connsiteY15" fmla="*/ 197581 h 2658351"/>
              <a:gd name="connsiteX16" fmla="*/ 42517 w 4980814"/>
              <a:gd name="connsiteY16" fmla="*/ 178427 h 2658351"/>
              <a:gd name="connsiteX17" fmla="*/ 27689 w 4980814"/>
              <a:gd name="connsiteY17" fmla="*/ 577757 h 2658351"/>
              <a:gd name="connsiteX0" fmla="*/ 605 w 5114368"/>
              <a:gd name="connsiteY0" fmla="*/ 545627 h 2658351"/>
              <a:gd name="connsiteX1" fmla="*/ 225292 w 5114368"/>
              <a:gd name="connsiteY1" fmla="*/ 1382599 h 2658351"/>
              <a:gd name="connsiteX2" fmla="*/ 695481 w 5114368"/>
              <a:gd name="connsiteY2" fmla="*/ 1739659 h 2658351"/>
              <a:gd name="connsiteX3" fmla="*/ 1639523 w 5114368"/>
              <a:gd name="connsiteY3" fmla="*/ 2223677 h 2658351"/>
              <a:gd name="connsiteX4" fmla="*/ 2576783 w 5114368"/>
              <a:gd name="connsiteY4" fmla="*/ 2658017 h 2658351"/>
              <a:gd name="connsiteX5" fmla="*/ 3313071 w 5114368"/>
              <a:gd name="connsiteY5" fmla="*/ 2262197 h 2658351"/>
              <a:gd name="connsiteX6" fmla="*/ 4784935 w 5114368"/>
              <a:gd name="connsiteY6" fmla="*/ 750138 h 2658351"/>
              <a:gd name="connsiteX7" fmla="*/ 5114037 w 5114368"/>
              <a:gd name="connsiteY7" fmla="*/ 504225 h 2658351"/>
              <a:gd name="connsiteX8" fmla="*/ 4825918 w 5114368"/>
              <a:gd name="connsiteY8" fmla="*/ 181311 h 2658351"/>
              <a:gd name="connsiteX9" fmla="*/ 3936644 w 5114368"/>
              <a:gd name="connsiteY9" fmla="*/ 249891 h 2658351"/>
              <a:gd name="connsiteX10" fmla="*/ 3473471 w 5114368"/>
              <a:gd name="connsiteY10" fmla="*/ 66393 h 2658351"/>
              <a:gd name="connsiteX11" fmla="*/ 2825567 w 5114368"/>
              <a:gd name="connsiteY11" fmla="*/ 142387 h 2658351"/>
              <a:gd name="connsiteX12" fmla="*/ 2546715 w 5114368"/>
              <a:gd name="connsiteY12" fmla="*/ 206024 h 2658351"/>
              <a:gd name="connsiteX13" fmla="*/ 2056770 w 5114368"/>
              <a:gd name="connsiteY13" fmla="*/ 81634 h 2658351"/>
              <a:gd name="connsiteX14" fmla="*/ 1481769 w 5114368"/>
              <a:gd name="connsiteY14" fmla="*/ 3580 h 2658351"/>
              <a:gd name="connsiteX15" fmla="*/ 646452 w 5114368"/>
              <a:gd name="connsiteY15" fmla="*/ 197581 h 2658351"/>
              <a:gd name="connsiteX16" fmla="*/ 176071 w 5114368"/>
              <a:gd name="connsiteY16" fmla="*/ 178427 h 2658351"/>
              <a:gd name="connsiteX17" fmla="*/ 605 w 5114368"/>
              <a:gd name="connsiteY17" fmla="*/ 545627 h 2658351"/>
              <a:gd name="connsiteX0" fmla="*/ 605 w 5115469"/>
              <a:gd name="connsiteY0" fmla="*/ 545627 h 2658388"/>
              <a:gd name="connsiteX1" fmla="*/ 225292 w 5115469"/>
              <a:gd name="connsiteY1" fmla="*/ 1382599 h 2658388"/>
              <a:gd name="connsiteX2" fmla="*/ 695481 w 5115469"/>
              <a:gd name="connsiteY2" fmla="*/ 1739659 h 2658388"/>
              <a:gd name="connsiteX3" fmla="*/ 1639523 w 5115469"/>
              <a:gd name="connsiteY3" fmla="*/ 2223677 h 2658388"/>
              <a:gd name="connsiteX4" fmla="*/ 2576783 w 5115469"/>
              <a:gd name="connsiteY4" fmla="*/ 2658017 h 2658388"/>
              <a:gd name="connsiteX5" fmla="*/ 3313071 w 5115469"/>
              <a:gd name="connsiteY5" fmla="*/ 2262197 h 2658388"/>
              <a:gd name="connsiteX6" fmla="*/ 4734447 w 5115469"/>
              <a:gd name="connsiteY6" fmla="*/ 691790 h 2658388"/>
              <a:gd name="connsiteX7" fmla="*/ 5114037 w 5115469"/>
              <a:gd name="connsiteY7" fmla="*/ 504225 h 2658388"/>
              <a:gd name="connsiteX8" fmla="*/ 4825918 w 5115469"/>
              <a:gd name="connsiteY8" fmla="*/ 181311 h 2658388"/>
              <a:gd name="connsiteX9" fmla="*/ 3936644 w 5115469"/>
              <a:gd name="connsiteY9" fmla="*/ 249891 h 2658388"/>
              <a:gd name="connsiteX10" fmla="*/ 3473471 w 5115469"/>
              <a:gd name="connsiteY10" fmla="*/ 66393 h 2658388"/>
              <a:gd name="connsiteX11" fmla="*/ 2825567 w 5115469"/>
              <a:gd name="connsiteY11" fmla="*/ 142387 h 2658388"/>
              <a:gd name="connsiteX12" fmla="*/ 2546715 w 5115469"/>
              <a:gd name="connsiteY12" fmla="*/ 206024 h 2658388"/>
              <a:gd name="connsiteX13" fmla="*/ 2056770 w 5115469"/>
              <a:gd name="connsiteY13" fmla="*/ 81634 h 2658388"/>
              <a:gd name="connsiteX14" fmla="*/ 1481769 w 5115469"/>
              <a:gd name="connsiteY14" fmla="*/ 3580 h 2658388"/>
              <a:gd name="connsiteX15" fmla="*/ 646452 w 5115469"/>
              <a:gd name="connsiteY15" fmla="*/ 197581 h 2658388"/>
              <a:gd name="connsiteX16" fmla="*/ 176071 w 5115469"/>
              <a:gd name="connsiteY16" fmla="*/ 178427 h 2658388"/>
              <a:gd name="connsiteX17" fmla="*/ 605 w 5115469"/>
              <a:gd name="connsiteY17" fmla="*/ 545627 h 2658388"/>
              <a:gd name="connsiteX0" fmla="*/ 605 w 5022263"/>
              <a:gd name="connsiteY0" fmla="*/ 545627 h 2658388"/>
              <a:gd name="connsiteX1" fmla="*/ 225292 w 5022263"/>
              <a:gd name="connsiteY1" fmla="*/ 1382599 h 2658388"/>
              <a:gd name="connsiteX2" fmla="*/ 695481 w 5022263"/>
              <a:gd name="connsiteY2" fmla="*/ 1739659 h 2658388"/>
              <a:gd name="connsiteX3" fmla="*/ 1639523 w 5022263"/>
              <a:gd name="connsiteY3" fmla="*/ 2223677 h 2658388"/>
              <a:gd name="connsiteX4" fmla="*/ 2576783 w 5022263"/>
              <a:gd name="connsiteY4" fmla="*/ 2658017 h 2658388"/>
              <a:gd name="connsiteX5" fmla="*/ 3313071 w 5022263"/>
              <a:gd name="connsiteY5" fmla="*/ 2262197 h 2658388"/>
              <a:gd name="connsiteX6" fmla="*/ 4734447 w 5022263"/>
              <a:gd name="connsiteY6" fmla="*/ 691790 h 2658388"/>
              <a:gd name="connsiteX7" fmla="*/ 5018670 w 5022263"/>
              <a:gd name="connsiteY7" fmla="*/ 445878 h 2658388"/>
              <a:gd name="connsiteX8" fmla="*/ 4825918 w 5022263"/>
              <a:gd name="connsiteY8" fmla="*/ 181311 h 2658388"/>
              <a:gd name="connsiteX9" fmla="*/ 3936644 w 5022263"/>
              <a:gd name="connsiteY9" fmla="*/ 249891 h 2658388"/>
              <a:gd name="connsiteX10" fmla="*/ 3473471 w 5022263"/>
              <a:gd name="connsiteY10" fmla="*/ 66393 h 2658388"/>
              <a:gd name="connsiteX11" fmla="*/ 2825567 w 5022263"/>
              <a:gd name="connsiteY11" fmla="*/ 142387 h 2658388"/>
              <a:gd name="connsiteX12" fmla="*/ 2546715 w 5022263"/>
              <a:gd name="connsiteY12" fmla="*/ 206024 h 2658388"/>
              <a:gd name="connsiteX13" fmla="*/ 2056770 w 5022263"/>
              <a:gd name="connsiteY13" fmla="*/ 81634 h 2658388"/>
              <a:gd name="connsiteX14" fmla="*/ 1481769 w 5022263"/>
              <a:gd name="connsiteY14" fmla="*/ 3580 h 2658388"/>
              <a:gd name="connsiteX15" fmla="*/ 646452 w 5022263"/>
              <a:gd name="connsiteY15" fmla="*/ 197581 h 2658388"/>
              <a:gd name="connsiteX16" fmla="*/ 176071 w 5022263"/>
              <a:gd name="connsiteY16" fmla="*/ 178427 h 2658388"/>
              <a:gd name="connsiteX17" fmla="*/ 605 w 5022263"/>
              <a:gd name="connsiteY17" fmla="*/ 545627 h 2658388"/>
              <a:gd name="connsiteX0" fmla="*/ 605 w 5022263"/>
              <a:gd name="connsiteY0" fmla="*/ 545627 h 2658504"/>
              <a:gd name="connsiteX1" fmla="*/ 225292 w 5022263"/>
              <a:gd name="connsiteY1" fmla="*/ 1382599 h 2658504"/>
              <a:gd name="connsiteX2" fmla="*/ 695481 w 5022263"/>
              <a:gd name="connsiteY2" fmla="*/ 1739659 h 2658504"/>
              <a:gd name="connsiteX3" fmla="*/ 1639523 w 5022263"/>
              <a:gd name="connsiteY3" fmla="*/ 2223677 h 2658504"/>
              <a:gd name="connsiteX4" fmla="*/ 2576783 w 5022263"/>
              <a:gd name="connsiteY4" fmla="*/ 2658017 h 2658504"/>
              <a:gd name="connsiteX5" fmla="*/ 3357949 w 5022263"/>
              <a:gd name="connsiteY5" fmla="*/ 2267060 h 2658504"/>
              <a:gd name="connsiteX6" fmla="*/ 4734447 w 5022263"/>
              <a:gd name="connsiteY6" fmla="*/ 691790 h 2658504"/>
              <a:gd name="connsiteX7" fmla="*/ 5018670 w 5022263"/>
              <a:gd name="connsiteY7" fmla="*/ 445878 h 2658504"/>
              <a:gd name="connsiteX8" fmla="*/ 4825918 w 5022263"/>
              <a:gd name="connsiteY8" fmla="*/ 181311 h 2658504"/>
              <a:gd name="connsiteX9" fmla="*/ 3936644 w 5022263"/>
              <a:gd name="connsiteY9" fmla="*/ 249891 h 2658504"/>
              <a:gd name="connsiteX10" fmla="*/ 3473471 w 5022263"/>
              <a:gd name="connsiteY10" fmla="*/ 66393 h 2658504"/>
              <a:gd name="connsiteX11" fmla="*/ 2825567 w 5022263"/>
              <a:gd name="connsiteY11" fmla="*/ 142387 h 2658504"/>
              <a:gd name="connsiteX12" fmla="*/ 2546715 w 5022263"/>
              <a:gd name="connsiteY12" fmla="*/ 206024 h 2658504"/>
              <a:gd name="connsiteX13" fmla="*/ 2056770 w 5022263"/>
              <a:gd name="connsiteY13" fmla="*/ 81634 h 2658504"/>
              <a:gd name="connsiteX14" fmla="*/ 1481769 w 5022263"/>
              <a:gd name="connsiteY14" fmla="*/ 3580 h 2658504"/>
              <a:gd name="connsiteX15" fmla="*/ 646452 w 5022263"/>
              <a:gd name="connsiteY15" fmla="*/ 197581 h 2658504"/>
              <a:gd name="connsiteX16" fmla="*/ 176071 w 5022263"/>
              <a:gd name="connsiteY16" fmla="*/ 178427 h 2658504"/>
              <a:gd name="connsiteX17" fmla="*/ 605 w 5022263"/>
              <a:gd name="connsiteY17" fmla="*/ 545627 h 2658504"/>
              <a:gd name="connsiteX0" fmla="*/ 605 w 5022263"/>
              <a:gd name="connsiteY0" fmla="*/ 545627 h 2658026"/>
              <a:gd name="connsiteX1" fmla="*/ 225292 w 5022263"/>
              <a:gd name="connsiteY1" fmla="*/ 1382599 h 2658026"/>
              <a:gd name="connsiteX2" fmla="*/ 695481 w 5022263"/>
              <a:gd name="connsiteY2" fmla="*/ 173965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6"/>
              <a:gd name="connsiteX1" fmla="*/ 225292 w 5022263"/>
              <a:gd name="connsiteY1" fmla="*/ 1382599 h 2658026"/>
              <a:gd name="connsiteX2" fmla="*/ 790848 w 5022263"/>
              <a:gd name="connsiteY2" fmla="*/ 172020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473471 w 5022263"/>
              <a:gd name="connsiteY10" fmla="*/ 66393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523960 w 5022263"/>
              <a:gd name="connsiteY10" fmla="*/ 217126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464268 h 2576664"/>
              <a:gd name="connsiteX1" fmla="*/ 225292 w 5022263"/>
              <a:gd name="connsiteY1" fmla="*/ 1301240 h 2576664"/>
              <a:gd name="connsiteX2" fmla="*/ 790848 w 5022263"/>
              <a:gd name="connsiteY2" fmla="*/ 1638850 h 2576664"/>
              <a:gd name="connsiteX3" fmla="*/ 1661962 w 5022263"/>
              <a:gd name="connsiteY3" fmla="*/ 2195804 h 2576664"/>
              <a:gd name="connsiteX4" fmla="*/ 2576783 w 5022263"/>
              <a:gd name="connsiteY4" fmla="*/ 2576658 h 2576664"/>
              <a:gd name="connsiteX5" fmla="*/ 3357949 w 5022263"/>
              <a:gd name="connsiteY5" fmla="*/ 2185701 h 2576664"/>
              <a:gd name="connsiteX6" fmla="*/ 4734447 w 5022263"/>
              <a:gd name="connsiteY6" fmla="*/ 610431 h 2576664"/>
              <a:gd name="connsiteX7" fmla="*/ 5018670 w 5022263"/>
              <a:gd name="connsiteY7" fmla="*/ 364519 h 2576664"/>
              <a:gd name="connsiteX8" fmla="*/ 4825918 w 5022263"/>
              <a:gd name="connsiteY8" fmla="*/ 99952 h 2576664"/>
              <a:gd name="connsiteX9" fmla="*/ 3936644 w 5022263"/>
              <a:gd name="connsiteY9" fmla="*/ 168532 h 2576664"/>
              <a:gd name="connsiteX10" fmla="*/ 3523960 w 5022263"/>
              <a:gd name="connsiteY10" fmla="*/ 135767 h 2576664"/>
              <a:gd name="connsiteX11" fmla="*/ 2825567 w 5022263"/>
              <a:gd name="connsiteY11" fmla="*/ 61028 h 2576664"/>
              <a:gd name="connsiteX12" fmla="*/ 2546715 w 5022263"/>
              <a:gd name="connsiteY12" fmla="*/ 124665 h 2576664"/>
              <a:gd name="connsiteX13" fmla="*/ 2056770 w 5022263"/>
              <a:gd name="connsiteY13" fmla="*/ 275 h 2576664"/>
              <a:gd name="connsiteX14" fmla="*/ 1487379 w 5022263"/>
              <a:gd name="connsiteY14" fmla="*/ 165337 h 2576664"/>
              <a:gd name="connsiteX15" fmla="*/ 646452 w 5022263"/>
              <a:gd name="connsiteY15" fmla="*/ 116222 h 2576664"/>
              <a:gd name="connsiteX16" fmla="*/ 176071 w 5022263"/>
              <a:gd name="connsiteY16" fmla="*/ 97068 h 2576664"/>
              <a:gd name="connsiteX17" fmla="*/ 605 w 5022263"/>
              <a:gd name="connsiteY17" fmla="*/ 464268 h 2576664"/>
              <a:gd name="connsiteX0" fmla="*/ 605 w 5022263"/>
              <a:gd name="connsiteY0" fmla="*/ 403290 h 2515686"/>
              <a:gd name="connsiteX1" fmla="*/ 225292 w 5022263"/>
              <a:gd name="connsiteY1" fmla="*/ 1240262 h 2515686"/>
              <a:gd name="connsiteX2" fmla="*/ 790848 w 5022263"/>
              <a:gd name="connsiteY2" fmla="*/ 1577872 h 2515686"/>
              <a:gd name="connsiteX3" fmla="*/ 1661962 w 5022263"/>
              <a:gd name="connsiteY3" fmla="*/ 2134826 h 2515686"/>
              <a:gd name="connsiteX4" fmla="*/ 2576783 w 5022263"/>
              <a:gd name="connsiteY4" fmla="*/ 2515680 h 2515686"/>
              <a:gd name="connsiteX5" fmla="*/ 3357949 w 5022263"/>
              <a:gd name="connsiteY5" fmla="*/ 2124723 h 2515686"/>
              <a:gd name="connsiteX6" fmla="*/ 4734447 w 5022263"/>
              <a:gd name="connsiteY6" fmla="*/ 549453 h 2515686"/>
              <a:gd name="connsiteX7" fmla="*/ 5018670 w 5022263"/>
              <a:gd name="connsiteY7" fmla="*/ 303541 h 2515686"/>
              <a:gd name="connsiteX8" fmla="*/ 4825918 w 5022263"/>
              <a:gd name="connsiteY8" fmla="*/ 38974 h 2515686"/>
              <a:gd name="connsiteX9" fmla="*/ 3936644 w 5022263"/>
              <a:gd name="connsiteY9" fmla="*/ 107554 h 2515686"/>
              <a:gd name="connsiteX10" fmla="*/ 3523960 w 5022263"/>
              <a:gd name="connsiteY10" fmla="*/ 74789 h 2515686"/>
              <a:gd name="connsiteX11" fmla="*/ 2825567 w 5022263"/>
              <a:gd name="connsiteY11" fmla="*/ 50 h 2515686"/>
              <a:gd name="connsiteX12" fmla="*/ 2546715 w 5022263"/>
              <a:gd name="connsiteY12" fmla="*/ 63687 h 2515686"/>
              <a:gd name="connsiteX13" fmla="*/ 2051160 w 5022263"/>
              <a:gd name="connsiteY13" fmla="*/ 90030 h 2515686"/>
              <a:gd name="connsiteX14" fmla="*/ 1487379 w 5022263"/>
              <a:gd name="connsiteY14" fmla="*/ 104359 h 2515686"/>
              <a:gd name="connsiteX15" fmla="*/ 646452 w 5022263"/>
              <a:gd name="connsiteY15" fmla="*/ 55244 h 2515686"/>
              <a:gd name="connsiteX16" fmla="*/ 176071 w 5022263"/>
              <a:gd name="connsiteY16" fmla="*/ 36090 h 2515686"/>
              <a:gd name="connsiteX17" fmla="*/ 605 w 5022263"/>
              <a:gd name="connsiteY17" fmla="*/ 403290 h 2515686"/>
              <a:gd name="connsiteX0" fmla="*/ 605 w 5022263"/>
              <a:gd name="connsiteY0" fmla="*/ 389442 h 2501838"/>
              <a:gd name="connsiteX1" fmla="*/ 225292 w 5022263"/>
              <a:gd name="connsiteY1" fmla="*/ 1226414 h 2501838"/>
              <a:gd name="connsiteX2" fmla="*/ 790848 w 5022263"/>
              <a:gd name="connsiteY2" fmla="*/ 1564024 h 2501838"/>
              <a:gd name="connsiteX3" fmla="*/ 1661962 w 5022263"/>
              <a:gd name="connsiteY3" fmla="*/ 2120978 h 2501838"/>
              <a:gd name="connsiteX4" fmla="*/ 2576783 w 5022263"/>
              <a:gd name="connsiteY4" fmla="*/ 2501832 h 2501838"/>
              <a:gd name="connsiteX5" fmla="*/ 3357949 w 5022263"/>
              <a:gd name="connsiteY5" fmla="*/ 2110875 h 2501838"/>
              <a:gd name="connsiteX6" fmla="*/ 4734447 w 5022263"/>
              <a:gd name="connsiteY6" fmla="*/ 535605 h 2501838"/>
              <a:gd name="connsiteX7" fmla="*/ 5018670 w 5022263"/>
              <a:gd name="connsiteY7" fmla="*/ 289693 h 2501838"/>
              <a:gd name="connsiteX8" fmla="*/ 4825918 w 5022263"/>
              <a:gd name="connsiteY8" fmla="*/ 25126 h 2501838"/>
              <a:gd name="connsiteX9" fmla="*/ 3936644 w 5022263"/>
              <a:gd name="connsiteY9" fmla="*/ 93706 h 2501838"/>
              <a:gd name="connsiteX10" fmla="*/ 3523960 w 5022263"/>
              <a:gd name="connsiteY10" fmla="*/ 60941 h 2501838"/>
              <a:gd name="connsiteX11" fmla="*/ 2926544 w 5022263"/>
              <a:gd name="connsiteY11" fmla="*/ 102898 h 2501838"/>
              <a:gd name="connsiteX12" fmla="*/ 2546715 w 5022263"/>
              <a:gd name="connsiteY12" fmla="*/ 49839 h 2501838"/>
              <a:gd name="connsiteX13" fmla="*/ 2051160 w 5022263"/>
              <a:gd name="connsiteY13" fmla="*/ 76182 h 2501838"/>
              <a:gd name="connsiteX14" fmla="*/ 1487379 w 5022263"/>
              <a:gd name="connsiteY14" fmla="*/ 90511 h 2501838"/>
              <a:gd name="connsiteX15" fmla="*/ 646452 w 5022263"/>
              <a:gd name="connsiteY15" fmla="*/ 41396 h 2501838"/>
              <a:gd name="connsiteX16" fmla="*/ 176071 w 5022263"/>
              <a:gd name="connsiteY16" fmla="*/ 22242 h 2501838"/>
              <a:gd name="connsiteX17" fmla="*/ 605 w 5022263"/>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26544 w 5164998"/>
              <a:gd name="connsiteY11" fmla="*/ 102898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77032 w 5164998"/>
              <a:gd name="connsiteY11" fmla="*/ 73724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95774 w 5173393"/>
              <a:gd name="connsiteY14" fmla="*/ 49583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84554 w 5173393"/>
              <a:gd name="connsiteY14" fmla="*/ 15546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613 w 5798076"/>
              <a:gd name="connsiteY0" fmla="*/ 761504 h 2472588"/>
              <a:gd name="connsiteX1" fmla="*/ 858370 w 5798076"/>
              <a:gd name="connsiteY1" fmla="*/ 1197164 h 2472588"/>
              <a:gd name="connsiteX2" fmla="*/ 1423926 w 5798076"/>
              <a:gd name="connsiteY2" fmla="*/ 1534774 h 2472588"/>
              <a:gd name="connsiteX3" fmla="*/ 2295040 w 5798076"/>
              <a:gd name="connsiteY3" fmla="*/ 2091728 h 2472588"/>
              <a:gd name="connsiteX4" fmla="*/ 3209861 w 5798076"/>
              <a:gd name="connsiteY4" fmla="*/ 2472582 h 2472588"/>
              <a:gd name="connsiteX5" fmla="*/ 3991027 w 5798076"/>
              <a:gd name="connsiteY5" fmla="*/ 2081625 h 2472588"/>
              <a:gd name="connsiteX6" fmla="*/ 5367525 w 5798076"/>
              <a:gd name="connsiteY6" fmla="*/ 506355 h 2472588"/>
              <a:gd name="connsiteX7" fmla="*/ 5651748 w 5798076"/>
              <a:gd name="connsiteY7" fmla="*/ 260443 h 2472588"/>
              <a:gd name="connsiteX8" fmla="*/ 5722658 w 5798076"/>
              <a:gd name="connsiteY8" fmla="*/ 136884 h 2472588"/>
              <a:gd name="connsiteX9" fmla="*/ 4569722 w 5798076"/>
              <a:gd name="connsiteY9" fmla="*/ 64456 h 2472588"/>
              <a:gd name="connsiteX10" fmla="*/ 4157038 w 5798076"/>
              <a:gd name="connsiteY10" fmla="*/ 31691 h 2472588"/>
              <a:gd name="connsiteX11" fmla="*/ 3610110 w 5798076"/>
              <a:gd name="connsiteY11" fmla="*/ 44474 h 2472588"/>
              <a:gd name="connsiteX12" fmla="*/ 3179793 w 5798076"/>
              <a:gd name="connsiteY12" fmla="*/ 20589 h 2472588"/>
              <a:gd name="connsiteX13" fmla="*/ 2684238 w 5798076"/>
              <a:gd name="connsiteY13" fmla="*/ 46932 h 2472588"/>
              <a:gd name="connsiteX14" fmla="*/ 2109237 w 5798076"/>
              <a:gd name="connsiteY14" fmla="*/ 27224 h 2472588"/>
              <a:gd name="connsiteX15" fmla="*/ 1279530 w 5798076"/>
              <a:gd name="connsiteY15" fmla="*/ 12146 h 2472588"/>
              <a:gd name="connsiteX16" fmla="*/ 730611 w 5798076"/>
              <a:gd name="connsiteY16" fmla="*/ 85376 h 2472588"/>
              <a:gd name="connsiteX17" fmla="*/ 613 w 5798076"/>
              <a:gd name="connsiteY17" fmla="*/ 761504 h 2472588"/>
              <a:gd name="connsiteX0" fmla="*/ 682333 w 6479796"/>
              <a:gd name="connsiteY0" fmla="*/ 749422 h 2460506"/>
              <a:gd name="connsiteX1" fmla="*/ 1540090 w 6479796"/>
              <a:gd name="connsiteY1" fmla="*/ 1185082 h 2460506"/>
              <a:gd name="connsiteX2" fmla="*/ 2105646 w 6479796"/>
              <a:gd name="connsiteY2" fmla="*/ 1522692 h 2460506"/>
              <a:gd name="connsiteX3" fmla="*/ 2976760 w 6479796"/>
              <a:gd name="connsiteY3" fmla="*/ 2079646 h 2460506"/>
              <a:gd name="connsiteX4" fmla="*/ 3891581 w 6479796"/>
              <a:gd name="connsiteY4" fmla="*/ 2460500 h 2460506"/>
              <a:gd name="connsiteX5" fmla="*/ 4672747 w 6479796"/>
              <a:gd name="connsiteY5" fmla="*/ 2069543 h 2460506"/>
              <a:gd name="connsiteX6" fmla="*/ 6049245 w 6479796"/>
              <a:gd name="connsiteY6" fmla="*/ 494273 h 2460506"/>
              <a:gd name="connsiteX7" fmla="*/ 6333468 w 6479796"/>
              <a:gd name="connsiteY7" fmla="*/ 248361 h 2460506"/>
              <a:gd name="connsiteX8" fmla="*/ 6404378 w 6479796"/>
              <a:gd name="connsiteY8" fmla="*/ 124802 h 2460506"/>
              <a:gd name="connsiteX9" fmla="*/ 5251442 w 6479796"/>
              <a:gd name="connsiteY9" fmla="*/ 52374 h 2460506"/>
              <a:gd name="connsiteX10" fmla="*/ 4838758 w 6479796"/>
              <a:gd name="connsiteY10" fmla="*/ 19609 h 2460506"/>
              <a:gd name="connsiteX11" fmla="*/ 4291830 w 6479796"/>
              <a:gd name="connsiteY11" fmla="*/ 32392 h 2460506"/>
              <a:gd name="connsiteX12" fmla="*/ 3861513 w 6479796"/>
              <a:gd name="connsiteY12" fmla="*/ 8507 h 2460506"/>
              <a:gd name="connsiteX13" fmla="*/ 3365958 w 6479796"/>
              <a:gd name="connsiteY13" fmla="*/ 34850 h 2460506"/>
              <a:gd name="connsiteX14" fmla="*/ 2790957 w 6479796"/>
              <a:gd name="connsiteY14" fmla="*/ 15142 h 2460506"/>
              <a:gd name="connsiteX15" fmla="*/ 1961250 w 6479796"/>
              <a:gd name="connsiteY15" fmla="*/ 64 h 2460506"/>
              <a:gd name="connsiteX16" fmla="*/ 44902 w 6479796"/>
              <a:gd name="connsiteY16" fmla="*/ 287323 h 2460506"/>
              <a:gd name="connsiteX17" fmla="*/ 682333 w 6479796"/>
              <a:gd name="connsiteY17" fmla="*/ 749422 h 2460506"/>
              <a:gd name="connsiteX0" fmla="*/ 682333 w 6479796"/>
              <a:gd name="connsiteY0" fmla="*/ 749422 h 2463920"/>
              <a:gd name="connsiteX1" fmla="*/ 1540090 w 6479796"/>
              <a:gd name="connsiteY1" fmla="*/ 1185082 h 2463920"/>
              <a:gd name="connsiteX2" fmla="*/ 2105646 w 6479796"/>
              <a:gd name="connsiteY2" fmla="*/ 1522692 h 2463920"/>
              <a:gd name="connsiteX3" fmla="*/ 2976760 w 6479796"/>
              <a:gd name="connsiteY3" fmla="*/ 2079646 h 2463920"/>
              <a:gd name="connsiteX4" fmla="*/ 3891581 w 6479796"/>
              <a:gd name="connsiteY4" fmla="*/ 2460500 h 2463920"/>
              <a:gd name="connsiteX5" fmla="*/ 5204524 w 6479796"/>
              <a:gd name="connsiteY5" fmla="*/ 1828759 h 2463920"/>
              <a:gd name="connsiteX6" fmla="*/ 6049245 w 6479796"/>
              <a:gd name="connsiteY6" fmla="*/ 494273 h 2463920"/>
              <a:gd name="connsiteX7" fmla="*/ 6333468 w 6479796"/>
              <a:gd name="connsiteY7" fmla="*/ 248361 h 2463920"/>
              <a:gd name="connsiteX8" fmla="*/ 6404378 w 6479796"/>
              <a:gd name="connsiteY8" fmla="*/ 124802 h 2463920"/>
              <a:gd name="connsiteX9" fmla="*/ 5251442 w 6479796"/>
              <a:gd name="connsiteY9" fmla="*/ 52374 h 2463920"/>
              <a:gd name="connsiteX10" fmla="*/ 4838758 w 6479796"/>
              <a:gd name="connsiteY10" fmla="*/ 19609 h 2463920"/>
              <a:gd name="connsiteX11" fmla="*/ 4291830 w 6479796"/>
              <a:gd name="connsiteY11" fmla="*/ 32392 h 2463920"/>
              <a:gd name="connsiteX12" fmla="*/ 3861513 w 6479796"/>
              <a:gd name="connsiteY12" fmla="*/ 8507 h 2463920"/>
              <a:gd name="connsiteX13" fmla="*/ 3365958 w 6479796"/>
              <a:gd name="connsiteY13" fmla="*/ 34850 h 2463920"/>
              <a:gd name="connsiteX14" fmla="*/ 2790957 w 6479796"/>
              <a:gd name="connsiteY14" fmla="*/ 15142 h 2463920"/>
              <a:gd name="connsiteX15" fmla="*/ 1961250 w 6479796"/>
              <a:gd name="connsiteY15" fmla="*/ 64 h 2463920"/>
              <a:gd name="connsiteX16" fmla="*/ 44902 w 6479796"/>
              <a:gd name="connsiteY16" fmla="*/ 287323 h 2463920"/>
              <a:gd name="connsiteX17" fmla="*/ 682333 w 6479796"/>
              <a:gd name="connsiteY17" fmla="*/ 749422 h 2463920"/>
              <a:gd name="connsiteX0" fmla="*/ 682333 w 6470200"/>
              <a:gd name="connsiteY0" fmla="*/ 749422 h 2463920"/>
              <a:gd name="connsiteX1" fmla="*/ 1540090 w 6470200"/>
              <a:gd name="connsiteY1" fmla="*/ 1185082 h 2463920"/>
              <a:gd name="connsiteX2" fmla="*/ 2105646 w 6470200"/>
              <a:gd name="connsiteY2" fmla="*/ 1522692 h 2463920"/>
              <a:gd name="connsiteX3" fmla="*/ 2976760 w 6470200"/>
              <a:gd name="connsiteY3" fmla="*/ 2079646 h 2463920"/>
              <a:gd name="connsiteX4" fmla="*/ 3891581 w 6470200"/>
              <a:gd name="connsiteY4" fmla="*/ 2460500 h 2463920"/>
              <a:gd name="connsiteX5" fmla="*/ 5204524 w 6470200"/>
              <a:gd name="connsiteY5" fmla="*/ 1828759 h 2463920"/>
              <a:gd name="connsiteX6" fmla="*/ 6378441 w 6470200"/>
              <a:gd name="connsiteY6" fmla="*/ 467517 h 2463920"/>
              <a:gd name="connsiteX7" fmla="*/ 6333468 w 6470200"/>
              <a:gd name="connsiteY7" fmla="*/ 248361 h 2463920"/>
              <a:gd name="connsiteX8" fmla="*/ 6404378 w 6470200"/>
              <a:gd name="connsiteY8" fmla="*/ 124802 h 2463920"/>
              <a:gd name="connsiteX9" fmla="*/ 5251442 w 6470200"/>
              <a:gd name="connsiteY9" fmla="*/ 52374 h 2463920"/>
              <a:gd name="connsiteX10" fmla="*/ 4838758 w 6470200"/>
              <a:gd name="connsiteY10" fmla="*/ 19609 h 2463920"/>
              <a:gd name="connsiteX11" fmla="*/ 4291830 w 6470200"/>
              <a:gd name="connsiteY11" fmla="*/ 32392 h 2463920"/>
              <a:gd name="connsiteX12" fmla="*/ 3861513 w 6470200"/>
              <a:gd name="connsiteY12" fmla="*/ 8507 h 2463920"/>
              <a:gd name="connsiteX13" fmla="*/ 3365958 w 6470200"/>
              <a:gd name="connsiteY13" fmla="*/ 34850 h 2463920"/>
              <a:gd name="connsiteX14" fmla="*/ 2790957 w 6470200"/>
              <a:gd name="connsiteY14" fmla="*/ 15142 h 2463920"/>
              <a:gd name="connsiteX15" fmla="*/ 1961250 w 6470200"/>
              <a:gd name="connsiteY15" fmla="*/ 64 h 2463920"/>
              <a:gd name="connsiteX16" fmla="*/ 44902 w 6470200"/>
              <a:gd name="connsiteY16" fmla="*/ 287323 h 2463920"/>
              <a:gd name="connsiteX17" fmla="*/ 682333 w 6470200"/>
              <a:gd name="connsiteY17" fmla="*/ 749422 h 2463920"/>
              <a:gd name="connsiteX0" fmla="*/ 682333 w 6747272"/>
              <a:gd name="connsiteY0" fmla="*/ 749422 h 2463920"/>
              <a:gd name="connsiteX1" fmla="*/ 1540090 w 6747272"/>
              <a:gd name="connsiteY1" fmla="*/ 1185082 h 2463920"/>
              <a:gd name="connsiteX2" fmla="*/ 2105646 w 6747272"/>
              <a:gd name="connsiteY2" fmla="*/ 1522692 h 2463920"/>
              <a:gd name="connsiteX3" fmla="*/ 2976760 w 6747272"/>
              <a:gd name="connsiteY3" fmla="*/ 2079646 h 2463920"/>
              <a:gd name="connsiteX4" fmla="*/ 3891581 w 6747272"/>
              <a:gd name="connsiteY4" fmla="*/ 2460500 h 2463920"/>
              <a:gd name="connsiteX5" fmla="*/ 5204524 w 6747272"/>
              <a:gd name="connsiteY5" fmla="*/ 1828759 h 2463920"/>
              <a:gd name="connsiteX6" fmla="*/ 6378441 w 6747272"/>
              <a:gd name="connsiteY6" fmla="*/ 467517 h 2463920"/>
              <a:gd name="connsiteX7" fmla="*/ 6333468 w 6747272"/>
              <a:gd name="connsiteY7" fmla="*/ 248361 h 2463920"/>
              <a:gd name="connsiteX8" fmla="*/ 6708251 w 6747272"/>
              <a:gd name="connsiteY8" fmla="*/ 44541 h 2463920"/>
              <a:gd name="connsiteX9" fmla="*/ 5251442 w 6747272"/>
              <a:gd name="connsiteY9" fmla="*/ 52374 h 2463920"/>
              <a:gd name="connsiteX10" fmla="*/ 4838758 w 6747272"/>
              <a:gd name="connsiteY10" fmla="*/ 19609 h 2463920"/>
              <a:gd name="connsiteX11" fmla="*/ 4291830 w 6747272"/>
              <a:gd name="connsiteY11" fmla="*/ 32392 h 2463920"/>
              <a:gd name="connsiteX12" fmla="*/ 3861513 w 6747272"/>
              <a:gd name="connsiteY12" fmla="*/ 8507 h 2463920"/>
              <a:gd name="connsiteX13" fmla="*/ 3365958 w 6747272"/>
              <a:gd name="connsiteY13" fmla="*/ 34850 h 2463920"/>
              <a:gd name="connsiteX14" fmla="*/ 2790957 w 6747272"/>
              <a:gd name="connsiteY14" fmla="*/ 15142 h 2463920"/>
              <a:gd name="connsiteX15" fmla="*/ 1961250 w 6747272"/>
              <a:gd name="connsiteY15" fmla="*/ 64 h 2463920"/>
              <a:gd name="connsiteX16" fmla="*/ 44902 w 6747272"/>
              <a:gd name="connsiteY16" fmla="*/ 287323 h 2463920"/>
              <a:gd name="connsiteX17" fmla="*/ 682333 w 6747272"/>
              <a:gd name="connsiteY17" fmla="*/ 749422 h 2463920"/>
              <a:gd name="connsiteX0" fmla="*/ 682333 w 6805242"/>
              <a:gd name="connsiteY0" fmla="*/ 749422 h 2463920"/>
              <a:gd name="connsiteX1" fmla="*/ 1540090 w 6805242"/>
              <a:gd name="connsiteY1" fmla="*/ 1185082 h 2463920"/>
              <a:gd name="connsiteX2" fmla="*/ 2105646 w 6805242"/>
              <a:gd name="connsiteY2" fmla="*/ 1522692 h 2463920"/>
              <a:gd name="connsiteX3" fmla="*/ 2976760 w 6805242"/>
              <a:gd name="connsiteY3" fmla="*/ 2079646 h 2463920"/>
              <a:gd name="connsiteX4" fmla="*/ 3891581 w 6805242"/>
              <a:gd name="connsiteY4" fmla="*/ 2460500 h 2463920"/>
              <a:gd name="connsiteX5" fmla="*/ 5204524 w 6805242"/>
              <a:gd name="connsiteY5" fmla="*/ 1828759 h 2463920"/>
              <a:gd name="connsiteX6" fmla="*/ 6378441 w 6805242"/>
              <a:gd name="connsiteY6" fmla="*/ 467517 h 2463920"/>
              <a:gd name="connsiteX7" fmla="*/ 6637340 w 6805242"/>
              <a:gd name="connsiteY7" fmla="*/ 248361 h 2463920"/>
              <a:gd name="connsiteX8" fmla="*/ 6708251 w 6805242"/>
              <a:gd name="connsiteY8" fmla="*/ 44541 h 2463920"/>
              <a:gd name="connsiteX9" fmla="*/ 5251442 w 6805242"/>
              <a:gd name="connsiteY9" fmla="*/ 52374 h 2463920"/>
              <a:gd name="connsiteX10" fmla="*/ 4838758 w 6805242"/>
              <a:gd name="connsiteY10" fmla="*/ 19609 h 2463920"/>
              <a:gd name="connsiteX11" fmla="*/ 4291830 w 6805242"/>
              <a:gd name="connsiteY11" fmla="*/ 32392 h 2463920"/>
              <a:gd name="connsiteX12" fmla="*/ 3861513 w 6805242"/>
              <a:gd name="connsiteY12" fmla="*/ 8507 h 2463920"/>
              <a:gd name="connsiteX13" fmla="*/ 3365958 w 6805242"/>
              <a:gd name="connsiteY13" fmla="*/ 34850 h 2463920"/>
              <a:gd name="connsiteX14" fmla="*/ 2790957 w 6805242"/>
              <a:gd name="connsiteY14" fmla="*/ 15142 h 2463920"/>
              <a:gd name="connsiteX15" fmla="*/ 1961250 w 6805242"/>
              <a:gd name="connsiteY15" fmla="*/ 64 h 2463920"/>
              <a:gd name="connsiteX16" fmla="*/ 44902 w 6805242"/>
              <a:gd name="connsiteY16" fmla="*/ 287323 h 2463920"/>
              <a:gd name="connsiteX17" fmla="*/ 682333 w 6805242"/>
              <a:gd name="connsiteY17" fmla="*/ 749422 h 2463920"/>
              <a:gd name="connsiteX0" fmla="*/ 682333 w 6805242"/>
              <a:gd name="connsiteY0" fmla="*/ 749422 h 2464544"/>
              <a:gd name="connsiteX1" fmla="*/ 1540090 w 6805242"/>
              <a:gd name="connsiteY1" fmla="*/ 1185082 h 2464544"/>
              <a:gd name="connsiteX2" fmla="*/ 2130970 w 6805242"/>
              <a:gd name="connsiteY2" fmla="*/ 1683214 h 2464544"/>
              <a:gd name="connsiteX3" fmla="*/ 2976760 w 6805242"/>
              <a:gd name="connsiteY3" fmla="*/ 2079646 h 2464544"/>
              <a:gd name="connsiteX4" fmla="*/ 3891581 w 6805242"/>
              <a:gd name="connsiteY4" fmla="*/ 2460500 h 2464544"/>
              <a:gd name="connsiteX5" fmla="*/ 5204524 w 6805242"/>
              <a:gd name="connsiteY5" fmla="*/ 1828759 h 2464544"/>
              <a:gd name="connsiteX6" fmla="*/ 6378441 w 6805242"/>
              <a:gd name="connsiteY6" fmla="*/ 467517 h 2464544"/>
              <a:gd name="connsiteX7" fmla="*/ 6637340 w 6805242"/>
              <a:gd name="connsiteY7" fmla="*/ 248361 h 2464544"/>
              <a:gd name="connsiteX8" fmla="*/ 6708251 w 6805242"/>
              <a:gd name="connsiteY8" fmla="*/ 44541 h 2464544"/>
              <a:gd name="connsiteX9" fmla="*/ 5251442 w 6805242"/>
              <a:gd name="connsiteY9" fmla="*/ 52374 h 2464544"/>
              <a:gd name="connsiteX10" fmla="*/ 4838758 w 6805242"/>
              <a:gd name="connsiteY10" fmla="*/ 19609 h 2464544"/>
              <a:gd name="connsiteX11" fmla="*/ 4291830 w 6805242"/>
              <a:gd name="connsiteY11" fmla="*/ 32392 h 2464544"/>
              <a:gd name="connsiteX12" fmla="*/ 3861513 w 6805242"/>
              <a:gd name="connsiteY12" fmla="*/ 8507 h 2464544"/>
              <a:gd name="connsiteX13" fmla="*/ 3365958 w 6805242"/>
              <a:gd name="connsiteY13" fmla="*/ 34850 h 2464544"/>
              <a:gd name="connsiteX14" fmla="*/ 2790957 w 6805242"/>
              <a:gd name="connsiteY14" fmla="*/ 15142 h 2464544"/>
              <a:gd name="connsiteX15" fmla="*/ 1961250 w 6805242"/>
              <a:gd name="connsiteY15" fmla="*/ 64 h 2464544"/>
              <a:gd name="connsiteX16" fmla="*/ 44902 w 6805242"/>
              <a:gd name="connsiteY16" fmla="*/ 287323 h 2464544"/>
              <a:gd name="connsiteX17" fmla="*/ 682333 w 6805242"/>
              <a:gd name="connsiteY17" fmla="*/ 749422 h 2464544"/>
              <a:gd name="connsiteX0" fmla="*/ 681429 w 6804338"/>
              <a:gd name="connsiteY0" fmla="*/ 749422 h 2464544"/>
              <a:gd name="connsiteX1" fmla="*/ 1437894 w 6804338"/>
              <a:gd name="connsiteY1" fmla="*/ 1265343 h 2464544"/>
              <a:gd name="connsiteX2" fmla="*/ 2130066 w 6804338"/>
              <a:gd name="connsiteY2" fmla="*/ 1683214 h 2464544"/>
              <a:gd name="connsiteX3" fmla="*/ 2975856 w 6804338"/>
              <a:gd name="connsiteY3" fmla="*/ 2079646 h 2464544"/>
              <a:gd name="connsiteX4" fmla="*/ 3890677 w 6804338"/>
              <a:gd name="connsiteY4" fmla="*/ 2460500 h 2464544"/>
              <a:gd name="connsiteX5" fmla="*/ 5203620 w 6804338"/>
              <a:gd name="connsiteY5" fmla="*/ 1828759 h 2464544"/>
              <a:gd name="connsiteX6" fmla="*/ 6377537 w 6804338"/>
              <a:gd name="connsiteY6" fmla="*/ 467517 h 2464544"/>
              <a:gd name="connsiteX7" fmla="*/ 6636436 w 6804338"/>
              <a:gd name="connsiteY7" fmla="*/ 248361 h 2464544"/>
              <a:gd name="connsiteX8" fmla="*/ 6707347 w 6804338"/>
              <a:gd name="connsiteY8" fmla="*/ 44541 h 2464544"/>
              <a:gd name="connsiteX9" fmla="*/ 5250538 w 6804338"/>
              <a:gd name="connsiteY9" fmla="*/ 52374 h 2464544"/>
              <a:gd name="connsiteX10" fmla="*/ 4837854 w 6804338"/>
              <a:gd name="connsiteY10" fmla="*/ 19609 h 2464544"/>
              <a:gd name="connsiteX11" fmla="*/ 4290926 w 6804338"/>
              <a:gd name="connsiteY11" fmla="*/ 32392 h 2464544"/>
              <a:gd name="connsiteX12" fmla="*/ 3860609 w 6804338"/>
              <a:gd name="connsiteY12" fmla="*/ 8507 h 2464544"/>
              <a:gd name="connsiteX13" fmla="*/ 3365054 w 6804338"/>
              <a:gd name="connsiteY13" fmla="*/ 34850 h 2464544"/>
              <a:gd name="connsiteX14" fmla="*/ 2790053 w 6804338"/>
              <a:gd name="connsiteY14" fmla="*/ 15142 h 2464544"/>
              <a:gd name="connsiteX15" fmla="*/ 1960346 w 6804338"/>
              <a:gd name="connsiteY15" fmla="*/ 64 h 2464544"/>
              <a:gd name="connsiteX16" fmla="*/ 43998 w 6804338"/>
              <a:gd name="connsiteY16" fmla="*/ 287323 h 2464544"/>
              <a:gd name="connsiteX17" fmla="*/ 681429 w 6804338"/>
              <a:gd name="connsiteY17" fmla="*/ 749422 h 2464544"/>
              <a:gd name="connsiteX0" fmla="*/ 1090342 w 7213251"/>
              <a:gd name="connsiteY0" fmla="*/ 749398 h 2464520"/>
              <a:gd name="connsiteX1" fmla="*/ 1846807 w 7213251"/>
              <a:gd name="connsiteY1" fmla="*/ 1265319 h 2464520"/>
              <a:gd name="connsiteX2" fmla="*/ 2538979 w 7213251"/>
              <a:gd name="connsiteY2" fmla="*/ 1683190 h 2464520"/>
              <a:gd name="connsiteX3" fmla="*/ 3384769 w 7213251"/>
              <a:gd name="connsiteY3" fmla="*/ 2079622 h 2464520"/>
              <a:gd name="connsiteX4" fmla="*/ 4299590 w 7213251"/>
              <a:gd name="connsiteY4" fmla="*/ 2460476 h 2464520"/>
              <a:gd name="connsiteX5" fmla="*/ 5612533 w 7213251"/>
              <a:gd name="connsiteY5" fmla="*/ 1828735 h 2464520"/>
              <a:gd name="connsiteX6" fmla="*/ 6786450 w 7213251"/>
              <a:gd name="connsiteY6" fmla="*/ 467493 h 2464520"/>
              <a:gd name="connsiteX7" fmla="*/ 7045349 w 7213251"/>
              <a:gd name="connsiteY7" fmla="*/ 248337 h 2464520"/>
              <a:gd name="connsiteX8" fmla="*/ 7116260 w 7213251"/>
              <a:gd name="connsiteY8" fmla="*/ 44517 h 2464520"/>
              <a:gd name="connsiteX9" fmla="*/ 5659451 w 7213251"/>
              <a:gd name="connsiteY9" fmla="*/ 52350 h 2464520"/>
              <a:gd name="connsiteX10" fmla="*/ 5246767 w 7213251"/>
              <a:gd name="connsiteY10" fmla="*/ 19585 h 2464520"/>
              <a:gd name="connsiteX11" fmla="*/ 4699839 w 7213251"/>
              <a:gd name="connsiteY11" fmla="*/ 32368 h 2464520"/>
              <a:gd name="connsiteX12" fmla="*/ 4269522 w 7213251"/>
              <a:gd name="connsiteY12" fmla="*/ 8483 h 2464520"/>
              <a:gd name="connsiteX13" fmla="*/ 3773967 w 7213251"/>
              <a:gd name="connsiteY13" fmla="*/ 34826 h 2464520"/>
              <a:gd name="connsiteX14" fmla="*/ 3198966 w 7213251"/>
              <a:gd name="connsiteY14" fmla="*/ 15118 h 2464520"/>
              <a:gd name="connsiteX15" fmla="*/ 2369259 w 7213251"/>
              <a:gd name="connsiteY15" fmla="*/ 40 h 2464520"/>
              <a:gd name="connsiteX16" fmla="*/ 452911 w 7213251"/>
              <a:gd name="connsiteY16" fmla="*/ 287299 h 2464520"/>
              <a:gd name="connsiteX17" fmla="*/ 34934 w 7213251"/>
              <a:gd name="connsiteY17" fmla="*/ 53115 h 2464520"/>
              <a:gd name="connsiteX18" fmla="*/ 1090342 w 7213251"/>
              <a:gd name="connsiteY18" fmla="*/ 749398 h 2464520"/>
              <a:gd name="connsiteX0" fmla="*/ 1100745 w 7223654"/>
              <a:gd name="connsiteY0" fmla="*/ 756215 h 2471337"/>
              <a:gd name="connsiteX1" fmla="*/ 1857210 w 7223654"/>
              <a:gd name="connsiteY1" fmla="*/ 1272136 h 2471337"/>
              <a:gd name="connsiteX2" fmla="*/ 2549382 w 7223654"/>
              <a:gd name="connsiteY2" fmla="*/ 1690007 h 2471337"/>
              <a:gd name="connsiteX3" fmla="*/ 3395172 w 7223654"/>
              <a:gd name="connsiteY3" fmla="*/ 2086439 h 2471337"/>
              <a:gd name="connsiteX4" fmla="*/ 4309993 w 7223654"/>
              <a:gd name="connsiteY4" fmla="*/ 2467293 h 2471337"/>
              <a:gd name="connsiteX5" fmla="*/ 5622936 w 7223654"/>
              <a:gd name="connsiteY5" fmla="*/ 1835552 h 2471337"/>
              <a:gd name="connsiteX6" fmla="*/ 6796853 w 7223654"/>
              <a:gd name="connsiteY6" fmla="*/ 474310 h 2471337"/>
              <a:gd name="connsiteX7" fmla="*/ 7055752 w 7223654"/>
              <a:gd name="connsiteY7" fmla="*/ 255154 h 2471337"/>
              <a:gd name="connsiteX8" fmla="*/ 7126663 w 7223654"/>
              <a:gd name="connsiteY8" fmla="*/ 51334 h 2471337"/>
              <a:gd name="connsiteX9" fmla="*/ 5669854 w 7223654"/>
              <a:gd name="connsiteY9" fmla="*/ 59167 h 2471337"/>
              <a:gd name="connsiteX10" fmla="*/ 5257170 w 7223654"/>
              <a:gd name="connsiteY10" fmla="*/ 26402 h 2471337"/>
              <a:gd name="connsiteX11" fmla="*/ 4710242 w 7223654"/>
              <a:gd name="connsiteY11" fmla="*/ 39185 h 2471337"/>
              <a:gd name="connsiteX12" fmla="*/ 4279925 w 7223654"/>
              <a:gd name="connsiteY12" fmla="*/ 15300 h 2471337"/>
              <a:gd name="connsiteX13" fmla="*/ 3784370 w 7223654"/>
              <a:gd name="connsiteY13" fmla="*/ 41643 h 2471337"/>
              <a:gd name="connsiteX14" fmla="*/ 3209369 w 7223654"/>
              <a:gd name="connsiteY14" fmla="*/ 21935 h 2471337"/>
              <a:gd name="connsiteX15" fmla="*/ 2379662 w 7223654"/>
              <a:gd name="connsiteY15" fmla="*/ 6857 h 2471337"/>
              <a:gd name="connsiteX16" fmla="*/ 394677 w 7223654"/>
              <a:gd name="connsiteY16" fmla="*/ 4051 h 2471337"/>
              <a:gd name="connsiteX17" fmla="*/ 45337 w 7223654"/>
              <a:gd name="connsiteY17" fmla="*/ 59932 h 2471337"/>
              <a:gd name="connsiteX18" fmla="*/ 1100745 w 7223654"/>
              <a:gd name="connsiteY18" fmla="*/ 756215 h 247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23654" h="2471337">
                <a:moveTo>
                  <a:pt x="1100745" y="756215"/>
                </a:moveTo>
                <a:cubicBezTo>
                  <a:pt x="1402724" y="958249"/>
                  <a:pt x="1615771" y="1116504"/>
                  <a:pt x="1857210" y="1272136"/>
                </a:cubicBezTo>
                <a:cubicBezTo>
                  <a:pt x="2098649" y="1427768"/>
                  <a:pt x="2293055" y="1554290"/>
                  <a:pt x="2549382" y="1690007"/>
                </a:cubicBezTo>
                <a:cubicBezTo>
                  <a:pt x="2805709" y="1825724"/>
                  <a:pt x="3101737" y="1956891"/>
                  <a:pt x="3395172" y="2086439"/>
                </a:cubicBezTo>
                <a:cubicBezTo>
                  <a:pt x="3688607" y="2215987"/>
                  <a:pt x="3938699" y="2509107"/>
                  <a:pt x="4309993" y="2467293"/>
                </a:cubicBezTo>
                <a:cubicBezTo>
                  <a:pt x="4681287" y="2425479"/>
                  <a:pt x="5208459" y="2167716"/>
                  <a:pt x="5622936" y="1835552"/>
                </a:cubicBezTo>
                <a:cubicBezTo>
                  <a:pt x="6037413" y="1503388"/>
                  <a:pt x="6558050" y="737710"/>
                  <a:pt x="6796853" y="474310"/>
                </a:cubicBezTo>
                <a:cubicBezTo>
                  <a:pt x="7035656" y="210910"/>
                  <a:pt x="7000784" y="325650"/>
                  <a:pt x="7055752" y="255154"/>
                </a:cubicBezTo>
                <a:cubicBezTo>
                  <a:pt x="7110720" y="184658"/>
                  <a:pt x="7357646" y="83998"/>
                  <a:pt x="7126663" y="51334"/>
                </a:cubicBezTo>
                <a:cubicBezTo>
                  <a:pt x="6895680" y="18670"/>
                  <a:pt x="5981436" y="63322"/>
                  <a:pt x="5669854" y="59167"/>
                </a:cubicBezTo>
                <a:cubicBezTo>
                  <a:pt x="5358272" y="55012"/>
                  <a:pt x="5417105" y="29732"/>
                  <a:pt x="5257170" y="26402"/>
                </a:cubicBezTo>
                <a:cubicBezTo>
                  <a:pt x="5097235" y="23072"/>
                  <a:pt x="4873116" y="41035"/>
                  <a:pt x="4710242" y="39185"/>
                </a:cubicBezTo>
                <a:cubicBezTo>
                  <a:pt x="4547368" y="37335"/>
                  <a:pt x="4434237" y="14890"/>
                  <a:pt x="4279925" y="15300"/>
                </a:cubicBezTo>
                <a:cubicBezTo>
                  <a:pt x="4125613" y="15710"/>
                  <a:pt x="3962796" y="40537"/>
                  <a:pt x="3784370" y="41643"/>
                </a:cubicBezTo>
                <a:cubicBezTo>
                  <a:pt x="3605944" y="42749"/>
                  <a:pt x="3443487" y="27733"/>
                  <a:pt x="3209369" y="21935"/>
                </a:cubicBezTo>
                <a:lnTo>
                  <a:pt x="2379662" y="6857"/>
                </a:lnTo>
                <a:cubicBezTo>
                  <a:pt x="2252662" y="3047"/>
                  <a:pt x="783731" y="-4795"/>
                  <a:pt x="394677" y="4051"/>
                </a:cubicBezTo>
                <a:cubicBezTo>
                  <a:pt x="5623" y="12897"/>
                  <a:pt x="-60901" y="-17084"/>
                  <a:pt x="45337" y="59932"/>
                </a:cubicBezTo>
                <a:cubicBezTo>
                  <a:pt x="151575" y="136948"/>
                  <a:pt x="798766" y="554181"/>
                  <a:pt x="1100745" y="756215"/>
                </a:cubicBezTo>
                <a:close/>
              </a:path>
            </a:pathLst>
          </a:custGeom>
          <a:solidFill>
            <a:schemeClr val="tx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0" name="Rectangle 9"/>
          <p:cNvSpPr/>
          <p:nvPr/>
        </p:nvSpPr>
        <p:spPr bwMode="auto">
          <a:xfrm>
            <a:off x="5148177" y="3933056"/>
            <a:ext cx="53187" cy="1728192"/>
          </a:xfrm>
          <a:prstGeom prst="rect">
            <a:avLst/>
          </a:prstGeom>
          <a:ln>
            <a:solidFill>
              <a:srgbClr val="0070C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2" name="Trapèze 47"/>
          <p:cNvSpPr/>
          <p:nvPr/>
        </p:nvSpPr>
        <p:spPr>
          <a:xfrm rot="10800000">
            <a:off x="3659919" y="4831461"/>
            <a:ext cx="2544202"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rapèze 47"/>
          <p:cNvSpPr/>
          <p:nvPr/>
        </p:nvSpPr>
        <p:spPr>
          <a:xfrm rot="10800000">
            <a:off x="3397640" y="4499550"/>
            <a:ext cx="3094948"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Freeform 36"/>
          <p:cNvSpPr/>
          <p:nvPr/>
        </p:nvSpPr>
        <p:spPr bwMode="auto">
          <a:xfrm>
            <a:off x="3105447" y="3808208"/>
            <a:ext cx="4068588" cy="1871042"/>
          </a:xfrm>
          <a:custGeom>
            <a:avLst/>
            <a:gdLst>
              <a:gd name="connsiteX0" fmla="*/ 0 w 3947284"/>
              <a:gd name="connsiteY0" fmla="*/ 690672 h 2002736"/>
              <a:gd name="connsiteX1" fmla="*/ 1195754 w 3947284"/>
              <a:gd name="connsiteY1" fmla="*/ 1511287 h 2002736"/>
              <a:gd name="connsiteX2" fmla="*/ 2180492 w 3947284"/>
              <a:gd name="connsiteY2" fmla="*/ 1945041 h 2002736"/>
              <a:gd name="connsiteX3" fmla="*/ 3774831 w 3947284"/>
              <a:gd name="connsiteY3" fmla="*/ 221749 h 2002736"/>
              <a:gd name="connsiteX4" fmla="*/ 3903784 w 3947284"/>
              <a:gd name="connsiteY4" fmla="*/ 22456 h 2002736"/>
              <a:gd name="connsiteX0" fmla="*/ 0 w 4005900"/>
              <a:gd name="connsiteY0" fmla="*/ 585165 h 2004287"/>
              <a:gd name="connsiteX1" fmla="*/ 1254370 w 4005900"/>
              <a:gd name="connsiteY1" fmla="*/ 1511287 h 2004287"/>
              <a:gd name="connsiteX2" fmla="*/ 2239108 w 4005900"/>
              <a:gd name="connsiteY2" fmla="*/ 1945041 h 2004287"/>
              <a:gd name="connsiteX3" fmla="*/ 3833447 w 4005900"/>
              <a:gd name="connsiteY3" fmla="*/ 221749 h 2004287"/>
              <a:gd name="connsiteX4" fmla="*/ 3962400 w 4005900"/>
              <a:gd name="connsiteY4" fmla="*/ 22456 h 2004287"/>
              <a:gd name="connsiteX0" fmla="*/ 109687 w 4115587"/>
              <a:gd name="connsiteY0" fmla="*/ 585165 h 2005280"/>
              <a:gd name="connsiteX1" fmla="*/ 88423 w 4115587"/>
              <a:gd name="connsiteY1" fmla="*/ 520087 h 2005280"/>
              <a:gd name="connsiteX2" fmla="*/ 1364057 w 4115587"/>
              <a:gd name="connsiteY2" fmla="*/ 1511287 h 2005280"/>
              <a:gd name="connsiteX3" fmla="*/ 2348795 w 4115587"/>
              <a:gd name="connsiteY3" fmla="*/ 1945041 h 2005280"/>
              <a:gd name="connsiteX4" fmla="*/ 3943134 w 4115587"/>
              <a:gd name="connsiteY4" fmla="*/ 221749 h 2005280"/>
              <a:gd name="connsiteX5" fmla="*/ 4072087 w 4115587"/>
              <a:gd name="connsiteY5" fmla="*/ 22456 h 2005280"/>
              <a:gd name="connsiteX0" fmla="*/ 529358 w 4535258"/>
              <a:gd name="connsiteY0" fmla="*/ 585165 h 2003512"/>
              <a:gd name="connsiteX1" fmla="*/ 39171 w 4535258"/>
              <a:gd name="connsiteY1" fmla="*/ 637318 h 2003512"/>
              <a:gd name="connsiteX2" fmla="*/ 1783728 w 4535258"/>
              <a:gd name="connsiteY2" fmla="*/ 1511287 h 2003512"/>
              <a:gd name="connsiteX3" fmla="*/ 2768466 w 4535258"/>
              <a:gd name="connsiteY3" fmla="*/ 1945041 h 2003512"/>
              <a:gd name="connsiteX4" fmla="*/ 4362805 w 4535258"/>
              <a:gd name="connsiteY4" fmla="*/ 221749 h 2003512"/>
              <a:gd name="connsiteX5" fmla="*/ 4491758 w 4535258"/>
              <a:gd name="connsiteY5" fmla="*/ 22456 h 2003512"/>
              <a:gd name="connsiteX0" fmla="*/ 12 w 5424404"/>
              <a:gd name="connsiteY0" fmla="*/ 936857 h 2003512"/>
              <a:gd name="connsiteX1" fmla="*/ 928317 w 5424404"/>
              <a:gd name="connsiteY1" fmla="*/ 637318 h 2003512"/>
              <a:gd name="connsiteX2" fmla="*/ 2672874 w 5424404"/>
              <a:gd name="connsiteY2" fmla="*/ 1511287 h 2003512"/>
              <a:gd name="connsiteX3" fmla="*/ 3657612 w 5424404"/>
              <a:gd name="connsiteY3" fmla="*/ 1945041 h 2003512"/>
              <a:gd name="connsiteX4" fmla="*/ 5251951 w 5424404"/>
              <a:gd name="connsiteY4" fmla="*/ 221749 h 2003512"/>
              <a:gd name="connsiteX5" fmla="*/ 5380904 w 5424404"/>
              <a:gd name="connsiteY5" fmla="*/ 22456 h 2003512"/>
              <a:gd name="connsiteX0" fmla="*/ 33 w 4990672"/>
              <a:gd name="connsiteY0" fmla="*/ 608611 h 2003512"/>
              <a:gd name="connsiteX1" fmla="*/ 494585 w 4990672"/>
              <a:gd name="connsiteY1" fmla="*/ 637318 h 2003512"/>
              <a:gd name="connsiteX2" fmla="*/ 2239142 w 4990672"/>
              <a:gd name="connsiteY2" fmla="*/ 1511287 h 2003512"/>
              <a:gd name="connsiteX3" fmla="*/ 3223880 w 4990672"/>
              <a:gd name="connsiteY3" fmla="*/ 1945041 h 2003512"/>
              <a:gd name="connsiteX4" fmla="*/ 4818219 w 4990672"/>
              <a:gd name="connsiteY4" fmla="*/ 221749 h 2003512"/>
              <a:gd name="connsiteX5" fmla="*/ 4947172 w 4990672"/>
              <a:gd name="connsiteY5" fmla="*/ 22456 h 2003512"/>
              <a:gd name="connsiteX0" fmla="*/ 18 w 4990657"/>
              <a:gd name="connsiteY0" fmla="*/ 608611 h 2003512"/>
              <a:gd name="connsiteX1" fmla="*/ 752477 w 4990657"/>
              <a:gd name="connsiteY1" fmla="*/ 637318 h 2003512"/>
              <a:gd name="connsiteX2" fmla="*/ 2239127 w 4990657"/>
              <a:gd name="connsiteY2" fmla="*/ 1511287 h 2003512"/>
              <a:gd name="connsiteX3" fmla="*/ 3223865 w 4990657"/>
              <a:gd name="connsiteY3" fmla="*/ 1945041 h 2003512"/>
              <a:gd name="connsiteX4" fmla="*/ 4818204 w 4990657"/>
              <a:gd name="connsiteY4" fmla="*/ 221749 h 2003512"/>
              <a:gd name="connsiteX5" fmla="*/ 4947157 w 4990657"/>
              <a:gd name="connsiteY5" fmla="*/ 22456 h 2003512"/>
              <a:gd name="connsiteX0" fmla="*/ 18 w 4990657"/>
              <a:gd name="connsiteY0" fmla="*/ 608611 h 1994804"/>
              <a:gd name="connsiteX1" fmla="*/ 752477 w 4990657"/>
              <a:gd name="connsiteY1" fmla="*/ 637318 h 1994804"/>
              <a:gd name="connsiteX2" fmla="*/ 2239127 w 4990657"/>
              <a:gd name="connsiteY2" fmla="*/ 1511287 h 1994804"/>
              <a:gd name="connsiteX3" fmla="*/ 2055073 w 4990657"/>
              <a:gd name="connsiteY3" fmla="*/ 1527816 h 1994804"/>
              <a:gd name="connsiteX4" fmla="*/ 3223865 w 4990657"/>
              <a:gd name="connsiteY4" fmla="*/ 1945041 h 1994804"/>
              <a:gd name="connsiteX5" fmla="*/ 4818204 w 4990657"/>
              <a:gd name="connsiteY5" fmla="*/ 221749 h 1994804"/>
              <a:gd name="connsiteX6" fmla="*/ 4947157 w 4990657"/>
              <a:gd name="connsiteY6" fmla="*/ 22456 h 1994804"/>
              <a:gd name="connsiteX0" fmla="*/ 22 w 4990661"/>
              <a:gd name="connsiteY0" fmla="*/ 608611 h 2006174"/>
              <a:gd name="connsiteX1" fmla="*/ 752481 w 4990661"/>
              <a:gd name="connsiteY1" fmla="*/ 637318 h 2006174"/>
              <a:gd name="connsiteX2" fmla="*/ 2055077 w 4990661"/>
              <a:gd name="connsiteY2" fmla="*/ 1527816 h 2006174"/>
              <a:gd name="connsiteX3" fmla="*/ 3223869 w 4990661"/>
              <a:gd name="connsiteY3" fmla="*/ 1945041 h 2006174"/>
              <a:gd name="connsiteX4" fmla="*/ 4818208 w 4990661"/>
              <a:gd name="connsiteY4" fmla="*/ 221749 h 2006174"/>
              <a:gd name="connsiteX5" fmla="*/ 4947161 w 4990661"/>
              <a:gd name="connsiteY5" fmla="*/ 22456 h 2006174"/>
              <a:gd name="connsiteX0" fmla="*/ 22 w 4960033"/>
              <a:gd name="connsiteY0" fmla="*/ 618597 h 2017639"/>
              <a:gd name="connsiteX1" fmla="*/ 752481 w 4960033"/>
              <a:gd name="connsiteY1" fmla="*/ 647304 h 2017639"/>
              <a:gd name="connsiteX2" fmla="*/ 2055077 w 4960033"/>
              <a:gd name="connsiteY2" fmla="*/ 1537802 h 2017639"/>
              <a:gd name="connsiteX3" fmla="*/ 3223869 w 4960033"/>
              <a:gd name="connsiteY3" fmla="*/ 1955027 h 2017639"/>
              <a:gd name="connsiteX4" fmla="*/ 4748465 w 4960033"/>
              <a:gd name="connsiteY4" fmla="*/ 208487 h 2017639"/>
              <a:gd name="connsiteX5" fmla="*/ 4947161 w 4960033"/>
              <a:gd name="connsiteY5" fmla="*/ 32442 h 2017639"/>
              <a:gd name="connsiteX0" fmla="*/ 22 w 4912264"/>
              <a:gd name="connsiteY0" fmla="*/ 633094 h 2032136"/>
              <a:gd name="connsiteX1" fmla="*/ 752481 w 4912264"/>
              <a:gd name="connsiteY1" fmla="*/ 661801 h 2032136"/>
              <a:gd name="connsiteX2" fmla="*/ 2055077 w 4912264"/>
              <a:gd name="connsiteY2" fmla="*/ 1552299 h 2032136"/>
              <a:gd name="connsiteX3" fmla="*/ 3223869 w 4912264"/>
              <a:gd name="connsiteY3" fmla="*/ 1969524 h 2032136"/>
              <a:gd name="connsiteX4" fmla="*/ 4748465 w 4912264"/>
              <a:gd name="connsiteY4" fmla="*/ 222984 h 2032136"/>
              <a:gd name="connsiteX5" fmla="*/ 4869670 w 4912264"/>
              <a:gd name="connsiteY5" fmla="*/ 23691 h 2032136"/>
              <a:gd name="connsiteX0" fmla="*/ 22 w 4906712"/>
              <a:gd name="connsiteY0" fmla="*/ 632682 h 2024778"/>
              <a:gd name="connsiteX1" fmla="*/ 752481 w 4906712"/>
              <a:gd name="connsiteY1" fmla="*/ 661389 h 2024778"/>
              <a:gd name="connsiteX2" fmla="*/ 2055077 w 4906712"/>
              <a:gd name="connsiteY2" fmla="*/ 1551887 h 2024778"/>
              <a:gd name="connsiteX3" fmla="*/ 3309109 w 4906712"/>
              <a:gd name="connsiteY3" fmla="*/ 1961363 h 2024778"/>
              <a:gd name="connsiteX4" fmla="*/ 4748465 w 4906712"/>
              <a:gd name="connsiteY4" fmla="*/ 222572 h 2024778"/>
              <a:gd name="connsiteX5" fmla="*/ 4869670 w 4906712"/>
              <a:gd name="connsiteY5" fmla="*/ 23279 h 2024778"/>
              <a:gd name="connsiteX0" fmla="*/ 22 w 4906712"/>
              <a:gd name="connsiteY0" fmla="*/ 632682 h 2042637"/>
              <a:gd name="connsiteX1" fmla="*/ 752481 w 4906712"/>
              <a:gd name="connsiteY1" fmla="*/ 661389 h 2042637"/>
              <a:gd name="connsiteX2" fmla="*/ 2132569 w 4906712"/>
              <a:gd name="connsiteY2" fmla="*/ 1644877 h 2042637"/>
              <a:gd name="connsiteX3" fmla="*/ 3309109 w 4906712"/>
              <a:gd name="connsiteY3" fmla="*/ 1961363 h 2042637"/>
              <a:gd name="connsiteX4" fmla="*/ 4748465 w 4906712"/>
              <a:gd name="connsiteY4" fmla="*/ 222572 h 2042637"/>
              <a:gd name="connsiteX5" fmla="*/ 4869670 w 4906712"/>
              <a:gd name="connsiteY5" fmla="*/ 23279 h 2042637"/>
              <a:gd name="connsiteX0" fmla="*/ 22 w 4906712"/>
              <a:gd name="connsiteY0" fmla="*/ 632682 h 2061424"/>
              <a:gd name="connsiteX1" fmla="*/ 752481 w 4906712"/>
              <a:gd name="connsiteY1" fmla="*/ 661389 h 2061424"/>
              <a:gd name="connsiteX2" fmla="*/ 2303050 w 4906712"/>
              <a:gd name="connsiteY2" fmla="*/ 1722369 h 2061424"/>
              <a:gd name="connsiteX3" fmla="*/ 3309109 w 4906712"/>
              <a:gd name="connsiteY3" fmla="*/ 1961363 h 2061424"/>
              <a:gd name="connsiteX4" fmla="*/ 4748465 w 4906712"/>
              <a:gd name="connsiteY4" fmla="*/ 222572 h 2061424"/>
              <a:gd name="connsiteX5" fmla="*/ 4869670 w 4906712"/>
              <a:gd name="connsiteY5" fmla="*/ 23279 h 2061424"/>
              <a:gd name="connsiteX0" fmla="*/ 22 w 4906712"/>
              <a:gd name="connsiteY0" fmla="*/ 632682 h 2060364"/>
              <a:gd name="connsiteX1" fmla="*/ 752481 w 4906712"/>
              <a:gd name="connsiteY1" fmla="*/ 661389 h 2060364"/>
              <a:gd name="connsiteX2" fmla="*/ 759975 w 4906712"/>
              <a:gd name="connsiteY2" fmla="*/ 721534 h 2060364"/>
              <a:gd name="connsiteX3" fmla="*/ 2303050 w 4906712"/>
              <a:gd name="connsiteY3" fmla="*/ 1722369 h 2060364"/>
              <a:gd name="connsiteX4" fmla="*/ 3309109 w 4906712"/>
              <a:gd name="connsiteY4" fmla="*/ 1961363 h 2060364"/>
              <a:gd name="connsiteX5" fmla="*/ 4748465 w 4906712"/>
              <a:gd name="connsiteY5" fmla="*/ 222572 h 2060364"/>
              <a:gd name="connsiteX6" fmla="*/ 4869670 w 4906712"/>
              <a:gd name="connsiteY6" fmla="*/ 23279 h 2060364"/>
              <a:gd name="connsiteX0" fmla="*/ 22 w 4906712"/>
              <a:gd name="connsiteY0" fmla="*/ 632682 h 2060364"/>
              <a:gd name="connsiteX1" fmla="*/ 752481 w 4906712"/>
              <a:gd name="connsiteY1" fmla="*/ 661389 h 2060364"/>
              <a:gd name="connsiteX2" fmla="*/ 759975 w 4906712"/>
              <a:gd name="connsiteY2" fmla="*/ 721534 h 2060364"/>
              <a:gd name="connsiteX3" fmla="*/ 2303050 w 4906712"/>
              <a:gd name="connsiteY3" fmla="*/ 1722369 h 2060364"/>
              <a:gd name="connsiteX4" fmla="*/ 3309109 w 4906712"/>
              <a:gd name="connsiteY4" fmla="*/ 1961363 h 2060364"/>
              <a:gd name="connsiteX5" fmla="*/ 4748465 w 4906712"/>
              <a:gd name="connsiteY5" fmla="*/ 222572 h 2060364"/>
              <a:gd name="connsiteX6" fmla="*/ 4869670 w 4906712"/>
              <a:gd name="connsiteY6" fmla="*/ 23279 h 2060364"/>
              <a:gd name="connsiteX0" fmla="*/ 0 w 4906690"/>
              <a:gd name="connsiteY0" fmla="*/ 632682 h 2060364"/>
              <a:gd name="connsiteX1" fmla="*/ 759953 w 4906690"/>
              <a:gd name="connsiteY1" fmla="*/ 721534 h 2060364"/>
              <a:gd name="connsiteX2" fmla="*/ 2303028 w 4906690"/>
              <a:gd name="connsiteY2" fmla="*/ 1722369 h 2060364"/>
              <a:gd name="connsiteX3" fmla="*/ 3309087 w 4906690"/>
              <a:gd name="connsiteY3" fmla="*/ 1961363 h 2060364"/>
              <a:gd name="connsiteX4" fmla="*/ 4748443 w 4906690"/>
              <a:gd name="connsiteY4" fmla="*/ 222572 h 2060364"/>
              <a:gd name="connsiteX5" fmla="*/ 4869648 w 4906690"/>
              <a:gd name="connsiteY5" fmla="*/ 23279 h 2060364"/>
              <a:gd name="connsiteX0" fmla="*/ 0 w 4748443"/>
              <a:gd name="connsiteY0" fmla="*/ 410110 h 1837792"/>
              <a:gd name="connsiteX1" fmla="*/ 759953 w 4748443"/>
              <a:gd name="connsiteY1" fmla="*/ 498962 h 1837792"/>
              <a:gd name="connsiteX2" fmla="*/ 2303028 w 4748443"/>
              <a:gd name="connsiteY2" fmla="*/ 1499797 h 1837792"/>
              <a:gd name="connsiteX3" fmla="*/ 3309087 w 4748443"/>
              <a:gd name="connsiteY3" fmla="*/ 1738791 h 1837792"/>
              <a:gd name="connsiteX4" fmla="*/ 4748443 w 4748443"/>
              <a:gd name="connsiteY4" fmla="*/ 0 h 1837792"/>
              <a:gd name="connsiteX0" fmla="*/ 0 w 4966608"/>
              <a:gd name="connsiteY0" fmla="*/ 644302 h 2089038"/>
              <a:gd name="connsiteX1" fmla="*/ 759953 w 4966608"/>
              <a:gd name="connsiteY1" fmla="*/ 733154 h 2089038"/>
              <a:gd name="connsiteX2" fmla="*/ 2303028 w 4966608"/>
              <a:gd name="connsiteY2" fmla="*/ 1733989 h 2089038"/>
              <a:gd name="connsiteX3" fmla="*/ 3309087 w 4966608"/>
              <a:gd name="connsiteY3" fmla="*/ 1972983 h 2089038"/>
              <a:gd name="connsiteX4" fmla="*/ 4966608 w 4966608"/>
              <a:gd name="connsiteY4" fmla="*/ 0 h 2089038"/>
              <a:gd name="connsiteX0" fmla="*/ 0 w 5518431"/>
              <a:gd name="connsiteY0" fmla="*/ 1298555 h 2791188"/>
              <a:gd name="connsiteX1" fmla="*/ 759953 w 5518431"/>
              <a:gd name="connsiteY1" fmla="*/ 1387407 h 2791188"/>
              <a:gd name="connsiteX2" fmla="*/ 2303028 w 5518431"/>
              <a:gd name="connsiteY2" fmla="*/ 2388242 h 2791188"/>
              <a:gd name="connsiteX3" fmla="*/ 3309087 w 5518431"/>
              <a:gd name="connsiteY3" fmla="*/ 2627236 h 2791188"/>
              <a:gd name="connsiteX4" fmla="*/ 5518431 w 5518431"/>
              <a:gd name="connsiteY4" fmla="*/ 0 h 2791188"/>
              <a:gd name="connsiteX0" fmla="*/ 0 w 5518431"/>
              <a:gd name="connsiteY0" fmla="*/ 1298555 h 2725890"/>
              <a:gd name="connsiteX1" fmla="*/ 759953 w 5518431"/>
              <a:gd name="connsiteY1" fmla="*/ 1387407 h 2725890"/>
              <a:gd name="connsiteX2" fmla="*/ 2303028 w 5518431"/>
              <a:gd name="connsiteY2" fmla="*/ 2388242 h 2725890"/>
              <a:gd name="connsiteX3" fmla="*/ 3309087 w 5518431"/>
              <a:gd name="connsiteY3" fmla="*/ 2627236 h 2725890"/>
              <a:gd name="connsiteX4" fmla="*/ 4848969 w 5518431"/>
              <a:gd name="connsiteY4" fmla="*/ 893212 h 2725890"/>
              <a:gd name="connsiteX5" fmla="*/ 5518431 w 5518431"/>
              <a:gd name="connsiteY5" fmla="*/ 0 h 2725890"/>
              <a:gd name="connsiteX0" fmla="*/ 0 w 5518431"/>
              <a:gd name="connsiteY0" fmla="*/ 1298555 h 2725892"/>
              <a:gd name="connsiteX1" fmla="*/ 759953 w 5518431"/>
              <a:gd name="connsiteY1" fmla="*/ 1387407 h 2725892"/>
              <a:gd name="connsiteX2" fmla="*/ 2303028 w 5518431"/>
              <a:gd name="connsiteY2" fmla="*/ 2388242 h 2725892"/>
              <a:gd name="connsiteX3" fmla="*/ 3309087 w 5518431"/>
              <a:gd name="connsiteY3" fmla="*/ 2627236 h 2725892"/>
              <a:gd name="connsiteX4" fmla="*/ 4848969 w 5518431"/>
              <a:gd name="connsiteY4" fmla="*/ 893212 h 2725892"/>
              <a:gd name="connsiteX5" fmla="*/ 5518431 w 5518431"/>
              <a:gd name="connsiteY5" fmla="*/ 0 h 2725892"/>
              <a:gd name="connsiteX0" fmla="*/ 0 w 5950293"/>
              <a:gd name="connsiteY0" fmla="*/ 1327633 h 2754969"/>
              <a:gd name="connsiteX1" fmla="*/ 759953 w 5950293"/>
              <a:gd name="connsiteY1" fmla="*/ 1416485 h 2754969"/>
              <a:gd name="connsiteX2" fmla="*/ 2303028 w 5950293"/>
              <a:gd name="connsiteY2" fmla="*/ 2417320 h 2754969"/>
              <a:gd name="connsiteX3" fmla="*/ 3309087 w 5950293"/>
              <a:gd name="connsiteY3" fmla="*/ 2656314 h 2754969"/>
              <a:gd name="connsiteX4" fmla="*/ 4848969 w 5950293"/>
              <a:gd name="connsiteY4" fmla="*/ 922290 h 2754969"/>
              <a:gd name="connsiteX5" fmla="*/ 5950293 w 5950293"/>
              <a:gd name="connsiteY5" fmla="*/ 0 h 2754969"/>
              <a:gd name="connsiteX0" fmla="*/ 0 w 5950293"/>
              <a:gd name="connsiteY0" fmla="*/ 1327633 h 2782524"/>
              <a:gd name="connsiteX1" fmla="*/ 759953 w 5950293"/>
              <a:gd name="connsiteY1" fmla="*/ 1416485 h 2782524"/>
              <a:gd name="connsiteX2" fmla="*/ 2303028 w 5950293"/>
              <a:gd name="connsiteY2" fmla="*/ 2417320 h 2782524"/>
              <a:gd name="connsiteX3" fmla="*/ 3309087 w 5950293"/>
              <a:gd name="connsiteY3" fmla="*/ 2656314 h 2782524"/>
              <a:gd name="connsiteX4" fmla="*/ 5172865 w 5950293"/>
              <a:gd name="connsiteY4" fmla="*/ 544277 h 2782524"/>
              <a:gd name="connsiteX5" fmla="*/ 5950293 w 5950293"/>
              <a:gd name="connsiteY5" fmla="*/ 0 h 2782524"/>
              <a:gd name="connsiteX0" fmla="*/ 0 w 5782978"/>
              <a:gd name="connsiteY0" fmla="*/ 1692637 h 3147526"/>
              <a:gd name="connsiteX1" fmla="*/ 759953 w 5782978"/>
              <a:gd name="connsiteY1" fmla="*/ 1781489 h 3147526"/>
              <a:gd name="connsiteX2" fmla="*/ 2303028 w 5782978"/>
              <a:gd name="connsiteY2" fmla="*/ 2782324 h 3147526"/>
              <a:gd name="connsiteX3" fmla="*/ 3309087 w 5782978"/>
              <a:gd name="connsiteY3" fmla="*/ 3021318 h 3147526"/>
              <a:gd name="connsiteX4" fmla="*/ 5172865 w 5782978"/>
              <a:gd name="connsiteY4" fmla="*/ 909281 h 3147526"/>
              <a:gd name="connsiteX5" fmla="*/ 5782978 w 5782978"/>
              <a:gd name="connsiteY5" fmla="*/ 0 h 3147526"/>
              <a:gd name="connsiteX0" fmla="*/ 0 w 5782978"/>
              <a:gd name="connsiteY0" fmla="*/ 1692637 h 3153459"/>
              <a:gd name="connsiteX1" fmla="*/ 759953 w 5782978"/>
              <a:gd name="connsiteY1" fmla="*/ 1781489 h 3153459"/>
              <a:gd name="connsiteX2" fmla="*/ 2303028 w 5782978"/>
              <a:gd name="connsiteY2" fmla="*/ 2782324 h 3153459"/>
              <a:gd name="connsiteX3" fmla="*/ 3309087 w 5782978"/>
              <a:gd name="connsiteY3" fmla="*/ 3021318 h 3153459"/>
              <a:gd name="connsiteX4" fmla="*/ 5105938 w 5782978"/>
              <a:gd name="connsiteY4" fmla="*/ 828169 h 3153459"/>
              <a:gd name="connsiteX5" fmla="*/ 5782978 w 5782978"/>
              <a:gd name="connsiteY5" fmla="*/ 0 h 3153459"/>
              <a:gd name="connsiteX0" fmla="*/ 0 w 5657903"/>
              <a:gd name="connsiteY0" fmla="*/ 1692637 h 3153457"/>
              <a:gd name="connsiteX1" fmla="*/ 634878 w 5657903"/>
              <a:gd name="connsiteY1" fmla="*/ 1781489 h 3153457"/>
              <a:gd name="connsiteX2" fmla="*/ 2177953 w 5657903"/>
              <a:gd name="connsiteY2" fmla="*/ 2782324 h 3153457"/>
              <a:gd name="connsiteX3" fmla="*/ 3184012 w 5657903"/>
              <a:gd name="connsiteY3" fmla="*/ 3021318 h 3153457"/>
              <a:gd name="connsiteX4" fmla="*/ 4980863 w 5657903"/>
              <a:gd name="connsiteY4" fmla="*/ 828169 h 3153457"/>
              <a:gd name="connsiteX5" fmla="*/ 5657903 w 5657903"/>
              <a:gd name="connsiteY5" fmla="*/ 0 h 31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7903" h="3153457">
                <a:moveTo>
                  <a:pt x="0" y="1692637"/>
                </a:moveTo>
                <a:cubicBezTo>
                  <a:pt x="158324" y="1711148"/>
                  <a:pt x="251040" y="1599875"/>
                  <a:pt x="634878" y="1781489"/>
                </a:cubicBezTo>
                <a:cubicBezTo>
                  <a:pt x="1018716" y="1963103"/>
                  <a:pt x="1756972" y="2570520"/>
                  <a:pt x="2177953" y="2782324"/>
                </a:cubicBezTo>
                <a:cubicBezTo>
                  <a:pt x="2598934" y="2994128"/>
                  <a:pt x="2716860" y="3347011"/>
                  <a:pt x="3184012" y="3021318"/>
                </a:cubicBezTo>
                <a:cubicBezTo>
                  <a:pt x="3651164" y="2695626"/>
                  <a:pt x="4612639" y="1266042"/>
                  <a:pt x="4980863" y="828169"/>
                </a:cubicBezTo>
                <a:cubicBezTo>
                  <a:pt x="5505036" y="70438"/>
                  <a:pt x="5546326" y="148869"/>
                  <a:pt x="5657903" y="0"/>
                </a:cubicBezTo>
              </a:path>
            </a:pathLst>
          </a:custGeom>
          <a:noFill/>
          <a:ln w="76200" cap="flat" cmpd="sng" algn="ctr">
            <a:solidFill>
              <a:srgbClr val="005380"/>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1" name="Trapèze 18"/>
          <p:cNvSpPr/>
          <p:nvPr/>
        </p:nvSpPr>
        <p:spPr>
          <a:xfrm>
            <a:off x="3326691" y="4170512"/>
            <a:ext cx="410975" cy="237390"/>
          </a:xfrm>
          <a:prstGeom prst="trapezoid">
            <a:avLst>
              <a:gd name="adj" fmla="val 47486"/>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indent="-177800">
              <a:spcBef>
                <a:spcPct val="20000"/>
              </a:spcBef>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38" name="Trapèze 47"/>
          <p:cNvSpPr/>
          <p:nvPr/>
        </p:nvSpPr>
        <p:spPr>
          <a:xfrm rot="10800000">
            <a:off x="3711385" y="4342523"/>
            <a:ext cx="2867872"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Freeform 38"/>
          <p:cNvSpPr/>
          <p:nvPr/>
        </p:nvSpPr>
        <p:spPr bwMode="auto">
          <a:xfrm>
            <a:off x="2339752" y="3279187"/>
            <a:ext cx="6643571" cy="2429008"/>
          </a:xfrm>
          <a:custGeom>
            <a:avLst/>
            <a:gdLst>
              <a:gd name="connsiteX0" fmla="*/ 0 w 7519481"/>
              <a:gd name="connsiteY0" fmla="*/ 2114536 h 2960844"/>
              <a:gd name="connsiteX1" fmla="*/ 1517515 w 7519481"/>
              <a:gd name="connsiteY1" fmla="*/ 1472511 h 2960844"/>
              <a:gd name="connsiteX2" fmla="*/ 3219855 w 7519481"/>
              <a:gd name="connsiteY2" fmla="*/ 2610647 h 2960844"/>
              <a:gd name="connsiteX3" fmla="*/ 4367719 w 7519481"/>
              <a:gd name="connsiteY3" fmla="*/ 2776017 h 2960844"/>
              <a:gd name="connsiteX4" fmla="*/ 6303523 w 7519481"/>
              <a:gd name="connsiteY4" fmla="*/ 188460 h 2960844"/>
              <a:gd name="connsiteX5" fmla="*/ 7519481 w 7519481"/>
              <a:gd name="connsiteY5" fmla="*/ 198188 h 2960844"/>
              <a:gd name="connsiteX6" fmla="*/ 7519481 w 7519481"/>
              <a:gd name="connsiteY6" fmla="*/ 198188 h 2960844"/>
              <a:gd name="connsiteX7" fmla="*/ 7519481 w 7519481"/>
              <a:gd name="connsiteY7" fmla="*/ 198188 h 2960844"/>
              <a:gd name="connsiteX0" fmla="*/ 0 w 7654714"/>
              <a:gd name="connsiteY0" fmla="*/ 3581479 h 4545996"/>
              <a:gd name="connsiteX1" fmla="*/ 1517515 w 7654714"/>
              <a:gd name="connsiteY1" fmla="*/ 2939454 h 4545996"/>
              <a:gd name="connsiteX2" fmla="*/ 3219855 w 7654714"/>
              <a:gd name="connsiteY2" fmla="*/ 4077590 h 4545996"/>
              <a:gd name="connsiteX3" fmla="*/ 4367719 w 7654714"/>
              <a:gd name="connsiteY3" fmla="*/ 4242960 h 4545996"/>
              <a:gd name="connsiteX4" fmla="*/ 7377907 w 7654714"/>
              <a:gd name="connsiteY4" fmla="*/ 59570 h 4545996"/>
              <a:gd name="connsiteX5" fmla="*/ 7519481 w 7654714"/>
              <a:gd name="connsiteY5" fmla="*/ 1665131 h 4545996"/>
              <a:gd name="connsiteX6" fmla="*/ 7519481 w 7654714"/>
              <a:gd name="connsiteY6" fmla="*/ 1665131 h 4545996"/>
              <a:gd name="connsiteX7" fmla="*/ 7519481 w 7654714"/>
              <a:gd name="connsiteY7" fmla="*/ 1665131 h 4545996"/>
              <a:gd name="connsiteX0" fmla="*/ 0 w 9092879"/>
              <a:gd name="connsiteY0" fmla="*/ 3620698 h 4585215"/>
              <a:gd name="connsiteX1" fmla="*/ 1517515 w 9092879"/>
              <a:gd name="connsiteY1" fmla="*/ 2978673 h 4585215"/>
              <a:gd name="connsiteX2" fmla="*/ 3219855 w 9092879"/>
              <a:gd name="connsiteY2" fmla="*/ 4116809 h 4585215"/>
              <a:gd name="connsiteX3" fmla="*/ 4367719 w 9092879"/>
              <a:gd name="connsiteY3" fmla="*/ 4282179 h 4585215"/>
              <a:gd name="connsiteX4" fmla="*/ 7377907 w 9092879"/>
              <a:gd name="connsiteY4" fmla="*/ 98789 h 4585215"/>
              <a:gd name="connsiteX5" fmla="*/ 9092621 w 9092879"/>
              <a:gd name="connsiteY5" fmla="*/ 1348519 h 4585215"/>
              <a:gd name="connsiteX6" fmla="*/ 7519481 w 9092879"/>
              <a:gd name="connsiteY6" fmla="*/ 1704350 h 4585215"/>
              <a:gd name="connsiteX7" fmla="*/ 7519481 w 9092879"/>
              <a:gd name="connsiteY7" fmla="*/ 1704350 h 4585215"/>
              <a:gd name="connsiteX8" fmla="*/ 7519481 w 9092879"/>
              <a:gd name="connsiteY8" fmla="*/ 1704350 h 4585215"/>
              <a:gd name="connsiteX0" fmla="*/ 0 w 9092879"/>
              <a:gd name="connsiteY0" fmla="*/ 3620698 h 4585215"/>
              <a:gd name="connsiteX1" fmla="*/ 1517515 w 9092879"/>
              <a:gd name="connsiteY1" fmla="*/ 2978673 h 4585215"/>
              <a:gd name="connsiteX2" fmla="*/ 3219855 w 9092879"/>
              <a:gd name="connsiteY2" fmla="*/ 4116809 h 4585215"/>
              <a:gd name="connsiteX3" fmla="*/ 4367719 w 9092879"/>
              <a:gd name="connsiteY3" fmla="*/ 4282179 h 4585215"/>
              <a:gd name="connsiteX4" fmla="*/ 7377907 w 9092879"/>
              <a:gd name="connsiteY4" fmla="*/ 98789 h 4585215"/>
              <a:gd name="connsiteX5" fmla="*/ 9092621 w 9092879"/>
              <a:gd name="connsiteY5" fmla="*/ 1348519 h 4585215"/>
              <a:gd name="connsiteX6" fmla="*/ 7519481 w 9092879"/>
              <a:gd name="connsiteY6" fmla="*/ 1704350 h 4585215"/>
              <a:gd name="connsiteX7" fmla="*/ 7519481 w 9092879"/>
              <a:gd name="connsiteY7" fmla="*/ 1704350 h 4585215"/>
              <a:gd name="connsiteX0" fmla="*/ 0 w 9092945"/>
              <a:gd name="connsiteY0" fmla="*/ 3620698 h 4585215"/>
              <a:gd name="connsiteX1" fmla="*/ 1517515 w 9092945"/>
              <a:gd name="connsiteY1" fmla="*/ 2978673 h 4585215"/>
              <a:gd name="connsiteX2" fmla="*/ 3219855 w 9092945"/>
              <a:gd name="connsiteY2" fmla="*/ 4116809 h 4585215"/>
              <a:gd name="connsiteX3" fmla="*/ 4367719 w 9092945"/>
              <a:gd name="connsiteY3" fmla="*/ 4282179 h 4585215"/>
              <a:gd name="connsiteX4" fmla="*/ 7377907 w 9092945"/>
              <a:gd name="connsiteY4" fmla="*/ 98789 h 4585215"/>
              <a:gd name="connsiteX5" fmla="*/ 9092621 w 9092945"/>
              <a:gd name="connsiteY5" fmla="*/ 1348519 h 4585215"/>
              <a:gd name="connsiteX6" fmla="*/ 7519481 w 9092945"/>
              <a:gd name="connsiteY6" fmla="*/ 1704350 h 4585215"/>
              <a:gd name="connsiteX0" fmla="*/ 0 w 9092621"/>
              <a:gd name="connsiteY0" fmla="*/ 3620698 h 4585215"/>
              <a:gd name="connsiteX1" fmla="*/ 1517515 w 9092621"/>
              <a:gd name="connsiteY1" fmla="*/ 2978673 h 4585215"/>
              <a:gd name="connsiteX2" fmla="*/ 3219855 w 9092621"/>
              <a:gd name="connsiteY2" fmla="*/ 4116809 h 4585215"/>
              <a:gd name="connsiteX3" fmla="*/ 4367719 w 9092621"/>
              <a:gd name="connsiteY3" fmla="*/ 4282179 h 4585215"/>
              <a:gd name="connsiteX4" fmla="*/ 7377907 w 9092621"/>
              <a:gd name="connsiteY4" fmla="*/ 98789 h 4585215"/>
              <a:gd name="connsiteX5" fmla="*/ 9092621 w 9092621"/>
              <a:gd name="connsiteY5" fmla="*/ 1348519 h 458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2621" h="4585215">
                <a:moveTo>
                  <a:pt x="0" y="3620698"/>
                </a:moveTo>
                <a:cubicBezTo>
                  <a:pt x="490436" y="3258343"/>
                  <a:pt x="980873" y="2895988"/>
                  <a:pt x="1517515" y="2978673"/>
                </a:cubicBezTo>
                <a:cubicBezTo>
                  <a:pt x="2054157" y="3061358"/>
                  <a:pt x="2744821" y="3899558"/>
                  <a:pt x="3219855" y="4116809"/>
                </a:cubicBezTo>
                <a:cubicBezTo>
                  <a:pt x="3694889" y="4334060"/>
                  <a:pt x="3674710" y="4951849"/>
                  <a:pt x="4367719" y="4282179"/>
                </a:cubicBezTo>
                <a:cubicBezTo>
                  <a:pt x="5060728" y="3612509"/>
                  <a:pt x="6590424" y="587732"/>
                  <a:pt x="7377907" y="98789"/>
                </a:cubicBezTo>
                <a:cubicBezTo>
                  <a:pt x="8165390" y="-390154"/>
                  <a:pt x="9069025" y="1080926"/>
                  <a:pt x="9092621" y="1348519"/>
                </a:cubicBezTo>
              </a:path>
            </a:pathLst>
          </a:custGeom>
          <a:ln w="3810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cxnSp>
        <p:nvCxnSpPr>
          <p:cNvPr id="40" name="Straight Connector 39"/>
          <p:cNvCxnSpPr/>
          <p:nvPr/>
        </p:nvCxnSpPr>
        <p:spPr bwMode="auto">
          <a:xfrm>
            <a:off x="5195521" y="2092951"/>
            <a:ext cx="1646020" cy="455970"/>
          </a:xfrm>
          <a:prstGeom prst="line">
            <a:avLst/>
          </a:prstGeom>
          <a:noFill/>
          <a:ln w="63500" cap="flat" cmpd="sng" algn="ctr">
            <a:solidFill>
              <a:schemeClr val="bg2">
                <a:lumMod val="50000"/>
              </a:schemeClr>
            </a:solidFill>
            <a:prstDash val="sysDot"/>
            <a:round/>
            <a:headEnd type="none" w="med" len="med"/>
            <a:tailEnd type="none" w="med" len="med"/>
          </a:ln>
          <a:effectLst/>
        </p:spPr>
      </p:cxnSp>
      <p:sp>
        <p:nvSpPr>
          <p:cNvPr id="7" name="Trapezoid 6"/>
          <p:cNvSpPr/>
          <p:nvPr/>
        </p:nvSpPr>
        <p:spPr bwMode="auto">
          <a:xfrm>
            <a:off x="3016423" y="4422822"/>
            <a:ext cx="515756" cy="600255"/>
          </a:xfrm>
          <a:prstGeom prst="trapezoid">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normalizeH="0" baseline="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Tree>
    <p:extLst>
      <p:ext uri="{BB962C8B-B14F-4D97-AF65-F5344CB8AC3E}">
        <p14:creationId xmlns:p14="http://schemas.microsoft.com/office/powerpoint/2010/main" val="3509838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38"/>
          <p:cNvSpPr/>
          <p:nvPr/>
        </p:nvSpPr>
        <p:spPr bwMode="auto">
          <a:xfrm>
            <a:off x="2339752" y="3328774"/>
            <a:ext cx="6643571" cy="2307098"/>
          </a:xfrm>
          <a:custGeom>
            <a:avLst/>
            <a:gdLst>
              <a:gd name="connsiteX0" fmla="*/ 0 w 7519481"/>
              <a:gd name="connsiteY0" fmla="*/ 2114536 h 2960844"/>
              <a:gd name="connsiteX1" fmla="*/ 1517515 w 7519481"/>
              <a:gd name="connsiteY1" fmla="*/ 1472511 h 2960844"/>
              <a:gd name="connsiteX2" fmla="*/ 3219855 w 7519481"/>
              <a:gd name="connsiteY2" fmla="*/ 2610647 h 2960844"/>
              <a:gd name="connsiteX3" fmla="*/ 4367719 w 7519481"/>
              <a:gd name="connsiteY3" fmla="*/ 2776017 h 2960844"/>
              <a:gd name="connsiteX4" fmla="*/ 6303523 w 7519481"/>
              <a:gd name="connsiteY4" fmla="*/ 188460 h 2960844"/>
              <a:gd name="connsiteX5" fmla="*/ 7519481 w 7519481"/>
              <a:gd name="connsiteY5" fmla="*/ 198188 h 2960844"/>
              <a:gd name="connsiteX6" fmla="*/ 7519481 w 7519481"/>
              <a:gd name="connsiteY6" fmla="*/ 198188 h 2960844"/>
              <a:gd name="connsiteX7" fmla="*/ 7519481 w 7519481"/>
              <a:gd name="connsiteY7" fmla="*/ 198188 h 2960844"/>
              <a:gd name="connsiteX0" fmla="*/ 0 w 7654714"/>
              <a:gd name="connsiteY0" fmla="*/ 3581479 h 4545996"/>
              <a:gd name="connsiteX1" fmla="*/ 1517515 w 7654714"/>
              <a:gd name="connsiteY1" fmla="*/ 2939454 h 4545996"/>
              <a:gd name="connsiteX2" fmla="*/ 3219855 w 7654714"/>
              <a:gd name="connsiteY2" fmla="*/ 4077590 h 4545996"/>
              <a:gd name="connsiteX3" fmla="*/ 4367719 w 7654714"/>
              <a:gd name="connsiteY3" fmla="*/ 4242960 h 4545996"/>
              <a:gd name="connsiteX4" fmla="*/ 7377907 w 7654714"/>
              <a:gd name="connsiteY4" fmla="*/ 59570 h 4545996"/>
              <a:gd name="connsiteX5" fmla="*/ 7519481 w 7654714"/>
              <a:gd name="connsiteY5" fmla="*/ 1665131 h 4545996"/>
              <a:gd name="connsiteX6" fmla="*/ 7519481 w 7654714"/>
              <a:gd name="connsiteY6" fmla="*/ 1665131 h 4545996"/>
              <a:gd name="connsiteX7" fmla="*/ 7519481 w 7654714"/>
              <a:gd name="connsiteY7" fmla="*/ 1665131 h 4545996"/>
              <a:gd name="connsiteX0" fmla="*/ 0 w 9092879"/>
              <a:gd name="connsiteY0" fmla="*/ 3620698 h 4585215"/>
              <a:gd name="connsiteX1" fmla="*/ 1517515 w 9092879"/>
              <a:gd name="connsiteY1" fmla="*/ 2978673 h 4585215"/>
              <a:gd name="connsiteX2" fmla="*/ 3219855 w 9092879"/>
              <a:gd name="connsiteY2" fmla="*/ 4116809 h 4585215"/>
              <a:gd name="connsiteX3" fmla="*/ 4367719 w 9092879"/>
              <a:gd name="connsiteY3" fmla="*/ 4282179 h 4585215"/>
              <a:gd name="connsiteX4" fmla="*/ 7377907 w 9092879"/>
              <a:gd name="connsiteY4" fmla="*/ 98789 h 4585215"/>
              <a:gd name="connsiteX5" fmla="*/ 9092621 w 9092879"/>
              <a:gd name="connsiteY5" fmla="*/ 1348519 h 4585215"/>
              <a:gd name="connsiteX6" fmla="*/ 7519481 w 9092879"/>
              <a:gd name="connsiteY6" fmla="*/ 1704350 h 4585215"/>
              <a:gd name="connsiteX7" fmla="*/ 7519481 w 9092879"/>
              <a:gd name="connsiteY7" fmla="*/ 1704350 h 4585215"/>
              <a:gd name="connsiteX8" fmla="*/ 7519481 w 9092879"/>
              <a:gd name="connsiteY8" fmla="*/ 1704350 h 4585215"/>
              <a:gd name="connsiteX0" fmla="*/ 0 w 9092879"/>
              <a:gd name="connsiteY0" fmla="*/ 3620698 h 4585215"/>
              <a:gd name="connsiteX1" fmla="*/ 1517515 w 9092879"/>
              <a:gd name="connsiteY1" fmla="*/ 2978673 h 4585215"/>
              <a:gd name="connsiteX2" fmla="*/ 3219855 w 9092879"/>
              <a:gd name="connsiteY2" fmla="*/ 4116809 h 4585215"/>
              <a:gd name="connsiteX3" fmla="*/ 4367719 w 9092879"/>
              <a:gd name="connsiteY3" fmla="*/ 4282179 h 4585215"/>
              <a:gd name="connsiteX4" fmla="*/ 7377907 w 9092879"/>
              <a:gd name="connsiteY4" fmla="*/ 98789 h 4585215"/>
              <a:gd name="connsiteX5" fmla="*/ 9092621 w 9092879"/>
              <a:gd name="connsiteY5" fmla="*/ 1348519 h 4585215"/>
              <a:gd name="connsiteX6" fmla="*/ 7519481 w 9092879"/>
              <a:gd name="connsiteY6" fmla="*/ 1704350 h 4585215"/>
              <a:gd name="connsiteX7" fmla="*/ 7519481 w 9092879"/>
              <a:gd name="connsiteY7" fmla="*/ 1704350 h 4585215"/>
              <a:gd name="connsiteX0" fmla="*/ 0 w 9092945"/>
              <a:gd name="connsiteY0" fmla="*/ 3620698 h 4585215"/>
              <a:gd name="connsiteX1" fmla="*/ 1517515 w 9092945"/>
              <a:gd name="connsiteY1" fmla="*/ 2978673 h 4585215"/>
              <a:gd name="connsiteX2" fmla="*/ 3219855 w 9092945"/>
              <a:gd name="connsiteY2" fmla="*/ 4116809 h 4585215"/>
              <a:gd name="connsiteX3" fmla="*/ 4367719 w 9092945"/>
              <a:gd name="connsiteY3" fmla="*/ 4282179 h 4585215"/>
              <a:gd name="connsiteX4" fmla="*/ 7377907 w 9092945"/>
              <a:gd name="connsiteY4" fmla="*/ 98789 h 4585215"/>
              <a:gd name="connsiteX5" fmla="*/ 9092621 w 9092945"/>
              <a:gd name="connsiteY5" fmla="*/ 1348519 h 4585215"/>
              <a:gd name="connsiteX6" fmla="*/ 7519481 w 9092945"/>
              <a:gd name="connsiteY6" fmla="*/ 1704350 h 4585215"/>
              <a:gd name="connsiteX0" fmla="*/ 0 w 9092621"/>
              <a:gd name="connsiteY0" fmla="*/ 3620698 h 4585215"/>
              <a:gd name="connsiteX1" fmla="*/ 1517515 w 9092621"/>
              <a:gd name="connsiteY1" fmla="*/ 2978673 h 4585215"/>
              <a:gd name="connsiteX2" fmla="*/ 3219855 w 9092621"/>
              <a:gd name="connsiteY2" fmla="*/ 4116809 h 4585215"/>
              <a:gd name="connsiteX3" fmla="*/ 4367719 w 9092621"/>
              <a:gd name="connsiteY3" fmla="*/ 4282179 h 4585215"/>
              <a:gd name="connsiteX4" fmla="*/ 7377907 w 9092621"/>
              <a:gd name="connsiteY4" fmla="*/ 98789 h 4585215"/>
              <a:gd name="connsiteX5" fmla="*/ 9092621 w 9092621"/>
              <a:gd name="connsiteY5" fmla="*/ 1348519 h 4585215"/>
              <a:gd name="connsiteX0" fmla="*/ 0 w 9092621"/>
              <a:gd name="connsiteY0" fmla="*/ 3624962 h 4556671"/>
              <a:gd name="connsiteX1" fmla="*/ 1517515 w 9092621"/>
              <a:gd name="connsiteY1" fmla="*/ 2982937 h 4556671"/>
              <a:gd name="connsiteX2" fmla="*/ 3219855 w 9092621"/>
              <a:gd name="connsiteY2" fmla="*/ 4121073 h 4556671"/>
              <a:gd name="connsiteX3" fmla="*/ 4367719 w 9092621"/>
              <a:gd name="connsiteY3" fmla="*/ 4286443 h 4556671"/>
              <a:gd name="connsiteX4" fmla="*/ 6934718 w 9092621"/>
              <a:gd name="connsiteY4" fmla="*/ 545980 h 4556671"/>
              <a:gd name="connsiteX5" fmla="*/ 7377907 w 9092621"/>
              <a:gd name="connsiteY5" fmla="*/ 103053 h 4556671"/>
              <a:gd name="connsiteX6" fmla="*/ 9092621 w 9092621"/>
              <a:gd name="connsiteY6" fmla="*/ 1352783 h 4556671"/>
              <a:gd name="connsiteX0" fmla="*/ 0 w 9092621"/>
              <a:gd name="connsiteY0" fmla="*/ 3524699 h 4368327"/>
              <a:gd name="connsiteX1" fmla="*/ 1517515 w 9092621"/>
              <a:gd name="connsiteY1" fmla="*/ 2882674 h 4368327"/>
              <a:gd name="connsiteX2" fmla="*/ 3219855 w 9092621"/>
              <a:gd name="connsiteY2" fmla="*/ 4020810 h 4368327"/>
              <a:gd name="connsiteX3" fmla="*/ 4367719 w 9092621"/>
              <a:gd name="connsiteY3" fmla="*/ 4186180 h 4368327"/>
              <a:gd name="connsiteX4" fmla="*/ 6726138 w 9092621"/>
              <a:gd name="connsiteY4" fmla="*/ 1634811 h 4368327"/>
              <a:gd name="connsiteX5" fmla="*/ 7377907 w 9092621"/>
              <a:gd name="connsiteY5" fmla="*/ 2790 h 4368327"/>
              <a:gd name="connsiteX6" fmla="*/ 9092621 w 9092621"/>
              <a:gd name="connsiteY6" fmla="*/ 1252520 h 4368327"/>
              <a:gd name="connsiteX0" fmla="*/ 0 w 9092621"/>
              <a:gd name="connsiteY0" fmla="*/ 3524699 h 4368325"/>
              <a:gd name="connsiteX1" fmla="*/ 1517515 w 9092621"/>
              <a:gd name="connsiteY1" fmla="*/ 2882674 h 4368325"/>
              <a:gd name="connsiteX2" fmla="*/ 3219855 w 9092621"/>
              <a:gd name="connsiteY2" fmla="*/ 4020810 h 4368325"/>
              <a:gd name="connsiteX3" fmla="*/ 4367719 w 9092621"/>
              <a:gd name="connsiteY3" fmla="*/ 4186180 h 4368325"/>
              <a:gd name="connsiteX4" fmla="*/ 6726138 w 9092621"/>
              <a:gd name="connsiteY4" fmla="*/ 1634811 h 4368325"/>
              <a:gd name="connsiteX5" fmla="*/ 7377907 w 9092621"/>
              <a:gd name="connsiteY5" fmla="*/ 2790 h 4368325"/>
              <a:gd name="connsiteX6" fmla="*/ 9092621 w 9092621"/>
              <a:gd name="connsiteY6" fmla="*/ 1252520 h 4368325"/>
              <a:gd name="connsiteX0" fmla="*/ 0 w 9092621"/>
              <a:gd name="connsiteY0" fmla="*/ 3524699 h 4368327"/>
              <a:gd name="connsiteX1" fmla="*/ 1517515 w 9092621"/>
              <a:gd name="connsiteY1" fmla="*/ 2882674 h 4368327"/>
              <a:gd name="connsiteX2" fmla="*/ 3219855 w 9092621"/>
              <a:gd name="connsiteY2" fmla="*/ 4020810 h 4368327"/>
              <a:gd name="connsiteX3" fmla="*/ 4367719 w 9092621"/>
              <a:gd name="connsiteY3" fmla="*/ 4186180 h 4368327"/>
              <a:gd name="connsiteX4" fmla="*/ 6726138 w 9092621"/>
              <a:gd name="connsiteY4" fmla="*/ 1634811 h 4368327"/>
              <a:gd name="connsiteX5" fmla="*/ 7377907 w 9092621"/>
              <a:gd name="connsiteY5" fmla="*/ 2790 h 4368327"/>
              <a:gd name="connsiteX6" fmla="*/ 9092621 w 9092621"/>
              <a:gd name="connsiteY6" fmla="*/ 1252520 h 4368327"/>
              <a:gd name="connsiteX0" fmla="*/ 0 w 9092621"/>
              <a:gd name="connsiteY0" fmla="*/ 3524699 h 4295874"/>
              <a:gd name="connsiteX1" fmla="*/ 1517515 w 9092621"/>
              <a:gd name="connsiteY1" fmla="*/ 2882674 h 4295874"/>
              <a:gd name="connsiteX2" fmla="*/ 3219855 w 9092621"/>
              <a:gd name="connsiteY2" fmla="*/ 4020810 h 4295874"/>
              <a:gd name="connsiteX3" fmla="*/ 4367719 w 9092621"/>
              <a:gd name="connsiteY3" fmla="*/ 4186180 h 4295874"/>
              <a:gd name="connsiteX4" fmla="*/ 5627617 w 9092621"/>
              <a:gd name="connsiteY4" fmla="*/ 2612939 h 4295874"/>
              <a:gd name="connsiteX5" fmla="*/ 6726138 w 9092621"/>
              <a:gd name="connsiteY5" fmla="*/ 1634811 h 4295874"/>
              <a:gd name="connsiteX6" fmla="*/ 7377907 w 9092621"/>
              <a:gd name="connsiteY6" fmla="*/ 2790 h 4295874"/>
              <a:gd name="connsiteX7" fmla="*/ 9092621 w 9092621"/>
              <a:gd name="connsiteY7" fmla="*/ 1252520 h 4295874"/>
              <a:gd name="connsiteX0" fmla="*/ 0 w 9092621"/>
              <a:gd name="connsiteY0" fmla="*/ 3524699 h 4339914"/>
              <a:gd name="connsiteX1" fmla="*/ 1517515 w 9092621"/>
              <a:gd name="connsiteY1" fmla="*/ 2882674 h 4339914"/>
              <a:gd name="connsiteX2" fmla="*/ 3219855 w 9092621"/>
              <a:gd name="connsiteY2" fmla="*/ 4020810 h 4339914"/>
              <a:gd name="connsiteX3" fmla="*/ 4367719 w 9092621"/>
              <a:gd name="connsiteY3" fmla="*/ 4186180 h 4339914"/>
              <a:gd name="connsiteX4" fmla="*/ 5808387 w 9092621"/>
              <a:gd name="connsiteY4" fmla="*/ 2018392 h 4339914"/>
              <a:gd name="connsiteX5" fmla="*/ 6726138 w 9092621"/>
              <a:gd name="connsiteY5" fmla="*/ 1634811 h 4339914"/>
              <a:gd name="connsiteX6" fmla="*/ 7377907 w 9092621"/>
              <a:gd name="connsiteY6" fmla="*/ 2790 h 4339914"/>
              <a:gd name="connsiteX7" fmla="*/ 9092621 w 9092621"/>
              <a:gd name="connsiteY7" fmla="*/ 1252520 h 4339914"/>
              <a:gd name="connsiteX0" fmla="*/ 0 w 9092621"/>
              <a:gd name="connsiteY0" fmla="*/ 3524699 h 4339912"/>
              <a:gd name="connsiteX1" fmla="*/ 1517515 w 9092621"/>
              <a:gd name="connsiteY1" fmla="*/ 2882674 h 4339912"/>
              <a:gd name="connsiteX2" fmla="*/ 3219855 w 9092621"/>
              <a:gd name="connsiteY2" fmla="*/ 4020810 h 4339912"/>
              <a:gd name="connsiteX3" fmla="*/ 4367719 w 9092621"/>
              <a:gd name="connsiteY3" fmla="*/ 4186180 h 4339912"/>
              <a:gd name="connsiteX4" fmla="*/ 5808387 w 9092621"/>
              <a:gd name="connsiteY4" fmla="*/ 2018392 h 4339912"/>
              <a:gd name="connsiteX5" fmla="*/ 6726138 w 9092621"/>
              <a:gd name="connsiteY5" fmla="*/ 1634811 h 4339912"/>
              <a:gd name="connsiteX6" fmla="*/ 7377907 w 9092621"/>
              <a:gd name="connsiteY6" fmla="*/ 2790 h 4339912"/>
              <a:gd name="connsiteX7" fmla="*/ 9092621 w 9092621"/>
              <a:gd name="connsiteY7" fmla="*/ 1252520 h 4339912"/>
              <a:gd name="connsiteX0" fmla="*/ 0 w 9092621"/>
              <a:gd name="connsiteY0" fmla="*/ 3524699 h 4359803"/>
              <a:gd name="connsiteX1" fmla="*/ 1517515 w 9092621"/>
              <a:gd name="connsiteY1" fmla="*/ 2882674 h 4359803"/>
              <a:gd name="connsiteX2" fmla="*/ 3219855 w 9092621"/>
              <a:gd name="connsiteY2" fmla="*/ 4020810 h 4359803"/>
              <a:gd name="connsiteX3" fmla="*/ 4367719 w 9092621"/>
              <a:gd name="connsiteY3" fmla="*/ 4186180 h 4359803"/>
              <a:gd name="connsiteX4" fmla="*/ 5933535 w 9092621"/>
              <a:gd name="connsiteY4" fmla="*/ 1749887 h 4359803"/>
              <a:gd name="connsiteX5" fmla="*/ 6726138 w 9092621"/>
              <a:gd name="connsiteY5" fmla="*/ 1634811 h 4359803"/>
              <a:gd name="connsiteX6" fmla="*/ 7377907 w 9092621"/>
              <a:gd name="connsiteY6" fmla="*/ 2790 h 4359803"/>
              <a:gd name="connsiteX7" fmla="*/ 9092621 w 9092621"/>
              <a:gd name="connsiteY7" fmla="*/ 1252520 h 4359803"/>
              <a:gd name="connsiteX0" fmla="*/ 0 w 9092621"/>
              <a:gd name="connsiteY0" fmla="*/ 3524699 h 4359801"/>
              <a:gd name="connsiteX1" fmla="*/ 1517515 w 9092621"/>
              <a:gd name="connsiteY1" fmla="*/ 2882674 h 4359801"/>
              <a:gd name="connsiteX2" fmla="*/ 3219855 w 9092621"/>
              <a:gd name="connsiteY2" fmla="*/ 4020810 h 4359801"/>
              <a:gd name="connsiteX3" fmla="*/ 4367719 w 9092621"/>
              <a:gd name="connsiteY3" fmla="*/ 4186180 h 4359801"/>
              <a:gd name="connsiteX4" fmla="*/ 5933535 w 9092621"/>
              <a:gd name="connsiteY4" fmla="*/ 1749887 h 4359801"/>
              <a:gd name="connsiteX5" fmla="*/ 6726138 w 9092621"/>
              <a:gd name="connsiteY5" fmla="*/ 1634811 h 4359801"/>
              <a:gd name="connsiteX6" fmla="*/ 7377907 w 9092621"/>
              <a:gd name="connsiteY6" fmla="*/ 2790 h 4359801"/>
              <a:gd name="connsiteX7" fmla="*/ 9092621 w 9092621"/>
              <a:gd name="connsiteY7" fmla="*/ 1252520 h 4359801"/>
              <a:gd name="connsiteX0" fmla="*/ 0 w 9092621"/>
              <a:gd name="connsiteY0" fmla="*/ 3524699 h 4352700"/>
              <a:gd name="connsiteX1" fmla="*/ 1517515 w 9092621"/>
              <a:gd name="connsiteY1" fmla="*/ 2882674 h 4352700"/>
              <a:gd name="connsiteX2" fmla="*/ 3219855 w 9092621"/>
              <a:gd name="connsiteY2" fmla="*/ 4020810 h 4352700"/>
              <a:gd name="connsiteX3" fmla="*/ 4367719 w 9092621"/>
              <a:gd name="connsiteY3" fmla="*/ 4186180 h 4352700"/>
              <a:gd name="connsiteX4" fmla="*/ 5919629 w 9092621"/>
              <a:gd name="connsiteY4" fmla="*/ 1845782 h 4352700"/>
              <a:gd name="connsiteX5" fmla="*/ 6726138 w 9092621"/>
              <a:gd name="connsiteY5" fmla="*/ 1634811 h 4352700"/>
              <a:gd name="connsiteX6" fmla="*/ 7377907 w 9092621"/>
              <a:gd name="connsiteY6" fmla="*/ 2790 h 4352700"/>
              <a:gd name="connsiteX7" fmla="*/ 9092621 w 9092621"/>
              <a:gd name="connsiteY7" fmla="*/ 1252520 h 4352700"/>
              <a:gd name="connsiteX0" fmla="*/ 0 w 9092621"/>
              <a:gd name="connsiteY0" fmla="*/ 3527089 h 4355088"/>
              <a:gd name="connsiteX1" fmla="*/ 1517515 w 9092621"/>
              <a:gd name="connsiteY1" fmla="*/ 2885064 h 4355088"/>
              <a:gd name="connsiteX2" fmla="*/ 3219855 w 9092621"/>
              <a:gd name="connsiteY2" fmla="*/ 4023200 h 4355088"/>
              <a:gd name="connsiteX3" fmla="*/ 4367719 w 9092621"/>
              <a:gd name="connsiteY3" fmla="*/ 4188570 h 4355088"/>
              <a:gd name="connsiteX4" fmla="*/ 5919629 w 9092621"/>
              <a:gd name="connsiteY4" fmla="*/ 1848172 h 4355088"/>
              <a:gd name="connsiteX5" fmla="*/ 6623559 w 9092621"/>
              <a:gd name="connsiteY5" fmla="*/ 1785760 h 4355088"/>
              <a:gd name="connsiteX6" fmla="*/ 7377907 w 9092621"/>
              <a:gd name="connsiteY6" fmla="*/ 5180 h 4355088"/>
              <a:gd name="connsiteX7" fmla="*/ 9092621 w 9092621"/>
              <a:gd name="connsiteY7" fmla="*/ 1254910 h 4355088"/>
              <a:gd name="connsiteX0" fmla="*/ 0 w 9092621"/>
              <a:gd name="connsiteY0" fmla="*/ 3527089 h 4355090"/>
              <a:gd name="connsiteX1" fmla="*/ 1517515 w 9092621"/>
              <a:gd name="connsiteY1" fmla="*/ 2885064 h 4355090"/>
              <a:gd name="connsiteX2" fmla="*/ 3219855 w 9092621"/>
              <a:gd name="connsiteY2" fmla="*/ 4023200 h 4355090"/>
              <a:gd name="connsiteX3" fmla="*/ 4367719 w 9092621"/>
              <a:gd name="connsiteY3" fmla="*/ 4188570 h 4355090"/>
              <a:gd name="connsiteX4" fmla="*/ 5919629 w 9092621"/>
              <a:gd name="connsiteY4" fmla="*/ 1848172 h 4355090"/>
              <a:gd name="connsiteX5" fmla="*/ 6623559 w 9092621"/>
              <a:gd name="connsiteY5" fmla="*/ 1785760 h 4355090"/>
              <a:gd name="connsiteX6" fmla="*/ 7377907 w 9092621"/>
              <a:gd name="connsiteY6" fmla="*/ 5180 h 4355090"/>
              <a:gd name="connsiteX7" fmla="*/ 9092621 w 9092621"/>
              <a:gd name="connsiteY7" fmla="*/ 1254910 h 4355090"/>
              <a:gd name="connsiteX0" fmla="*/ 0 w 9092621"/>
              <a:gd name="connsiteY0" fmla="*/ 3527089 h 4355088"/>
              <a:gd name="connsiteX1" fmla="*/ 1517515 w 9092621"/>
              <a:gd name="connsiteY1" fmla="*/ 2885064 h 4355088"/>
              <a:gd name="connsiteX2" fmla="*/ 3219855 w 9092621"/>
              <a:gd name="connsiteY2" fmla="*/ 4023200 h 4355088"/>
              <a:gd name="connsiteX3" fmla="*/ 4367719 w 9092621"/>
              <a:gd name="connsiteY3" fmla="*/ 4188570 h 4355088"/>
              <a:gd name="connsiteX4" fmla="*/ 5919629 w 9092621"/>
              <a:gd name="connsiteY4" fmla="*/ 1848172 h 4355088"/>
              <a:gd name="connsiteX5" fmla="*/ 6623559 w 9092621"/>
              <a:gd name="connsiteY5" fmla="*/ 1785760 h 4355088"/>
              <a:gd name="connsiteX6" fmla="*/ 7377907 w 9092621"/>
              <a:gd name="connsiteY6" fmla="*/ 5180 h 4355088"/>
              <a:gd name="connsiteX7" fmla="*/ 9092621 w 9092621"/>
              <a:gd name="connsiteY7" fmla="*/ 1254910 h 435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621" h="4355088">
                <a:moveTo>
                  <a:pt x="0" y="3527089"/>
                </a:moveTo>
                <a:cubicBezTo>
                  <a:pt x="490436" y="3164734"/>
                  <a:pt x="980873" y="2802379"/>
                  <a:pt x="1517515" y="2885064"/>
                </a:cubicBezTo>
                <a:cubicBezTo>
                  <a:pt x="2054157" y="2967749"/>
                  <a:pt x="2744821" y="3805949"/>
                  <a:pt x="3219855" y="4023200"/>
                </a:cubicBezTo>
                <a:cubicBezTo>
                  <a:pt x="3694889" y="4240451"/>
                  <a:pt x="3917757" y="4551075"/>
                  <a:pt x="4367719" y="4188570"/>
                </a:cubicBezTo>
                <a:cubicBezTo>
                  <a:pt x="4817681" y="3826065"/>
                  <a:pt x="5526559" y="2273400"/>
                  <a:pt x="5919629" y="1848172"/>
                </a:cubicBezTo>
                <a:cubicBezTo>
                  <a:pt x="6382226" y="1902417"/>
                  <a:pt x="6301070" y="1852927"/>
                  <a:pt x="6623559" y="1785760"/>
                </a:cubicBezTo>
                <a:cubicBezTo>
                  <a:pt x="7017775" y="1196687"/>
                  <a:pt x="6966397" y="93655"/>
                  <a:pt x="7377907" y="5180"/>
                </a:cubicBezTo>
                <a:cubicBezTo>
                  <a:pt x="7789417" y="-83295"/>
                  <a:pt x="9069025" y="987317"/>
                  <a:pt x="9092621" y="1254910"/>
                </a:cubicBezTo>
              </a:path>
            </a:pathLst>
          </a:custGeom>
          <a:ln w="3810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pitchFamily="-64" charset="-128"/>
            </a:endParaRPr>
          </a:p>
        </p:txBody>
      </p:sp>
      <p:sp>
        <p:nvSpPr>
          <p:cNvPr id="41" name="Freeform 40"/>
          <p:cNvSpPr/>
          <p:nvPr/>
        </p:nvSpPr>
        <p:spPr bwMode="auto">
          <a:xfrm>
            <a:off x="297806" y="1766173"/>
            <a:ext cx="5256583" cy="550493"/>
          </a:xfrm>
          <a:custGeom>
            <a:avLst/>
            <a:gdLst>
              <a:gd name="connsiteX0" fmla="*/ 0 w 2181340"/>
              <a:gd name="connsiteY0" fmla="*/ 817561 h 817561"/>
              <a:gd name="connsiteX1" fmla="*/ 638979 w 2181340"/>
              <a:gd name="connsiteY1" fmla="*/ 619257 h 817561"/>
              <a:gd name="connsiteX2" fmla="*/ 1079653 w 2181340"/>
              <a:gd name="connsiteY2" fmla="*/ 663325 h 817561"/>
              <a:gd name="connsiteX3" fmla="*/ 2071171 w 2181340"/>
              <a:gd name="connsiteY3" fmla="*/ 564173 h 817561"/>
              <a:gd name="connsiteX4" fmla="*/ 2159306 w 2181340"/>
              <a:gd name="connsiteY4" fmla="*/ 24346 h 817561"/>
              <a:gd name="connsiteX5" fmla="*/ 2170323 w 2181340"/>
              <a:gd name="connsiteY5" fmla="*/ 90448 h 817561"/>
              <a:gd name="connsiteX6" fmla="*/ 2181340 w 2181340"/>
              <a:gd name="connsiteY6" fmla="*/ 68414 h 817561"/>
              <a:gd name="connsiteX0" fmla="*/ 0 w 2181340"/>
              <a:gd name="connsiteY0" fmla="*/ 822498 h 822498"/>
              <a:gd name="connsiteX1" fmla="*/ 638979 w 2181340"/>
              <a:gd name="connsiteY1" fmla="*/ 624194 h 822498"/>
              <a:gd name="connsiteX2" fmla="*/ 1079653 w 2181340"/>
              <a:gd name="connsiteY2" fmla="*/ 668262 h 822498"/>
              <a:gd name="connsiteX3" fmla="*/ 2071171 w 2181340"/>
              <a:gd name="connsiteY3" fmla="*/ 569110 h 822498"/>
              <a:gd name="connsiteX4" fmla="*/ 2159306 w 2181340"/>
              <a:gd name="connsiteY4" fmla="*/ 29283 h 822498"/>
              <a:gd name="connsiteX5" fmla="*/ 2181340 w 2181340"/>
              <a:gd name="connsiteY5" fmla="*/ 73351 h 822498"/>
              <a:gd name="connsiteX0" fmla="*/ 0 w 2501684"/>
              <a:gd name="connsiteY0" fmla="*/ 928970 h 928970"/>
              <a:gd name="connsiteX1" fmla="*/ 638979 w 2501684"/>
              <a:gd name="connsiteY1" fmla="*/ 730666 h 928970"/>
              <a:gd name="connsiteX2" fmla="*/ 1079653 w 2501684"/>
              <a:gd name="connsiteY2" fmla="*/ 774734 h 928970"/>
              <a:gd name="connsiteX3" fmla="*/ 2071171 w 2501684"/>
              <a:gd name="connsiteY3" fmla="*/ 675582 h 928970"/>
              <a:gd name="connsiteX4" fmla="*/ 2500972 w 2501684"/>
              <a:gd name="connsiteY4" fmla="*/ 17532 h 928970"/>
              <a:gd name="connsiteX5" fmla="*/ 2181340 w 2501684"/>
              <a:gd name="connsiteY5" fmla="*/ 179823 h 928970"/>
              <a:gd name="connsiteX0" fmla="*/ 0 w 2509899"/>
              <a:gd name="connsiteY0" fmla="*/ 1269633 h 1269633"/>
              <a:gd name="connsiteX1" fmla="*/ 638979 w 2509899"/>
              <a:gd name="connsiteY1" fmla="*/ 1071329 h 1269633"/>
              <a:gd name="connsiteX2" fmla="*/ 1079653 w 2509899"/>
              <a:gd name="connsiteY2" fmla="*/ 1115397 h 1269633"/>
              <a:gd name="connsiteX3" fmla="*/ 2071171 w 2509899"/>
              <a:gd name="connsiteY3" fmla="*/ 1016245 h 1269633"/>
              <a:gd name="connsiteX4" fmla="*/ 2500972 w 2509899"/>
              <a:gd name="connsiteY4" fmla="*/ 358195 h 1269633"/>
              <a:gd name="connsiteX5" fmla="*/ 1711549 w 2509899"/>
              <a:gd name="connsiteY5" fmla="*/ 308 h 1269633"/>
              <a:gd name="connsiteX0" fmla="*/ 0 w 2080767"/>
              <a:gd name="connsiteY0" fmla="*/ 1269471 h 1269471"/>
              <a:gd name="connsiteX1" fmla="*/ 638979 w 2080767"/>
              <a:gd name="connsiteY1" fmla="*/ 1071167 h 1269471"/>
              <a:gd name="connsiteX2" fmla="*/ 1079653 w 2080767"/>
              <a:gd name="connsiteY2" fmla="*/ 1115235 h 1269471"/>
              <a:gd name="connsiteX3" fmla="*/ 2071171 w 2080767"/>
              <a:gd name="connsiteY3" fmla="*/ 1016083 h 1269471"/>
              <a:gd name="connsiteX4" fmla="*/ 1589862 w 2080767"/>
              <a:gd name="connsiteY4" fmla="*/ 586596 h 1269471"/>
              <a:gd name="connsiteX5" fmla="*/ 1711549 w 2080767"/>
              <a:gd name="connsiteY5" fmla="*/ 146 h 1269471"/>
              <a:gd name="connsiteX0" fmla="*/ 0 w 5078388"/>
              <a:gd name="connsiteY0" fmla="*/ 1316747 h 1316747"/>
              <a:gd name="connsiteX1" fmla="*/ 638979 w 5078388"/>
              <a:gd name="connsiteY1" fmla="*/ 1118443 h 1316747"/>
              <a:gd name="connsiteX2" fmla="*/ 1079653 w 5078388"/>
              <a:gd name="connsiteY2" fmla="*/ 1162511 h 1316747"/>
              <a:gd name="connsiteX3" fmla="*/ 2071171 w 5078388"/>
              <a:gd name="connsiteY3" fmla="*/ 1063359 h 1316747"/>
              <a:gd name="connsiteX4" fmla="*/ 1589862 w 5078388"/>
              <a:gd name="connsiteY4" fmla="*/ 633872 h 1316747"/>
              <a:gd name="connsiteX5" fmla="*/ 5078388 w 5078388"/>
              <a:gd name="connsiteY5" fmla="*/ 133 h 1316747"/>
              <a:gd name="connsiteX0" fmla="*/ 0 w 5078388"/>
              <a:gd name="connsiteY0" fmla="*/ 1316667 h 1408188"/>
              <a:gd name="connsiteX1" fmla="*/ 638979 w 5078388"/>
              <a:gd name="connsiteY1" fmla="*/ 1118363 h 1408188"/>
              <a:gd name="connsiteX2" fmla="*/ 1079653 w 5078388"/>
              <a:gd name="connsiteY2" fmla="*/ 1162431 h 1408188"/>
              <a:gd name="connsiteX3" fmla="*/ 2071171 w 5078388"/>
              <a:gd name="connsiteY3" fmla="*/ 1063279 h 1408188"/>
              <a:gd name="connsiteX4" fmla="*/ 3056181 w 5078388"/>
              <a:gd name="connsiteY4" fmla="*/ 1366769 h 1408188"/>
              <a:gd name="connsiteX5" fmla="*/ 5078388 w 5078388"/>
              <a:gd name="connsiteY5" fmla="*/ 53 h 1408188"/>
              <a:gd name="connsiteX0" fmla="*/ 0 w 5078388"/>
              <a:gd name="connsiteY0" fmla="*/ 1316614 h 1371046"/>
              <a:gd name="connsiteX1" fmla="*/ 638979 w 5078388"/>
              <a:gd name="connsiteY1" fmla="*/ 1118310 h 1371046"/>
              <a:gd name="connsiteX2" fmla="*/ 1079653 w 5078388"/>
              <a:gd name="connsiteY2" fmla="*/ 1162378 h 1371046"/>
              <a:gd name="connsiteX3" fmla="*/ 2071171 w 5078388"/>
              <a:gd name="connsiteY3" fmla="*/ 1063226 h 1371046"/>
              <a:gd name="connsiteX4" fmla="*/ 3056181 w 5078388"/>
              <a:gd name="connsiteY4" fmla="*/ 1366716 h 1371046"/>
              <a:gd name="connsiteX5" fmla="*/ 3732243 w 5078388"/>
              <a:gd name="connsiteY5" fmla="*/ 795516 h 1371046"/>
              <a:gd name="connsiteX6" fmla="*/ 5078388 w 5078388"/>
              <a:gd name="connsiteY6" fmla="*/ 0 h 1371046"/>
              <a:gd name="connsiteX0" fmla="*/ 0 w 4416409"/>
              <a:gd name="connsiteY0" fmla="*/ 542787 h 1432987"/>
              <a:gd name="connsiteX1" fmla="*/ 638979 w 4416409"/>
              <a:gd name="connsiteY1" fmla="*/ 344483 h 1432987"/>
              <a:gd name="connsiteX2" fmla="*/ 1079653 w 4416409"/>
              <a:gd name="connsiteY2" fmla="*/ 388551 h 1432987"/>
              <a:gd name="connsiteX3" fmla="*/ 2071171 w 4416409"/>
              <a:gd name="connsiteY3" fmla="*/ 289399 h 1432987"/>
              <a:gd name="connsiteX4" fmla="*/ 3056181 w 4416409"/>
              <a:gd name="connsiteY4" fmla="*/ 592889 h 1432987"/>
              <a:gd name="connsiteX5" fmla="*/ 3732243 w 4416409"/>
              <a:gd name="connsiteY5" fmla="*/ 21689 h 1432987"/>
              <a:gd name="connsiteX6" fmla="*/ 4416409 w 4416409"/>
              <a:gd name="connsiteY6" fmla="*/ 1432984 h 1432987"/>
              <a:gd name="connsiteX0" fmla="*/ 0 w 4416409"/>
              <a:gd name="connsiteY0" fmla="*/ 259291 h 1149492"/>
              <a:gd name="connsiteX1" fmla="*/ 638979 w 4416409"/>
              <a:gd name="connsiteY1" fmla="*/ 60987 h 1149492"/>
              <a:gd name="connsiteX2" fmla="*/ 1079653 w 4416409"/>
              <a:gd name="connsiteY2" fmla="*/ 105055 h 1149492"/>
              <a:gd name="connsiteX3" fmla="*/ 2071171 w 4416409"/>
              <a:gd name="connsiteY3" fmla="*/ 5903 h 1149492"/>
              <a:gd name="connsiteX4" fmla="*/ 3056181 w 4416409"/>
              <a:gd name="connsiteY4" fmla="*/ 309393 h 1149492"/>
              <a:gd name="connsiteX5" fmla="*/ 3718007 w 4416409"/>
              <a:gd name="connsiteY5" fmla="*/ 234726 h 1149492"/>
              <a:gd name="connsiteX6" fmla="*/ 4416409 w 4416409"/>
              <a:gd name="connsiteY6" fmla="*/ 1149488 h 1149492"/>
              <a:gd name="connsiteX0" fmla="*/ 0 w 4914673"/>
              <a:gd name="connsiteY0" fmla="*/ 259291 h 589912"/>
              <a:gd name="connsiteX1" fmla="*/ 638979 w 4914673"/>
              <a:gd name="connsiteY1" fmla="*/ 60987 h 589912"/>
              <a:gd name="connsiteX2" fmla="*/ 1079653 w 4914673"/>
              <a:gd name="connsiteY2" fmla="*/ 105055 h 589912"/>
              <a:gd name="connsiteX3" fmla="*/ 2071171 w 4914673"/>
              <a:gd name="connsiteY3" fmla="*/ 5903 h 589912"/>
              <a:gd name="connsiteX4" fmla="*/ 3056181 w 4914673"/>
              <a:gd name="connsiteY4" fmla="*/ 309393 h 589912"/>
              <a:gd name="connsiteX5" fmla="*/ 3718007 w 4914673"/>
              <a:gd name="connsiteY5" fmla="*/ 234726 h 589912"/>
              <a:gd name="connsiteX6" fmla="*/ 4914673 w 4914673"/>
              <a:gd name="connsiteY6" fmla="*/ 589904 h 589912"/>
              <a:gd name="connsiteX0" fmla="*/ 0 w 5213631"/>
              <a:gd name="connsiteY0" fmla="*/ 259291 h 377117"/>
              <a:gd name="connsiteX1" fmla="*/ 638979 w 5213631"/>
              <a:gd name="connsiteY1" fmla="*/ 60987 h 377117"/>
              <a:gd name="connsiteX2" fmla="*/ 1079653 w 5213631"/>
              <a:gd name="connsiteY2" fmla="*/ 105055 h 377117"/>
              <a:gd name="connsiteX3" fmla="*/ 2071171 w 5213631"/>
              <a:gd name="connsiteY3" fmla="*/ 5903 h 377117"/>
              <a:gd name="connsiteX4" fmla="*/ 3056181 w 5213631"/>
              <a:gd name="connsiteY4" fmla="*/ 309393 h 377117"/>
              <a:gd name="connsiteX5" fmla="*/ 3718007 w 5213631"/>
              <a:gd name="connsiteY5" fmla="*/ 234726 h 377117"/>
              <a:gd name="connsiteX6" fmla="*/ 5213631 w 5213631"/>
              <a:gd name="connsiteY6" fmla="*/ 377105 h 377117"/>
              <a:gd name="connsiteX0" fmla="*/ 0 w 5213631"/>
              <a:gd name="connsiteY0" fmla="*/ 264009 h 500549"/>
              <a:gd name="connsiteX1" fmla="*/ 638979 w 5213631"/>
              <a:gd name="connsiteY1" fmla="*/ 499186 h 500549"/>
              <a:gd name="connsiteX2" fmla="*/ 1079653 w 5213631"/>
              <a:gd name="connsiteY2" fmla="*/ 109773 h 500549"/>
              <a:gd name="connsiteX3" fmla="*/ 2071171 w 5213631"/>
              <a:gd name="connsiteY3" fmla="*/ 10621 h 500549"/>
              <a:gd name="connsiteX4" fmla="*/ 3056181 w 5213631"/>
              <a:gd name="connsiteY4" fmla="*/ 314111 h 500549"/>
              <a:gd name="connsiteX5" fmla="*/ 3718007 w 5213631"/>
              <a:gd name="connsiteY5" fmla="*/ 239444 h 500549"/>
              <a:gd name="connsiteX6" fmla="*/ 5213631 w 5213631"/>
              <a:gd name="connsiteY6" fmla="*/ 381823 h 500549"/>
              <a:gd name="connsiteX0" fmla="*/ 0 w 5213631"/>
              <a:gd name="connsiteY0" fmla="*/ 253488 h 488719"/>
              <a:gd name="connsiteX1" fmla="*/ 638979 w 5213631"/>
              <a:gd name="connsiteY1" fmla="*/ 488665 h 488719"/>
              <a:gd name="connsiteX2" fmla="*/ 1387832 w 5213631"/>
              <a:gd name="connsiteY2" fmla="*/ 272644 h 488719"/>
              <a:gd name="connsiteX3" fmla="*/ 2071171 w 5213631"/>
              <a:gd name="connsiteY3" fmla="*/ 100 h 488719"/>
              <a:gd name="connsiteX4" fmla="*/ 3056181 w 5213631"/>
              <a:gd name="connsiteY4" fmla="*/ 303590 h 488719"/>
              <a:gd name="connsiteX5" fmla="*/ 3718007 w 5213631"/>
              <a:gd name="connsiteY5" fmla="*/ 228923 h 488719"/>
              <a:gd name="connsiteX6" fmla="*/ 5213631 w 5213631"/>
              <a:gd name="connsiteY6" fmla="*/ 371302 h 48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3631" h="488719">
                <a:moveTo>
                  <a:pt x="0" y="253488"/>
                </a:moveTo>
                <a:cubicBezTo>
                  <a:pt x="229518" y="167189"/>
                  <a:pt x="407674" y="485472"/>
                  <a:pt x="638979" y="488665"/>
                </a:cubicBezTo>
                <a:cubicBezTo>
                  <a:pt x="870284" y="491858"/>
                  <a:pt x="1149133" y="354072"/>
                  <a:pt x="1387832" y="272644"/>
                </a:cubicBezTo>
                <a:cubicBezTo>
                  <a:pt x="1626531" y="191217"/>
                  <a:pt x="1793113" y="-5058"/>
                  <a:pt x="2071171" y="100"/>
                </a:cubicBezTo>
                <a:cubicBezTo>
                  <a:pt x="2349229" y="5258"/>
                  <a:pt x="2781708" y="265453"/>
                  <a:pt x="3056181" y="303590"/>
                </a:cubicBezTo>
                <a:cubicBezTo>
                  <a:pt x="3330654" y="341727"/>
                  <a:pt x="3380973" y="456709"/>
                  <a:pt x="3718007" y="228923"/>
                </a:cubicBezTo>
                <a:cubicBezTo>
                  <a:pt x="4055041" y="1137"/>
                  <a:pt x="5208747" y="373844"/>
                  <a:pt x="5213631" y="371302"/>
                </a:cubicBezTo>
              </a:path>
            </a:pathLst>
          </a:custGeom>
          <a:noFill/>
          <a:ln w="63500" cap="flat" cmpd="sng" algn="ctr">
            <a:solidFill>
              <a:schemeClr val="bg2">
                <a:lumMod val="50000"/>
              </a:scheme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4" name="Freeform 33"/>
          <p:cNvSpPr/>
          <p:nvPr/>
        </p:nvSpPr>
        <p:spPr bwMode="auto">
          <a:xfrm>
            <a:off x="3373891" y="4368014"/>
            <a:ext cx="3200619" cy="1294154"/>
          </a:xfrm>
          <a:custGeom>
            <a:avLst/>
            <a:gdLst>
              <a:gd name="connsiteX0" fmla="*/ 2032 w 4446291"/>
              <a:gd name="connsiteY0" fmla="*/ 79034 h 2160353"/>
              <a:gd name="connsiteX1" fmla="*/ 177292 w 4446291"/>
              <a:gd name="connsiteY1" fmla="*/ 841034 h 2160353"/>
              <a:gd name="connsiteX2" fmla="*/ 634492 w 4446291"/>
              <a:gd name="connsiteY2" fmla="*/ 1084874 h 2160353"/>
              <a:gd name="connsiteX3" fmla="*/ 1480312 w 4446291"/>
              <a:gd name="connsiteY3" fmla="*/ 1724954 h 2160353"/>
              <a:gd name="connsiteX4" fmla="*/ 2417572 w 4446291"/>
              <a:gd name="connsiteY4" fmla="*/ 2159294 h 2160353"/>
              <a:gd name="connsiteX5" fmla="*/ 3103372 w 4446291"/>
              <a:gd name="connsiteY5" fmla="*/ 1785914 h 2160353"/>
              <a:gd name="connsiteX6" fmla="*/ 4292092 w 4446291"/>
              <a:gd name="connsiteY6" fmla="*/ 208574 h 2160353"/>
              <a:gd name="connsiteX7" fmla="*/ 4398772 w 4446291"/>
              <a:gd name="connsiteY7" fmla="*/ 101894 h 2160353"/>
              <a:gd name="connsiteX8" fmla="*/ 3987292 w 4446291"/>
              <a:gd name="connsiteY8" fmla="*/ 94274 h 2160353"/>
              <a:gd name="connsiteX9" fmla="*/ 3431032 w 4446291"/>
              <a:gd name="connsiteY9" fmla="*/ 40934 h 2160353"/>
              <a:gd name="connsiteX10" fmla="*/ 3171952 w 4446291"/>
              <a:gd name="connsiteY10" fmla="*/ 109514 h 2160353"/>
              <a:gd name="connsiteX11" fmla="*/ 2996692 w 4446291"/>
              <a:gd name="connsiteY11" fmla="*/ 79034 h 2160353"/>
              <a:gd name="connsiteX12" fmla="*/ 2798572 w 4446291"/>
              <a:gd name="connsiteY12" fmla="*/ 86654 h 2160353"/>
              <a:gd name="connsiteX13" fmla="*/ 2585212 w 4446291"/>
              <a:gd name="connsiteY13" fmla="*/ 86654 h 2160353"/>
              <a:gd name="connsiteX14" fmla="*/ 2295652 w 4446291"/>
              <a:gd name="connsiteY14" fmla="*/ 63794 h 2160353"/>
              <a:gd name="connsiteX15" fmla="*/ 1670812 w 4446291"/>
              <a:gd name="connsiteY15" fmla="*/ 40934 h 2160353"/>
              <a:gd name="connsiteX16" fmla="*/ 1465072 w 4446291"/>
              <a:gd name="connsiteY16" fmla="*/ 101894 h 2160353"/>
              <a:gd name="connsiteX17" fmla="*/ 1038352 w 4446291"/>
              <a:gd name="connsiteY17" fmla="*/ 48554 h 2160353"/>
              <a:gd name="connsiteX18" fmla="*/ 672592 w 4446291"/>
              <a:gd name="connsiteY18" fmla="*/ 94274 h 2160353"/>
              <a:gd name="connsiteX19" fmla="*/ 276352 w 4446291"/>
              <a:gd name="connsiteY19" fmla="*/ 25694 h 2160353"/>
              <a:gd name="connsiteX20" fmla="*/ 2032 w 4446291"/>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5298"/>
              <a:gd name="connsiteY0" fmla="*/ 79034 h 2159655"/>
              <a:gd name="connsiteX1" fmla="*/ 179089 w 4445298"/>
              <a:gd name="connsiteY1" fmla="*/ 841034 h 2159655"/>
              <a:gd name="connsiteX2" fmla="*/ 636289 w 4445298"/>
              <a:gd name="connsiteY2" fmla="*/ 1084874 h 2159655"/>
              <a:gd name="connsiteX3" fmla="*/ 1482109 w 4445298"/>
              <a:gd name="connsiteY3" fmla="*/ 1724954 h 2159655"/>
              <a:gd name="connsiteX4" fmla="*/ 2419369 w 4445298"/>
              <a:gd name="connsiteY4" fmla="*/ 2159294 h 2159655"/>
              <a:gd name="connsiteX5" fmla="*/ 3155657 w 4445298"/>
              <a:gd name="connsiteY5" fmla="*/ 1763474 h 2159655"/>
              <a:gd name="connsiteX6" fmla="*/ 4293889 w 4445298"/>
              <a:gd name="connsiteY6" fmla="*/ 208574 h 2159655"/>
              <a:gd name="connsiteX7" fmla="*/ 4400569 w 4445298"/>
              <a:gd name="connsiteY7" fmla="*/ 101894 h 2159655"/>
              <a:gd name="connsiteX8" fmla="*/ 3989089 w 4445298"/>
              <a:gd name="connsiteY8" fmla="*/ 94274 h 2159655"/>
              <a:gd name="connsiteX9" fmla="*/ 3432829 w 4445298"/>
              <a:gd name="connsiteY9" fmla="*/ 40934 h 2159655"/>
              <a:gd name="connsiteX10" fmla="*/ 3173749 w 4445298"/>
              <a:gd name="connsiteY10" fmla="*/ 109514 h 2159655"/>
              <a:gd name="connsiteX11" fmla="*/ 2998489 w 4445298"/>
              <a:gd name="connsiteY11" fmla="*/ 79034 h 2159655"/>
              <a:gd name="connsiteX12" fmla="*/ 2800369 w 4445298"/>
              <a:gd name="connsiteY12" fmla="*/ 86654 h 2159655"/>
              <a:gd name="connsiteX13" fmla="*/ 2587009 w 4445298"/>
              <a:gd name="connsiteY13" fmla="*/ 86654 h 2159655"/>
              <a:gd name="connsiteX14" fmla="*/ 2297449 w 4445298"/>
              <a:gd name="connsiteY14" fmla="*/ 63794 h 2159655"/>
              <a:gd name="connsiteX15" fmla="*/ 1672609 w 4445298"/>
              <a:gd name="connsiteY15" fmla="*/ 40934 h 2159655"/>
              <a:gd name="connsiteX16" fmla="*/ 1466869 w 4445298"/>
              <a:gd name="connsiteY16" fmla="*/ 101894 h 2159655"/>
              <a:gd name="connsiteX17" fmla="*/ 1040149 w 4445298"/>
              <a:gd name="connsiteY17" fmla="*/ 48554 h 2159655"/>
              <a:gd name="connsiteX18" fmla="*/ 674389 w 4445298"/>
              <a:gd name="connsiteY18" fmla="*/ 94274 h 2159655"/>
              <a:gd name="connsiteX19" fmla="*/ 278149 w 4445298"/>
              <a:gd name="connsiteY19" fmla="*/ 25694 h 2159655"/>
              <a:gd name="connsiteX20" fmla="*/ 3829 w 4445298"/>
              <a:gd name="connsiteY20" fmla="*/ 79034 h 2159655"/>
              <a:gd name="connsiteX0" fmla="*/ 3829 w 4445298"/>
              <a:gd name="connsiteY0" fmla="*/ 299642 h 2380263"/>
              <a:gd name="connsiteX1" fmla="*/ 179089 w 4445298"/>
              <a:gd name="connsiteY1" fmla="*/ 1061642 h 2380263"/>
              <a:gd name="connsiteX2" fmla="*/ 636289 w 4445298"/>
              <a:gd name="connsiteY2" fmla="*/ 1305482 h 2380263"/>
              <a:gd name="connsiteX3" fmla="*/ 1482109 w 4445298"/>
              <a:gd name="connsiteY3" fmla="*/ 1945562 h 2380263"/>
              <a:gd name="connsiteX4" fmla="*/ 2419369 w 4445298"/>
              <a:gd name="connsiteY4" fmla="*/ 2379902 h 2380263"/>
              <a:gd name="connsiteX5" fmla="*/ 3155657 w 4445298"/>
              <a:gd name="connsiteY5" fmla="*/ 1984082 h 2380263"/>
              <a:gd name="connsiteX6" fmla="*/ 4293889 w 4445298"/>
              <a:gd name="connsiteY6" fmla="*/ 429182 h 2380263"/>
              <a:gd name="connsiteX7" fmla="*/ 4400569 w 4445298"/>
              <a:gd name="connsiteY7" fmla="*/ 322502 h 2380263"/>
              <a:gd name="connsiteX8" fmla="*/ 3989089 w 4445298"/>
              <a:gd name="connsiteY8" fmla="*/ 314882 h 2380263"/>
              <a:gd name="connsiteX9" fmla="*/ 3432829 w 4445298"/>
              <a:gd name="connsiteY9" fmla="*/ 261542 h 2380263"/>
              <a:gd name="connsiteX10" fmla="*/ 3173749 w 4445298"/>
              <a:gd name="connsiteY10" fmla="*/ 330122 h 2380263"/>
              <a:gd name="connsiteX11" fmla="*/ 2998489 w 4445298"/>
              <a:gd name="connsiteY11" fmla="*/ 299642 h 2380263"/>
              <a:gd name="connsiteX12" fmla="*/ 2800369 w 4445298"/>
              <a:gd name="connsiteY12" fmla="*/ 307262 h 2380263"/>
              <a:gd name="connsiteX13" fmla="*/ 2587009 w 4445298"/>
              <a:gd name="connsiteY13" fmla="*/ 307262 h 2380263"/>
              <a:gd name="connsiteX14" fmla="*/ 2285093 w 4445298"/>
              <a:gd name="connsiteY14" fmla="*/ 197 h 2380263"/>
              <a:gd name="connsiteX15" fmla="*/ 1672609 w 4445298"/>
              <a:gd name="connsiteY15" fmla="*/ 261542 h 2380263"/>
              <a:gd name="connsiteX16" fmla="*/ 1466869 w 4445298"/>
              <a:gd name="connsiteY16" fmla="*/ 322502 h 2380263"/>
              <a:gd name="connsiteX17" fmla="*/ 1040149 w 4445298"/>
              <a:gd name="connsiteY17" fmla="*/ 269162 h 2380263"/>
              <a:gd name="connsiteX18" fmla="*/ 674389 w 4445298"/>
              <a:gd name="connsiteY18" fmla="*/ 314882 h 2380263"/>
              <a:gd name="connsiteX19" fmla="*/ 278149 w 4445298"/>
              <a:gd name="connsiteY19" fmla="*/ 246302 h 2380263"/>
              <a:gd name="connsiteX20" fmla="*/ 3829 w 4445298"/>
              <a:gd name="connsiteY20" fmla="*/ 299642 h 2380263"/>
              <a:gd name="connsiteX0" fmla="*/ 3829 w 4445298"/>
              <a:gd name="connsiteY0" fmla="*/ 380216 h 2460837"/>
              <a:gd name="connsiteX1" fmla="*/ 179089 w 4445298"/>
              <a:gd name="connsiteY1" fmla="*/ 1142216 h 2460837"/>
              <a:gd name="connsiteX2" fmla="*/ 636289 w 4445298"/>
              <a:gd name="connsiteY2" fmla="*/ 1386056 h 2460837"/>
              <a:gd name="connsiteX3" fmla="*/ 1482109 w 4445298"/>
              <a:gd name="connsiteY3" fmla="*/ 2026136 h 2460837"/>
              <a:gd name="connsiteX4" fmla="*/ 2419369 w 4445298"/>
              <a:gd name="connsiteY4" fmla="*/ 2460476 h 2460837"/>
              <a:gd name="connsiteX5" fmla="*/ 3155657 w 4445298"/>
              <a:gd name="connsiteY5" fmla="*/ 2064656 h 2460837"/>
              <a:gd name="connsiteX6" fmla="*/ 4293889 w 4445298"/>
              <a:gd name="connsiteY6" fmla="*/ 509756 h 2460837"/>
              <a:gd name="connsiteX7" fmla="*/ 4400569 w 4445298"/>
              <a:gd name="connsiteY7" fmla="*/ 403076 h 2460837"/>
              <a:gd name="connsiteX8" fmla="*/ 3989089 w 4445298"/>
              <a:gd name="connsiteY8" fmla="*/ 395456 h 2460837"/>
              <a:gd name="connsiteX9" fmla="*/ 3432829 w 4445298"/>
              <a:gd name="connsiteY9" fmla="*/ 342116 h 2460837"/>
              <a:gd name="connsiteX10" fmla="*/ 3173749 w 4445298"/>
              <a:gd name="connsiteY10" fmla="*/ 410696 h 2460837"/>
              <a:gd name="connsiteX11" fmla="*/ 2998489 w 4445298"/>
              <a:gd name="connsiteY11" fmla="*/ 380216 h 2460837"/>
              <a:gd name="connsiteX12" fmla="*/ 2800369 w 4445298"/>
              <a:gd name="connsiteY12" fmla="*/ 387836 h 2460837"/>
              <a:gd name="connsiteX13" fmla="*/ 2587009 w 4445298"/>
              <a:gd name="connsiteY13" fmla="*/ 387836 h 2460837"/>
              <a:gd name="connsiteX14" fmla="*/ 2285093 w 4445298"/>
              <a:gd name="connsiteY14" fmla="*/ 80771 h 2460837"/>
              <a:gd name="connsiteX15" fmla="*/ 1672609 w 4445298"/>
              <a:gd name="connsiteY15" fmla="*/ 342116 h 2460837"/>
              <a:gd name="connsiteX16" fmla="*/ 1466869 w 4445298"/>
              <a:gd name="connsiteY16" fmla="*/ 403076 h 2460837"/>
              <a:gd name="connsiteX17" fmla="*/ 1040149 w 4445298"/>
              <a:gd name="connsiteY17" fmla="*/ 349736 h 2460837"/>
              <a:gd name="connsiteX18" fmla="*/ 489038 w 4445298"/>
              <a:gd name="connsiteY18" fmla="*/ 40 h 2460837"/>
              <a:gd name="connsiteX19" fmla="*/ 278149 w 4445298"/>
              <a:gd name="connsiteY19" fmla="*/ 326876 h 2460837"/>
              <a:gd name="connsiteX20" fmla="*/ 3829 w 4445298"/>
              <a:gd name="connsiteY20" fmla="*/ 380216 h 2460837"/>
              <a:gd name="connsiteX0" fmla="*/ 33438 w 4474907"/>
              <a:gd name="connsiteY0" fmla="*/ 423909 h 2504530"/>
              <a:gd name="connsiteX1" fmla="*/ 208698 w 4474907"/>
              <a:gd name="connsiteY1" fmla="*/ 1185909 h 2504530"/>
              <a:gd name="connsiteX2" fmla="*/ 665898 w 4474907"/>
              <a:gd name="connsiteY2" fmla="*/ 1429749 h 2504530"/>
              <a:gd name="connsiteX3" fmla="*/ 1511718 w 4474907"/>
              <a:gd name="connsiteY3" fmla="*/ 2069829 h 2504530"/>
              <a:gd name="connsiteX4" fmla="*/ 2448978 w 4474907"/>
              <a:gd name="connsiteY4" fmla="*/ 2504169 h 2504530"/>
              <a:gd name="connsiteX5" fmla="*/ 3185266 w 4474907"/>
              <a:gd name="connsiteY5" fmla="*/ 2108349 h 2504530"/>
              <a:gd name="connsiteX6" fmla="*/ 4323498 w 4474907"/>
              <a:gd name="connsiteY6" fmla="*/ 553449 h 2504530"/>
              <a:gd name="connsiteX7" fmla="*/ 4430178 w 4474907"/>
              <a:gd name="connsiteY7" fmla="*/ 446769 h 2504530"/>
              <a:gd name="connsiteX8" fmla="*/ 4018698 w 4474907"/>
              <a:gd name="connsiteY8" fmla="*/ 439149 h 2504530"/>
              <a:gd name="connsiteX9" fmla="*/ 3462438 w 4474907"/>
              <a:gd name="connsiteY9" fmla="*/ 385809 h 2504530"/>
              <a:gd name="connsiteX10" fmla="*/ 3203358 w 4474907"/>
              <a:gd name="connsiteY10" fmla="*/ 454389 h 2504530"/>
              <a:gd name="connsiteX11" fmla="*/ 3028098 w 4474907"/>
              <a:gd name="connsiteY11" fmla="*/ 423909 h 2504530"/>
              <a:gd name="connsiteX12" fmla="*/ 2829978 w 4474907"/>
              <a:gd name="connsiteY12" fmla="*/ 431529 h 2504530"/>
              <a:gd name="connsiteX13" fmla="*/ 2616618 w 4474907"/>
              <a:gd name="connsiteY13" fmla="*/ 431529 h 2504530"/>
              <a:gd name="connsiteX14" fmla="*/ 2314702 w 4474907"/>
              <a:gd name="connsiteY14" fmla="*/ 124464 h 2504530"/>
              <a:gd name="connsiteX15" fmla="*/ 1702218 w 4474907"/>
              <a:gd name="connsiteY15" fmla="*/ 385809 h 2504530"/>
              <a:gd name="connsiteX16" fmla="*/ 1496478 w 4474907"/>
              <a:gd name="connsiteY16" fmla="*/ 446769 h 2504530"/>
              <a:gd name="connsiteX17" fmla="*/ 1069758 w 4474907"/>
              <a:gd name="connsiteY17" fmla="*/ 393429 h 2504530"/>
              <a:gd name="connsiteX18" fmla="*/ 518647 w 4474907"/>
              <a:gd name="connsiteY18" fmla="*/ 43733 h 2504530"/>
              <a:gd name="connsiteX19" fmla="*/ 48266 w 4474907"/>
              <a:gd name="connsiteY19" fmla="*/ 24579 h 2504530"/>
              <a:gd name="connsiteX20" fmla="*/ 33438 w 4474907"/>
              <a:gd name="connsiteY20" fmla="*/ 423909 h 2504530"/>
              <a:gd name="connsiteX0" fmla="*/ 33438 w 4474907"/>
              <a:gd name="connsiteY0" fmla="*/ 585091 h 2665712"/>
              <a:gd name="connsiteX1" fmla="*/ 208698 w 4474907"/>
              <a:gd name="connsiteY1" fmla="*/ 1347091 h 2665712"/>
              <a:gd name="connsiteX2" fmla="*/ 665898 w 4474907"/>
              <a:gd name="connsiteY2" fmla="*/ 1590931 h 2665712"/>
              <a:gd name="connsiteX3" fmla="*/ 1511718 w 4474907"/>
              <a:gd name="connsiteY3" fmla="*/ 2231011 h 2665712"/>
              <a:gd name="connsiteX4" fmla="*/ 2448978 w 4474907"/>
              <a:gd name="connsiteY4" fmla="*/ 2665351 h 2665712"/>
              <a:gd name="connsiteX5" fmla="*/ 3185266 w 4474907"/>
              <a:gd name="connsiteY5" fmla="*/ 2269531 h 2665712"/>
              <a:gd name="connsiteX6" fmla="*/ 4323498 w 4474907"/>
              <a:gd name="connsiteY6" fmla="*/ 714631 h 2665712"/>
              <a:gd name="connsiteX7" fmla="*/ 4430178 w 4474907"/>
              <a:gd name="connsiteY7" fmla="*/ 607951 h 2665712"/>
              <a:gd name="connsiteX8" fmla="*/ 4018698 w 4474907"/>
              <a:gd name="connsiteY8" fmla="*/ 600331 h 2665712"/>
              <a:gd name="connsiteX9" fmla="*/ 3462438 w 4474907"/>
              <a:gd name="connsiteY9" fmla="*/ 546991 h 2665712"/>
              <a:gd name="connsiteX10" fmla="*/ 3203358 w 4474907"/>
              <a:gd name="connsiteY10" fmla="*/ 615571 h 2665712"/>
              <a:gd name="connsiteX11" fmla="*/ 3028098 w 4474907"/>
              <a:gd name="connsiteY11" fmla="*/ 585091 h 2665712"/>
              <a:gd name="connsiteX12" fmla="*/ 2829978 w 4474907"/>
              <a:gd name="connsiteY12" fmla="*/ 592711 h 2665712"/>
              <a:gd name="connsiteX13" fmla="*/ 2616618 w 4474907"/>
              <a:gd name="connsiteY13" fmla="*/ 592711 h 2665712"/>
              <a:gd name="connsiteX14" fmla="*/ 2314702 w 4474907"/>
              <a:gd name="connsiteY14" fmla="*/ 285646 h 2665712"/>
              <a:gd name="connsiteX15" fmla="*/ 1702218 w 4474907"/>
              <a:gd name="connsiteY15" fmla="*/ 546991 h 2665712"/>
              <a:gd name="connsiteX16" fmla="*/ 1496478 w 4474907"/>
              <a:gd name="connsiteY16" fmla="*/ 607951 h 2665712"/>
              <a:gd name="connsiteX17" fmla="*/ 1353964 w 4474907"/>
              <a:gd name="connsiteY17" fmla="*/ 10914 h 2665712"/>
              <a:gd name="connsiteX18" fmla="*/ 518647 w 4474907"/>
              <a:gd name="connsiteY18" fmla="*/ 204915 h 2665712"/>
              <a:gd name="connsiteX19" fmla="*/ 48266 w 4474907"/>
              <a:gd name="connsiteY19" fmla="*/ 185761 h 2665712"/>
              <a:gd name="connsiteX20" fmla="*/ 33438 w 4474907"/>
              <a:gd name="connsiteY20" fmla="*/ 585091 h 2665712"/>
              <a:gd name="connsiteX0" fmla="*/ 33438 w 4474907"/>
              <a:gd name="connsiteY0" fmla="*/ 582792 h 2663413"/>
              <a:gd name="connsiteX1" fmla="*/ 208698 w 4474907"/>
              <a:gd name="connsiteY1" fmla="*/ 1344792 h 2663413"/>
              <a:gd name="connsiteX2" fmla="*/ 665898 w 4474907"/>
              <a:gd name="connsiteY2" fmla="*/ 1588632 h 2663413"/>
              <a:gd name="connsiteX3" fmla="*/ 1511718 w 4474907"/>
              <a:gd name="connsiteY3" fmla="*/ 2228712 h 2663413"/>
              <a:gd name="connsiteX4" fmla="*/ 2448978 w 4474907"/>
              <a:gd name="connsiteY4" fmla="*/ 2663052 h 2663413"/>
              <a:gd name="connsiteX5" fmla="*/ 3185266 w 4474907"/>
              <a:gd name="connsiteY5" fmla="*/ 2267232 h 2663413"/>
              <a:gd name="connsiteX6" fmla="*/ 4323498 w 4474907"/>
              <a:gd name="connsiteY6" fmla="*/ 712332 h 2663413"/>
              <a:gd name="connsiteX7" fmla="*/ 4430178 w 4474907"/>
              <a:gd name="connsiteY7" fmla="*/ 605652 h 2663413"/>
              <a:gd name="connsiteX8" fmla="*/ 4018698 w 4474907"/>
              <a:gd name="connsiteY8" fmla="*/ 598032 h 2663413"/>
              <a:gd name="connsiteX9" fmla="*/ 3462438 w 4474907"/>
              <a:gd name="connsiteY9" fmla="*/ 544692 h 2663413"/>
              <a:gd name="connsiteX10" fmla="*/ 3203358 w 4474907"/>
              <a:gd name="connsiteY10" fmla="*/ 613272 h 2663413"/>
              <a:gd name="connsiteX11" fmla="*/ 3028098 w 4474907"/>
              <a:gd name="connsiteY11" fmla="*/ 582792 h 2663413"/>
              <a:gd name="connsiteX12" fmla="*/ 2829978 w 4474907"/>
              <a:gd name="connsiteY12" fmla="*/ 590412 h 2663413"/>
              <a:gd name="connsiteX13" fmla="*/ 2616618 w 4474907"/>
              <a:gd name="connsiteY13" fmla="*/ 590412 h 2663413"/>
              <a:gd name="connsiteX14" fmla="*/ 2314702 w 4474907"/>
              <a:gd name="connsiteY14" fmla="*/ 283347 h 2663413"/>
              <a:gd name="connsiteX15" fmla="*/ 1702218 w 4474907"/>
              <a:gd name="connsiteY15" fmla="*/ 544692 h 2663413"/>
              <a:gd name="connsiteX16" fmla="*/ 1928965 w 4474907"/>
              <a:gd name="connsiteY16" fmla="*/ 86669 h 2663413"/>
              <a:gd name="connsiteX17" fmla="*/ 1353964 w 4474907"/>
              <a:gd name="connsiteY17" fmla="*/ 8615 h 2663413"/>
              <a:gd name="connsiteX18" fmla="*/ 518647 w 4474907"/>
              <a:gd name="connsiteY18" fmla="*/ 202616 h 2663413"/>
              <a:gd name="connsiteX19" fmla="*/ 48266 w 4474907"/>
              <a:gd name="connsiteY19" fmla="*/ 183462 h 2663413"/>
              <a:gd name="connsiteX20" fmla="*/ 33438 w 4474907"/>
              <a:gd name="connsiteY20" fmla="*/ 582792 h 2663413"/>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314702 w 4474907"/>
              <a:gd name="connsiteY14" fmla="*/ 278312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829978 w 4474907"/>
              <a:gd name="connsiteY11" fmla="*/ 585377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853677 w 4474907"/>
              <a:gd name="connsiteY12" fmla="*/ 59752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616618 w 4474907"/>
              <a:gd name="connsiteY11" fmla="*/ 585377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808839 w 4474907"/>
              <a:gd name="connsiteY10" fmla="*/ 249891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551442"/>
              <a:gd name="connsiteY0" fmla="*/ 577757 h 2658378"/>
              <a:gd name="connsiteX1" fmla="*/ 208698 w 4551442"/>
              <a:gd name="connsiteY1" fmla="*/ 1339757 h 2658378"/>
              <a:gd name="connsiteX2" fmla="*/ 665898 w 4551442"/>
              <a:gd name="connsiteY2" fmla="*/ 1583597 h 2658378"/>
              <a:gd name="connsiteX3" fmla="*/ 1511718 w 4551442"/>
              <a:gd name="connsiteY3" fmla="*/ 2223677 h 2658378"/>
              <a:gd name="connsiteX4" fmla="*/ 2448978 w 4551442"/>
              <a:gd name="connsiteY4" fmla="*/ 2658017 h 2658378"/>
              <a:gd name="connsiteX5" fmla="*/ 3185266 w 4551442"/>
              <a:gd name="connsiteY5" fmla="*/ 2262197 h 2658378"/>
              <a:gd name="connsiteX6" fmla="*/ 4323498 w 4551442"/>
              <a:gd name="connsiteY6" fmla="*/ 707297 h 2658378"/>
              <a:gd name="connsiteX7" fmla="*/ 4430178 w 4551442"/>
              <a:gd name="connsiteY7" fmla="*/ 600617 h 2658378"/>
              <a:gd name="connsiteX8" fmla="*/ 4018698 w 4551442"/>
              <a:gd name="connsiteY8" fmla="*/ 592997 h 2658378"/>
              <a:gd name="connsiteX9" fmla="*/ 4549832 w 4551442"/>
              <a:gd name="connsiteY9" fmla="*/ 341949 h 2658378"/>
              <a:gd name="connsiteX10" fmla="*/ 3808839 w 4551442"/>
              <a:gd name="connsiteY10" fmla="*/ 249891 h 2658378"/>
              <a:gd name="connsiteX11" fmla="*/ 3160315 w 4551442"/>
              <a:gd name="connsiteY11" fmla="*/ 301172 h 2658378"/>
              <a:gd name="connsiteX12" fmla="*/ 2697762 w 4551442"/>
              <a:gd name="connsiteY12" fmla="*/ 142387 h 2658378"/>
              <a:gd name="connsiteX13" fmla="*/ 2418910 w 4551442"/>
              <a:gd name="connsiteY13" fmla="*/ 206024 h 2658378"/>
              <a:gd name="connsiteX14" fmla="*/ 1928965 w 4551442"/>
              <a:gd name="connsiteY14" fmla="*/ 81634 h 2658378"/>
              <a:gd name="connsiteX15" fmla="*/ 1353964 w 4551442"/>
              <a:gd name="connsiteY15" fmla="*/ 3580 h 2658378"/>
              <a:gd name="connsiteX16" fmla="*/ 518647 w 4551442"/>
              <a:gd name="connsiteY16" fmla="*/ 197581 h 2658378"/>
              <a:gd name="connsiteX17" fmla="*/ 48266 w 4551442"/>
              <a:gd name="connsiteY17" fmla="*/ 178427 h 2658378"/>
              <a:gd name="connsiteX18" fmla="*/ 33438 w 4551442"/>
              <a:gd name="connsiteY18" fmla="*/ 577757 h 2658378"/>
              <a:gd name="connsiteX0" fmla="*/ 33438 w 4550874"/>
              <a:gd name="connsiteY0" fmla="*/ 577757 h 2658378"/>
              <a:gd name="connsiteX1" fmla="*/ 208698 w 4550874"/>
              <a:gd name="connsiteY1" fmla="*/ 1339757 h 2658378"/>
              <a:gd name="connsiteX2" fmla="*/ 665898 w 4550874"/>
              <a:gd name="connsiteY2" fmla="*/ 1583597 h 2658378"/>
              <a:gd name="connsiteX3" fmla="*/ 1511718 w 4550874"/>
              <a:gd name="connsiteY3" fmla="*/ 2223677 h 2658378"/>
              <a:gd name="connsiteX4" fmla="*/ 2448978 w 4550874"/>
              <a:gd name="connsiteY4" fmla="*/ 2658017 h 2658378"/>
              <a:gd name="connsiteX5" fmla="*/ 3185266 w 4550874"/>
              <a:gd name="connsiteY5" fmla="*/ 2262197 h 2658378"/>
              <a:gd name="connsiteX6" fmla="*/ 4323498 w 4550874"/>
              <a:gd name="connsiteY6" fmla="*/ 707297 h 2658378"/>
              <a:gd name="connsiteX7" fmla="*/ 4430178 w 4550874"/>
              <a:gd name="connsiteY7" fmla="*/ 600617 h 2658378"/>
              <a:gd name="connsiteX8" fmla="*/ 3981628 w 4550874"/>
              <a:gd name="connsiteY8" fmla="*/ 592997 h 2658378"/>
              <a:gd name="connsiteX9" fmla="*/ 4549832 w 4550874"/>
              <a:gd name="connsiteY9" fmla="*/ 341949 h 2658378"/>
              <a:gd name="connsiteX10" fmla="*/ 3808839 w 4550874"/>
              <a:gd name="connsiteY10" fmla="*/ 249891 h 2658378"/>
              <a:gd name="connsiteX11" fmla="*/ 3160315 w 4550874"/>
              <a:gd name="connsiteY11" fmla="*/ 301172 h 2658378"/>
              <a:gd name="connsiteX12" fmla="*/ 2697762 w 4550874"/>
              <a:gd name="connsiteY12" fmla="*/ 142387 h 2658378"/>
              <a:gd name="connsiteX13" fmla="*/ 2418910 w 4550874"/>
              <a:gd name="connsiteY13" fmla="*/ 206024 h 2658378"/>
              <a:gd name="connsiteX14" fmla="*/ 1928965 w 4550874"/>
              <a:gd name="connsiteY14" fmla="*/ 81634 h 2658378"/>
              <a:gd name="connsiteX15" fmla="*/ 1353964 w 4550874"/>
              <a:gd name="connsiteY15" fmla="*/ 3580 h 2658378"/>
              <a:gd name="connsiteX16" fmla="*/ 518647 w 4550874"/>
              <a:gd name="connsiteY16" fmla="*/ 197581 h 2658378"/>
              <a:gd name="connsiteX17" fmla="*/ 48266 w 4550874"/>
              <a:gd name="connsiteY17" fmla="*/ 178427 h 2658378"/>
              <a:gd name="connsiteX18" fmla="*/ 33438 w 4550874"/>
              <a:gd name="connsiteY18"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160315 w 4580885"/>
              <a:gd name="connsiteY10" fmla="*/ 301172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345666 w 4580885"/>
              <a:gd name="connsiteY10" fmla="*/ 66393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719156"/>
              <a:gd name="connsiteY0" fmla="*/ 577757 h 2658378"/>
              <a:gd name="connsiteX1" fmla="*/ 208698 w 4719156"/>
              <a:gd name="connsiteY1" fmla="*/ 1339757 h 2658378"/>
              <a:gd name="connsiteX2" fmla="*/ 665898 w 4719156"/>
              <a:gd name="connsiteY2" fmla="*/ 1583597 h 2658378"/>
              <a:gd name="connsiteX3" fmla="*/ 1511718 w 4719156"/>
              <a:gd name="connsiteY3" fmla="*/ 2223677 h 2658378"/>
              <a:gd name="connsiteX4" fmla="*/ 2448978 w 4719156"/>
              <a:gd name="connsiteY4" fmla="*/ 2658017 h 2658378"/>
              <a:gd name="connsiteX5" fmla="*/ 3185266 w 4719156"/>
              <a:gd name="connsiteY5" fmla="*/ 2262197 h 2658378"/>
              <a:gd name="connsiteX6" fmla="*/ 4323498 w 4719156"/>
              <a:gd name="connsiteY6" fmla="*/ 707297 h 2658378"/>
              <a:gd name="connsiteX7" fmla="*/ 4430178 w 4719156"/>
              <a:gd name="connsiteY7" fmla="*/ 600617 h 2658378"/>
              <a:gd name="connsiteX8" fmla="*/ 4698113 w 4719156"/>
              <a:gd name="connsiteY8" fmla="*/ 181311 h 2658378"/>
              <a:gd name="connsiteX9" fmla="*/ 3808839 w 4719156"/>
              <a:gd name="connsiteY9" fmla="*/ 249891 h 2658378"/>
              <a:gd name="connsiteX10" fmla="*/ 3345666 w 4719156"/>
              <a:gd name="connsiteY10" fmla="*/ 66393 h 2658378"/>
              <a:gd name="connsiteX11" fmla="*/ 2697762 w 4719156"/>
              <a:gd name="connsiteY11" fmla="*/ 142387 h 2658378"/>
              <a:gd name="connsiteX12" fmla="*/ 2418910 w 4719156"/>
              <a:gd name="connsiteY12" fmla="*/ 206024 h 2658378"/>
              <a:gd name="connsiteX13" fmla="*/ 1928965 w 4719156"/>
              <a:gd name="connsiteY13" fmla="*/ 81634 h 2658378"/>
              <a:gd name="connsiteX14" fmla="*/ 1353964 w 4719156"/>
              <a:gd name="connsiteY14" fmla="*/ 3580 h 2658378"/>
              <a:gd name="connsiteX15" fmla="*/ 518647 w 4719156"/>
              <a:gd name="connsiteY15" fmla="*/ 197581 h 2658378"/>
              <a:gd name="connsiteX16" fmla="*/ 48266 w 4719156"/>
              <a:gd name="connsiteY16" fmla="*/ 178427 h 2658378"/>
              <a:gd name="connsiteX17" fmla="*/ 33438 w 4719156"/>
              <a:gd name="connsiteY17" fmla="*/ 577757 h 2658378"/>
              <a:gd name="connsiteX0" fmla="*/ 33438 w 4716613"/>
              <a:gd name="connsiteY0" fmla="*/ 577757 h 2658351"/>
              <a:gd name="connsiteX1" fmla="*/ 208698 w 4716613"/>
              <a:gd name="connsiteY1" fmla="*/ 1339757 h 2658351"/>
              <a:gd name="connsiteX2" fmla="*/ 665898 w 4716613"/>
              <a:gd name="connsiteY2" fmla="*/ 1583597 h 2658351"/>
              <a:gd name="connsiteX3" fmla="*/ 1511718 w 4716613"/>
              <a:gd name="connsiteY3" fmla="*/ 2223677 h 2658351"/>
              <a:gd name="connsiteX4" fmla="*/ 2448978 w 4716613"/>
              <a:gd name="connsiteY4" fmla="*/ 2658017 h 2658351"/>
              <a:gd name="connsiteX5" fmla="*/ 3185266 w 4716613"/>
              <a:gd name="connsiteY5" fmla="*/ 2262197 h 2658351"/>
              <a:gd name="connsiteX6" fmla="*/ 4657130 w 4716613"/>
              <a:gd name="connsiteY6" fmla="*/ 750138 h 2658351"/>
              <a:gd name="connsiteX7" fmla="*/ 4430178 w 4716613"/>
              <a:gd name="connsiteY7" fmla="*/ 600617 h 2658351"/>
              <a:gd name="connsiteX8" fmla="*/ 4698113 w 4716613"/>
              <a:gd name="connsiteY8" fmla="*/ 181311 h 2658351"/>
              <a:gd name="connsiteX9" fmla="*/ 3808839 w 4716613"/>
              <a:gd name="connsiteY9" fmla="*/ 249891 h 2658351"/>
              <a:gd name="connsiteX10" fmla="*/ 3345666 w 4716613"/>
              <a:gd name="connsiteY10" fmla="*/ 66393 h 2658351"/>
              <a:gd name="connsiteX11" fmla="*/ 2697762 w 4716613"/>
              <a:gd name="connsiteY11" fmla="*/ 142387 h 2658351"/>
              <a:gd name="connsiteX12" fmla="*/ 2418910 w 4716613"/>
              <a:gd name="connsiteY12" fmla="*/ 206024 h 2658351"/>
              <a:gd name="connsiteX13" fmla="*/ 1928965 w 4716613"/>
              <a:gd name="connsiteY13" fmla="*/ 81634 h 2658351"/>
              <a:gd name="connsiteX14" fmla="*/ 1353964 w 4716613"/>
              <a:gd name="connsiteY14" fmla="*/ 3580 h 2658351"/>
              <a:gd name="connsiteX15" fmla="*/ 518647 w 4716613"/>
              <a:gd name="connsiteY15" fmla="*/ 197581 h 2658351"/>
              <a:gd name="connsiteX16" fmla="*/ 48266 w 4716613"/>
              <a:gd name="connsiteY16" fmla="*/ 178427 h 2658351"/>
              <a:gd name="connsiteX17" fmla="*/ 33438 w 471661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567676 w 4986563"/>
              <a:gd name="connsiteY3" fmla="*/ 1739659 h 2658351"/>
              <a:gd name="connsiteX4" fmla="*/ 1511718 w 4986563"/>
              <a:gd name="connsiteY4" fmla="*/ 2223677 h 2658351"/>
              <a:gd name="connsiteX5" fmla="*/ 2448978 w 4986563"/>
              <a:gd name="connsiteY5" fmla="*/ 2658017 h 2658351"/>
              <a:gd name="connsiteX6" fmla="*/ 3185266 w 4986563"/>
              <a:gd name="connsiteY6" fmla="*/ 2262197 h 2658351"/>
              <a:gd name="connsiteX7" fmla="*/ 4657130 w 4986563"/>
              <a:gd name="connsiteY7" fmla="*/ 750138 h 2658351"/>
              <a:gd name="connsiteX8" fmla="*/ 4986232 w 4986563"/>
              <a:gd name="connsiteY8" fmla="*/ 504225 h 2658351"/>
              <a:gd name="connsiteX9" fmla="*/ 4698113 w 4986563"/>
              <a:gd name="connsiteY9" fmla="*/ 181311 h 2658351"/>
              <a:gd name="connsiteX10" fmla="*/ 3808839 w 4986563"/>
              <a:gd name="connsiteY10" fmla="*/ 249891 h 2658351"/>
              <a:gd name="connsiteX11" fmla="*/ 3345666 w 4986563"/>
              <a:gd name="connsiteY11" fmla="*/ 66393 h 2658351"/>
              <a:gd name="connsiteX12" fmla="*/ 2697762 w 4986563"/>
              <a:gd name="connsiteY12" fmla="*/ 142387 h 2658351"/>
              <a:gd name="connsiteX13" fmla="*/ 2418910 w 4986563"/>
              <a:gd name="connsiteY13" fmla="*/ 206024 h 2658351"/>
              <a:gd name="connsiteX14" fmla="*/ 1928965 w 4986563"/>
              <a:gd name="connsiteY14" fmla="*/ 81634 h 2658351"/>
              <a:gd name="connsiteX15" fmla="*/ 1353964 w 4986563"/>
              <a:gd name="connsiteY15" fmla="*/ 3580 h 2658351"/>
              <a:gd name="connsiteX16" fmla="*/ 518647 w 4986563"/>
              <a:gd name="connsiteY16" fmla="*/ 197581 h 2658351"/>
              <a:gd name="connsiteX17" fmla="*/ 48266 w 4986563"/>
              <a:gd name="connsiteY17" fmla="*/ 178427 h 2658351"/>
              <a:gd name="connsiteX18" fmla="*/ 33438 w 4986563"/>
              <a:gd name="connsiteY18" fmla="*/ 577757 h 2658351"/>
              <a:gd name="connsiteX0" fmla="*/ 33438 w 4986563"/>
              <a:gd name="connsiteY0" fmla="*/ 577757 h 2658351"/>
              <a:gd name="connsiteX1" fmla="*/ 208698 w 4986563"/>
              <a:gd name="connsiteY1" fmla="*/ 1339757 h 2658351"/>
              <a:gd name="connsiteX2" fmla="*/ 567676 w 4986563"/>
              <a:gd name="connsiteY2" fmla="*/ 1739659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27689 w 4980814"/>
              <a:gd name="connsiteY0" fmla="*/ 577757 h 2658351"/>
              <a:gd name="connsiteX1" fmla="*/ 91738 w 4980814"/>
              <a:gd name="connsiteY1" fmla="*/ 1382599 h 2658351"/>
              <a:gd name="connsiteX2" fmla="*/ 561927 w 4980814"/>
              <a:gd name="connsiteY2" fmla="*/ 1739659 h 2658351"/>
              <a:gd name="connsiteX3" fmla="*/ 1505969 w 4980814"/>
              <a:gd name="connsiteY3" fmla="*/ 2223677 h 2658351"/>
              <a:gd name="connsiteX4" fmla="*/ 2443229 w 4980814"/>
              <a:gd name="connsiteY4" fmla="*/ 2658017 h 2658351"/>
              <a:gd name="connsiteX5" fmla="*/ 3179517 w 4980814"/>
              <a:gd name="connsiteY5" fmla="*/ 2262197 h 2658351"/>
              <a:gd name="connsiteX6" fmla="*/ 4651381 w 4980814"/>
              <a:gd name="connsiteY6" fmla="*/ 750138 h 2658351"/>
              <a:gd name="connsiteX7" fmla="*/ 4980483 w 4980814"/>
              <a:gd name="connsiteY7" fmla="*/ 504225 h 2658351"/>
              <a:gd name="connsiteX8" fmla="*/ 4692364 w 4980814"/>
              <a:gd name="connsiteY8" fmla="*/ 181311 h 2658351"/>
              <a:gd name="connsiteX9" fmla="*/ 3803090 w 4980814"/>
              <a:gd name="connsiteY9" fmla="*/ 249891 h 2658351"/>
              <a:gd name="connsiteX10" fmla="*/ 3339917 w 4980814"/>
              <a:gd name="connsiteY10" fmla="*/ 66393 h 2658351"/>
              <a:gd name="connsiteX11" fmla="*/ 2692013 w 4980814"/>
              <a:gd name="connsiteY11" fmla="*/ 142387 h 2658351"/>
              <a:gd name="connsiteX12" fmla="*/ 2413161 w 4980814"/>
              <a:gd name="connsiteY12" fmla="*/ 206024 h 2658351"/>
              <a:gd name="connsiteX13" fmla="*/ 1923216 w 4980814"/>
              <a:gd name="connsiteY13" fmla="*/ 81634 h 2658351"/>
              <a:gd name="connsiteX14" fmla="*/ 1348215 w 4980814"/>
              <a:gd name="connsiteY14" fmla="*/ 3580 h 2658351"/>
              <a:gd name="connsiteX15" fmla="*/ 512898 w 4980814"/>
              <a:gd name="connsiteY15" fmla="*/ 197581 h 2658351"/>
              <a:gd name="connsiteX16" fmla="*/ 42517 w 4980814"/>
              <a:gd name="connsiteY16" fmla="*/ 178427 h 2658351"/>
              <a:gd name="connsiteX17" fmla="*/ 27689 w 4980814"/>
              <a:gd name="connsiteY17" fmla="*/ 577757 h 2658351"/>
              <a:gd name="connsiteX0" fmla="*/ 605 w 5114368"/>
              <a:gd name="connsiteY0" fmla="*/ 545627 h 2658351"/>
              <a:gd name="connsiteX1" fmla="*/ 225292 w 5114368"/>
              <a:gd name="connsiteY1" fmla="*/ 1382599 h 2658351"/>
              <a:gd name="connsiteX2" fmla="*/ 695481 w 5114368"/>
              <a:gd name="connsiteY2" fmla="*/ 1739659 h 2658351"/>
              <a:gd name="connsiteX3" fmla="*/ 1639523 w 5114368"/>
              <a:gd name="connsiteY3" fmla="*/ 2223677 h 2658351"/>
              <a:gd name="connsiteX4" fmla="*/ 2576783 w 5114368"/>
              <a:gd name="connsiteY4" fmla="*/ 2658017 h 2658351"/>
              <a:gd name="connsiteX5" fmla="*/ 3313071 w 5114368"/>
              <a:gd name="connsiteY5" fmla="*/ 2262197 h 2658351"/>
              <a:gd name="connsiteX6" fmla="*/ 4784935 w 5114368"/>
              <a:gd name="connsiteY6" fmla="*/ 750138 h 2658351"/>
              <a:gd name="connsiteX7" fmla="*/ 5114037 w 5114368"/>
              <a:gd name="connsiteY7" fmla="*/ 504225 h 2658351"/>
              <a:gd name="connsiteX8" fmla="*/ 4825918 w 5114368"/>
              <a:gd name="connsiteY8" fmla="*/ 181311 h 2658351"/>
              <a:gd name="connsiteX9" fmla="*/ 3936644 w 5114368"/>
              <a:gd name="connsiteY9" fmla="*/ 249891 h 2658351"/>
              <a:gd name="connsiteX10" fmla="*/ 3473471 w 5114368"/>
              <a:gd name="connsiteY10" fmla="*/ 66393 h 2658351"/>
              <a:gd name="connsiteX11" fmla="*/ 2825567 w 5114368"/>
              <a:gd name="connsiteY11" fmla="*/ 142387 h 2658351"/>
              <a:gd name="connsiteX12" fmla="*/ 2546715 w 5114368"/>
              <a:gd name="connsiteY12" fmla="*/ 206024 h 2658351"/>
              <a:gd name="connsiteX13" fmla="*/ 2056770 w 5114368"/>
              <a:gd name="connsiteY13" fmla="*/ 81634 h 2658351"/>
              <a:gd name="connsiteX14" fmla="*/ 1481769 w 5114368"/>
              <a:gd name="connsiteY14" fmla="*/ 3580 h 2658351"/>
              <a:gd name="connsiteX15" fmla="*/ 646452 w 5114368"/>
              <a:gd name="connsiteY15" fmla="*/ 197581 h 2658351"/>
              <a:gd name="connsiteX16" fmla="*/ 176071 w 5114368"/>
              <a:gd name="connsiteY16" fmla="*/ 178427 h 2658351"/>
              <a:gd name="connsiteX17" fmla="*/ 605 w 5114368"/>
              <a:gd name="connsiteY17" fmla="*/ 545627 h 2658351"/>
              <a:gd name="connsiteX0" fmla="*/ 605 w 5115469"/>
              <a:gd name="connsiteY0" fmla="*/ 545627 h 2658388"/>
              <a:gd name="connsiteX1" fmla="*/ 225292 w 5115469"/>
              <a:gd name="connsiteY1" fmla="*/ 1382599 h 2658388"/>
              <a:gd name="connsiteX2" fmla="*/ 695481 w 5115469"/>
              <a:gd name="connsiteY2" fmla="*/ 1739659 h 2658388"/>
              <a:gd name="connsiteX3" fmla="*/ 1639523 w 5115469"/>
              <a:gd name="connsiteY3" fmla="*/ 2223677 h 2658388"/>
              <a:gd name="connsiteX4" fmla="*/ 2576783 w 5115469"/>
              <a:gd name="connsiteY4" fmla="*/ 2658017 h 2658388"/>
              <a:gd name="connsiteX5" fmla="*/ 3313071 w 5115469"/>
              <a:gd name="connsiteY5" fmla="*/ 2262197 h 2658388"/>
              <a:gd name="connsiteX6" fmla="*/ 4734447 w 5115469"/>
              <a:gd name="connsiteY6" fmla="*/ 691790 h 2658388"/>
              <a:gd name="connsiteX7" fmla="*/ 5114037 w 5115469"/>
              <a:gd name="connsiteY7" fmla="*/ 504225 h 2658388"/>
              <a:gd name="connsiteX8" fmla="*/ 4825918 w 5115469"/>
              <a:gd name="connsiteY8" fmla="*/ 181311 h 2658388"/>
              <a:gd name="connsiteX9" fmla="*/ 3936644 w 5115469"/>
              <a:gd name="connsiteY9" fmla="*/ 249891 h 2658388"/>
              <a:gd name="connsiteX10" fmla="*/ 3473471 w 5115469"/>
              <a:gd name="connsiteY10" fmla="*/ 66393 h 2658388"/>
              <a:gd name="connsiteX11" fmla="*/ 2825567 w 5115469"/>
              <a:gd name="connsiteY11" fmla="*/ 142387 h 2658388"/>
              <a:gd name="connsiteX12" fmla="*/ 2546715 w 5115469"/>
              <a:gd name="connsiteY12" fmla="*/ 206024 h 2658388"/>
              <a:gd name="connsiteX13" fmla="*/ 2056770 w 5115469"/>
              <a:gd name="connsiteY13" fmla="*/ 81634 h 2658388"/>
              <a:gd name="connsiteX14" fmla="*/ 1481769 w 5115469"/>
              <a:gd name="connsiteY14" fmla="*/ 3580 h 2658388"/>
              <a:gd name="connsiteX15" fmla="*/ 646452 w 5115469"/>
              <a:gd name="connsiteY15" fmla="*/ 197581 h 2658388"/>
              <a:gd name="connsiteX16" fmla="*/ 176071 w 5115469"/>
              <a:gd name="connsiteY16" fmla="*/ 178427 h 2658388"/>
              <a:gd name="connsiteX17" fmla="*/ 605 w 5115469"/>
              <a:gd name="connsiteY17" fmla="*/ 545627 h 2658388"/>
              <a:gd name="connsiteX0" fmla="*/ 605 w 5022263"/>
              <a:gd name="connsiteY0" fmla="*/ 545627 h 2658388"/>
              <a:gd name="connsiteX1" fmla="*/ 225292 w 5022263"/>
              <a:gd name="connsiteY1" fmla="*/ 1382599 h 2658388"/>
              <a:gd name="connsiteX2" fmla="*/ 695481 w 5022263"/>
              <a:gd name="connsiteY2" fmla="*/ 1739659 h 2658388"/>
              <a:gd name="connsiteX3" fmla="*/ 1639523 w 5022263"/>
              <a:gd name="connsiteY3" fmla="*/ 2223677 h 2658388"/>
              <a:gd name="connsiteX4" fmla="*/ 2576783 w 5022263"/>
              <a:gd name="connsiteY4" fmla="*/ 2658017 h 2658388"/>
              <a:gd name="connsiteX5" fmla="*/ 3313071 w 5022263"/>
              <a:gd name="connsiteY5" fmla="*/ 2262197 h 2658388"/>
              <a:gd name="connsiteX6" fmla="*/ 4734447 w 5022263"/>
              <a:gd name="connsiteY6" fmla="*/ 691790 h 2658388"/>
              <a:gd name="connsiteX7" fmla="*/ 5018670 w 5022263"/>
              <a:gd name="connsiteY7" fmla="*/ 445878 h 2658388"/>
              <a:gd name="connsiteX8" fmla="*/ 4825918 w 5022263"/>
              <a:gd name="connsiteY8" fmla="*/ 181311 h 2658388"/>
              <a:gd name="connsiteX9" fmla="*/ 3936644 w 5022263"/>
              <a:gd name="connsiteY9" fmla="*/ 249891 h 2658388"/>
              <a:gd name="connsiteX10" fmla="*/ 3473471 w 5022263"/>
              <a:gd name="connsiteY10" fmla="*/ 66393 h 2658388"/>
              <a:gd name="connsiteX11" fmla="*/ 2825567 w 5022263"/>
              <a:gd name="connsiteY11" fmla="*/ 142387 h 2658388"/>
              <a:gd name="connsiteX12" fmla="*/ 2546715 w 5022263"/>
              <a:gd name="connsiteY12" fmla="*/ 206024 h 2658388"/>
              <a:gd name="connsiteX13" fmla="*/ 2056770 w 5022263"/>
              <a:gd name="connsiteY13" fmla="*/ 81634 h 2658388"/>
              <a:gd name="connsiteX14" fmla="*/ 1481769 w 5022263"/>
              <a:gd name="connsiteY14" fmla="*/ 3580 h 2658388"/>
              <a:gd name="connsiteX15" fmla="*/ 646452 w 5022263"/>
              <a:gd name="connsiteY15" fmla="*/ 197581 h 2658388"/>
              <a:gd name="connsiteX16" fmla="*/ 176071 w 5022263"/>
              <a:gd name="connsiteY16" fmla="*/ 178427 h 2658388"/>
              <a:gd name="connsiteX17" fmla="*/ 605 w 5022263"/>
              <a:gd name="connsiteY17" fmla="*/ 545627 h 2658388"/>
              <a:gd name="connsiteX0" fmla="*/ 605 w 5022263"/>
              <a:gd name="connsiteY0" fmla="*/ 545627 h 2658504"/>
              <a:gd name="connsiteX1" fmla="*/ 225292 w 5022263"/>
              <a:gd name="connsiteY1" fmla="*/ 1382599 h 2658504"/>
              <a:gd name="connsiteX2" fmla="*/ 695481 w 5022263"/>
              <a:gd name="connsiteY2" fmla="*/ 1739659 h 2658504"/>
              <a:gd name="connsiteX3" fmla="*/ 1639523 w 5022263"/>
              <a:gd name="connsiteY3" fmla="*/ 2223677 h 2658504"/>
              <a:gd name="connsiteX4" fmla="*/ 2576783 w 5022263"/>
              <a:gd name="connsiteY4" fmla="*/ 2658017 h 2658504"/>
              <a:gd name="connsiteX5" fmla="*/ 3357949 w 5022263"/>
              <a:gd name="connsiteY5" fmla="*/ 2267060 h 2658504"/>
              <a:gd name="connsiteX6" fmla="*/ 4734447 w 5022263"/>
              <a:gd name="connsiteY6" fmla="*/ 691790 h 2658504"/>
              <a:gd name="connsiteX7" fmla="*/ 5018670 w 5022263"/>
              <a:gd name="connsiteY7" fmla="*/ 445878 h 2658504"/>
              <a:gd name="connsiteX8" fmla="*/ 4825918 w 5022263"/>
              <a:gd name="connsiteY8" fmla="*/ 181311 h 2658504"/>
              <a:gd name="connsiteX9" fmla="*/ 3936644 w 5022263"/>
              <a:gd name="connsiteY9" fmla="*/ 249891 h 2658504"/>
              <a:gd name="connsiteX10" fmla="*/ 3473471 w 5022263"/>
              <a:gd name="connsiteY10" fmla="*/ 66393 h 2658504"/>
              <a:gd name="connsiteX11" fmla="*/ 2825567 w 5022263"/>
              <a:gd name="connsiteY11" fmla="*/ 142387 h 2658504"/>
              <a:gd name="connsiteX12" fmla="*/ 2546715 w 5022263"/>
              <a:gd name="connsiteY12" fmla="*/ 206024 h 2658504"/>
              <a:gd name="connsiteX13" fmla="*/ 2056770 w 5022263"/>
              <a:gd name="connsiteY13" fmla="*/ 81634 h 2658504"/>
              <a:gd name="connsiteX14" fmla="*/ 1481769 w 5022263"/>
              <a:gd name="connsiteY14" fmla="*/ 3580 h 2658504"/>
              <a:gd name="connsiteX15" fmla="*/ 646452 w 5022263"/>
              <a:gd name="connsiteY15" fmla="*/ 197581 h 2658504"/>
              <a:gd name="connsiteX16" fmla="*/ 176071 w 5022263"/>
              <a:gd name="connsiteY16" fmla="*/ 178427 h 2658504"/>
              <a:gd name="connsiteX17" fmla="*/ 605 w 5022263"/>
              <a:gd name="connsiteY17" fmla="*/ 545627 h 2658504"/>
              <a:gd name="connsiteX0" fmla="*/ 605 w 5022263"/>
              <a:gd name="connsiteY0" fmla="*/ 545627 h 2658026"/>
              <a:gd name="connsiteX1" fmla="*/ 225292 w 5022263"/>
              <a:gd name="connsiteY1" fmla="*/ 1382599 h 2658026"/>
              <a:gd name="connsiteX2" fmla="*/ 695481 w 5022263"/>
              <a:gd name="connsiteY2" fmla="*/ 173965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6"/>
              <a:gd name="connsiteX1" fmla="*/ 225292 w 5022263"/>
              <a:gd name="connsiteY1" fmla="*/ 1382599 h 2658026"/>
              <a:gd name="connsiteX2" fmla="*/ 790848 w 5022263"/>
              <a:gd name="connsiteY2" fmla="*/ 172020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473471 w 5022263"/>
              <a:gd name="connsiteY10" fmla="*/ 66393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523960 w 5022263"/>
              <a:gd name="connsiteY10" fmla="*/ 217126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464268 h 2576664"/>
              <a:gd name="connsiteX1" fmla="*/ 225292 w 5022263"/>
              <a:gd name="connsiteY1" fmla="*/ 1301240 h 2576664"/>
              <a:gd name="connsiteX2" fmla="*/ 790848 w 5022263"/>
              <a:gd name="connsiteY2" fmla="*/ 1638850 h 2576664"/>
              <a:gd name="connsiteX3" fmla="*/ 1661962 w 5022263"/>
              <a:gd name="connsiteY3" fmla="*/ 2195804 h 2576664"/>
              <a:gd name="connsiteX4" fmla="*/ 2576783 w 5022263"/>
              <a:gd name="connsiteY4" fmla="*/ 2576658 h 2576664"/>
              <a:gd name="connsiteX5" fmla="*/ 3357949 w 5022263"/>
              <a:gd name="connsiteY5" fmla="*/ 2185701 h 2576664"/>
              <a:gd name="connsiteX6" fmla="*/ 4734447 w 5022263"/>
              <a:gd name="connsiteY6" fmla="*/ 610431 h 2576664"/>
              <a:gd name="connsiteX7" fmla="*/ 5018670 w 5022263"/>
              <a:gd name="connsiteY7" fmla="*/ 364519 h 2576664"/>
              <a:gd name="connsiteX8" fmla="*/ 4825918 w 5022263"/>
              <a:gd name="connsiteY8" fmla="*/ 99952 h 2576664"/>
              <a:gd name="connsiteX9" fmla="*/ 3936644 w 5022263"/>
              <a:gd name="connsiteY9" fmla="*/ 168532 h 2576664"/>
              <a:gd name="connsiteX10" fmla="*/ 3523960 w 5022263"/>
              <a:gd name="connsiteY10" fmla="*/ 135767 h 2576664"/>
              <a:gd name="connsiteX11" fmla="*/ 2825567 w 5022263"/>
              <a:gd name="connsiteY11" fmla="*/ 61028 h 2576664"/>
              <a:gd name="connsiteX12" fmla="*/ 2546715 w 5022263"/>
              <a:gd name="connsiteY12" fmla="*/ 124665 h 2576664"/>
              <a:gd name="connsiteX13" fmla="*/ 2056770 w 5022263"/>
              <a:gd name="connsiteY13" fmla="*/ 275 h 2576664"/>
              <a:gd name="connsiteX14" fmla="*/ 1487379 w 5022263"/>
              <a:gd name="connsiteY14" fmla="*/ 165337 h 2576664"/>
              <a:gd name="connsiteX15" fmla="*/ 646452 w 5022263"/>
              <a:gd name="connsiteY15" fmla="*/ 116222 h 2576664"/>
              <a:gd name="connsiteX16" fmla="*/ 176071 w 5022263"/>
              <a:gd name="connsiteY16" fmla="*/ 97068 h 2576664"/>
              <a:gd name="connsiteX17" fmla="*/ 605 w 5022263"/>
              <a:gd name="connsiteY17" fmla="*/ 464268 h 2576664"/>
              <a:gd name="connsiteX0" fmla="*/ 605 w 5022263"/>
              <a:gd name="connsiteY0" fmla="*/ 403290 h 2515686"/>
              <a:gd name="connsiteX1" fmla="*/ 225292 w 5022263"/>
              <a:gd name="connsiteY1" fmla="*/ 1240262 h 2515686"/>
              <a:gd name="connsiteX2" fmla="*/ 790848 w 5022263"/>
              <a:gd name="connsiteY2" fmla="*/ 1577872 h 2515686"/>
              <a:gd name="connsiteX3" fmla="*/ 1661962 w 5022263"/>
              <a:gd name="connsiteY3" fmla="*/ 2134826 h 2515686"/>
              <a:gd name="connsiteX4" fmla="*/ 2576783 w 5022263"/>
              <a:gd name="connsiteY4" fmla="*/ 2515680 h 2515686"/>
              <a:gd name="connsiteX5" fmla="*/ 3357949 w 5022263"/>
              <a:gd name="connsiteY5" fmla="*/ 2124723 h 2515686"/>
              <a:gd name="connsiteX6" fmla="*/ 4734447 w 5022263"/>
              <a:gd name="connsiteY6" fmla="*/ 549453 h 2515686"/>
              <a:gd name="connsiteX7" fmla="*/ 5018670 w 5022263"/>
              <a:gd name="connsiteY7" fmla="*/ 303541 h 2515686"/>
              <a:gd name="connsiteX8" fmla="*/ 4825918 w 5022263"/>
              <a:gd name="connsiteY8" fmla="*/ 38974 h 2515686"/>
              <a:gd name="connsiteX9" fmla="*/ 3936644 w 5022263"/>
              <a:gd name="connsiteY9" fmla="*/ 107554 h 2515686"/>
              <a:gd name="connsiteX10" fmla="*/ 3523960 w 5022263"/>
              <a:gd name="connsiteY10" fmla="*/ 74789 h 2515686"/>
              <a:gd name="connsiteX11" fmla="*/ 2825567 w 5022263"/>
              <a:gd name="connsiteY11" fmla="*/ 50 h 2515686"/>
              <a:gd name="connsiteX12" fmla="*/ 2546715 w 5022263"/>
              <a:gd name="connsiteY12" fmla="*/ 63687 h 2515686"/>
              <a:gd name="connsiteX13" fmla="*/ 2051160 w 5022263"/>
              <a:gd name="connsiteY13" fmla="*/ 90030 h 2515686"/>
              <a:gd name="connsiteX14" fmla="*/ 1487379 w 5022263"/>
              <a:gd name="connsiteY14" fmla="*/ 104359 h 2515686"/>
              <a:gd name="connsiteX15" fmla="*/ 646452 w 5022263"/>
              <a:gd name="connsiteY15" fmla="*/ 55244 h 2515686"/>
              <a:gd name="connsiteX16" fmla="*/ 176071 w 5022263"/>
              <a:gd name="connsiteY16" fmla="*/ 36090 h 2515686"/>
              <a:gd name="connsiteX17" fmla="*/ 605 w 5022263"/>
              <a:gd name="connsiteY17" fmla="*/ 403290 h 2515686"/>
              <a:gd name="connsiteX0" fmla="*/ 605 w 5022263"/>
              <a:gd name="connsiteY0" fmla="*/ 389442 h 2501838"/>
              <a:gd name="connsiteX1" fmla="*/ 225292 w 5022263"/>
              <a:gd name="connsiteY1" fmla="*/ 1226414 h 2501838"/>
              <a:gd name="connsiteX2" fmla="*/ 790848 w 5022263"/>
              <a:gd name="connsiteY2" fmla="*/ 1564024 h 2501838"/>
              <a:gd name="connsiteX3" fmla="*/ 1661962 w 5022263"/>
              <a:gd name="connsiteY3" fmla="*/ 2120978 h 2501838"/>
              <a:gd name="connsiteX4" fmla="*/ 2576783 w 5022263"/>
              <a:gd name="connsiteY4" fmla="*/ 2501832 h 2501838"/>
              <a:gd name="connsiteX5" fmla="*/ 3357949 w 5022263"/>
              <a:gd name="connsiteY5" fmla="*/ 2110875 h 2501838"/>
              <a:gd name="connsiteX6" fmla="*/ 4734447 w 5022263"/>
              <a:gd name="connsiteY6" fmla="*/ 535605 h 2501838"/>
              <a:gd name="connsiteX7" fmla="*/ 5018670 w 5022263"/>
              <a:gd name="connsiteY7" fmla="*/ 289693 h 2501838"/>
              <a:gd name="connsiteX8" fmla="*/ 4825918 w 5022263"/>
              <a:gd name="connsiteY8" fmla="*/ 25126 h 2501838"/>
              <a:gd name="connsiteX9" fmla="*/ 3936644 w 5022263"/>
              <a:gd name="connsiteY9" fmla="*/ 93706 h 2501838"/>
              <a:gd name="connsiteX10" fmla="*/ 3523960 w 5022263"/>
              <a:gd name="connsiteY10" fmla="*/ 60941 h 2501838"/>
              <a:gd name="connsiteX11" fmla="*/ 2926544 w 5022263"/>
              <a:gd name="connsiteY11" fmla="*/ 102898 h 2501838"/>
              <a:gd name="connsiteX12" fmla="*/ 2546715 w 5022263"/>
              <a:gd name="connsiteY12" fmla="*/ 49839 h 2501838"/>
              <a:gd name="connsiteX13" fmla="*/ 2051160 w 5022263"/>
              <a:gd name="connsiteY13" fmla="*/ 76182 h 2501838"/>
              <a:gd name="connsiteX14" fmla="*/ 1487379 w 5022263"/>
              <a:gd name="connsiteY14" fmla="*/ 90511 h 2501838"/>
              <a:gd name="connsiteX15" fmla="*/ 646452 w 5022263"/>
              <a:gd name="connsiteY15" fmla="*/ 41396 h 2501838"/>
              <a:gd name="connsiteX16" fmla="*/ 176071 w 5022263"/>
              <a:gd name="connsiteY16" fmla="*/ 22242 h 2501838"/>
              <a:gd name="connsiteX17" fmla="*/ 605 w 5022263"/>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26544 w 5164998"/>
              <a:gd name="connsiteY11" fmla="*/ 102898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77032 w 5164998"/>
              <a:gd name="connsiteY11" fmla="*/ 73724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95774 w 5173393"/>
              <a:gd name="connsiteY14" fmla="*/ 49583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84554 w 5173393"/>
              <a:gd name="connsiteY14" fmla="*/ 15546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613 w 5798076"/>
              <a:gd name="connsiteY0" fmla="*/ 761504 h 2472588"/>
              <a:gd name="connsiteX1" fmla="*/ 858370 w 5798076"/>
              <a:gd name="connsiteY1" fmla="*/ 1197164 h 2472588"/>
              <a:gd name="connsiteX2" fmla="*/ 1423926 w 5798076"/>
              <a:gd name="connsiteY2" fmla="*/ 1534774 h 2472588"/>
              <a:gd name="connsiteX3" fmla="*/ 2295040 w 5798076"/>
              <a:gd name="connsiteY3" fmla="*/ 2091728 h 2472588"/>
              <a:gd name="connsiteX4" fmla="*/ 3209861 w 5798076"/>
              <a:gd name="connsiteY4" fmla="*/ 2472582 h 2472588"/>
              <a:gd name="connsiteX5" fmla="*/ 3991027 w 5798076"/>
              <a:gd name="connsiteY5" fmla="*/ 2081625 h 2472588"/>
              <a:gd name="connsiteX6" fmla="*/ 5367525 w 5798076"/>
              <a:gd name="connsiteY6" fmla="*/ 506355 h 2472588"/>
              <a:gd name="connsiteX7" fmla="*/ 5651748 w 5798076"/>
              <a:gd name="connsiteY7" fmla="*/ 260443 h 2472588"/>
              <a:gd name="connsiteX8" fmla="*/ 5722658 w 5798076"/>
              <a:gd name="connsiteY8" fmla="*/ 136884 h 2472588"/>
              <a:gd name="connsiteX9" fmla="*/ 4569722 w 5798076"/>
              <a:gd name="connsiteY9" fmla="*/ 64456 h 2472588"/>
              <a:gd name="connsiteX10" fmla="*/ 4157038 w 5798076"/>
              <a:gd name="connsiteY10" fmla="*/ 31691 h 2472588"/>
              <a:gd name="connsiteX11" fmla="*/ 3610110 w 5798076"/>
              <a:gd name="connsiteY11" fmla="*/ 44474 h 2472588"/>
              <a:gd name="connsiteX12" fmla="*/ 3179793 w 5798076"/>
              <a:gd name="connsiteY12" fmla="*/ 20589 h 2472588"/>
              <a:gd name="connsiteX13" fmla="*/ 2684238 w 5798076"/>
              <a:gd name="connsiteY13" fmla="*/ 46932 h 2472588"/>
              <a:gd name="connsiteX14" fmla="*/ 2109237 w 5798076"/>
              <a:gd name="connsiteY14" fmla="*/ 27224 h 2472588"/>
              <a:gd name="connsiteX15" fmla="*/ 1279530 w 5798076"/>
              <a:gd name="connsiteY15" fmla="*/ 12146 h 2472588"/>
              <a:gd name="connsiteX16" fmla="*/ 730611 w 5798076"/>
              <a:gd name="connsiteY16" fmla="*/ 85376 h 2472588"/>
              <a:gd name="connsiteX17" fmla="*/ 613 w 5798076"/>
              <a:gd name="connsiteY17" fmla="*/ 761504 h 2472588"/>
              <a:gd name="connsiteX0" fmla="*/ 682333 w 6479796"/>
              <a:gd name="connsiteY0" fmla="*/ 749422 h 2460506"/>
              <a:gd name="connsiteX1" fmla="*/ 1540090 w 6479796"/>
              <a:gd name="connsiteY1" fmla="*/ 1185082 h 2460506"/>
              <a:gd name="connsiteX2" fmla="*/ 2105646 w 6479796"/>
              <a:gd name="connsiteY2" fmla="*/ 1522692 h 2460506"/>
              <a:gd name="connsiteX3" fmla="*/ 2976760 w 6479796"/>
              <a:gd name="connsiteY3" fmla="*/ 2079646 h 2460506"/>
              <a:gd name="connsiteX4" fmla="*/ 3891581 w 6479796"/>
              <a:gd name="connsiteY4" fmla="*/ 2460500 h 2460506"/>
              <a:gd name="connsiteX5" fmla="*/ 4672747 w 6479796"/>
              <a:gd name="connsiteY5" fmla="*/ 2069543 h 2460506"/>
              <a:gd name="connsiteX6" fmla="*/ 6049245 w 6479796"/>
              <a:gd name="connsiteY6" fmla="*/ 494273 h 2460506"/>
              <a:gd name="connsiteX7" fmla="*/ 6333468 w 6479796"/>
              <a:gd name="connsiteY7" fmla="*/ 248361 h 2460506"/>
              <a:gd name="connsiteX8" fmla="*/ 6404378 w 6479796"/>
              <a:gd name="connsiteY8" fmla="*/ 124802 h 2460506"/>
              <a:gd name="connsiteX9" fmla="*/ 5251442 w 6479796"/>
              <a:gd name="connsiteY9" fmla="*/ 52374 h 2460506"/>
              <a:gd name="connsiteX10" fmla="*/ 4838758 w 6479796"/>
              <a:gd name="connsiteY10" fmla="*/ 19609 h 2460506"/>
              <a:gd name="connsiteX11" fmla="*/ 4291830 w 6479796"/>
              <a:gd name="connsiteY11" fmla="*/ 32392 h 2460506"/>
              <a:gd name="connsiteX12" fmla="*/ 3861513 w 6479796"/>
              <a:gd name="connsiteY12" fmla="*/ 8507 h 2460506"/>
              <a:gd name="connsiteX13" fmla="*/ 3365958 w 6479796"/>
              <a:gd name="connsiteY13" fmla="*/ 34850 h 2460506"/>
              <a:gd name="connsiteX14" fmla="*/ 2790957 w 6479796"/>
              <a:gd name="connsiteY14" fmla="*/ 15142 h 2460506"/>
              <a:gd name="connsiteX15" fmla="*/ 1961250 w 6479796"/>
              <a:gd name="connsiteY15" fmla="*/ 64 h 2460506"/>
              <a:gd name="connsiteX16" fmla="*/ 44902 w 6479796"/>
              <a:gd name="connsiteY16" fmla="*/ 287323 h 2460506"/>
              <a:gd name="connsiteX17" fmla="*/ 682333 w 6479796"/>
              <a:gd name="connsiteY17" fmla="*/ 749422 h 2460506"/>
              <a:gd name="connsiteX0" fmla="*/ 682333 w 6479796"/>
              <a:gd name="connsiteY0" fmla="*/ 749422 h 2463920"/>
              <a:gd name="connsiteX1" fmla="*/ 1540090 w 6479796"/>
              <a:gd name="connsiteY1" fmla="*/ 1185082 h 2463920"/>
              <a:gd name="connsiteX2" fmla="*/ 2105646 w 6479796"/>
              <a:gd name="connsiteY2" fmla="*/ 1522692 h 2463920"/>
              <a:gd name="connsiteX3" fmla="*/ 2976760 w 6479796"/>
              <a:gd name="connsiteY3" fmla="*/ 2079646 h 2463920"/>
              <a:gd name="connsiteX4" fmla="*/ 3891581 w 6479796"/>
              <a:gd name="connsiteY4" fmla="*/ 2460500 h 2463920"/>
              <a:gd name="connsiteX5" fmla="*/ 5204524 w 6479796"/>
              <a:gd name="connsiteY5" fmla="*/ 1828759 h 2463920"/>
              <a:gd name="connsiteX6" fmla="*/ 6049245 w 6479796"/>
              <a:gd name="connsiteY6" fmla="*/ 494273 h 2463920"/>
              <a:gd name="connsiteX7" fmla="*/ 6333468 w 6479796"/>
              <a:gd name="connsiteY7" fmla="*/ 248361 h 2463920"/>
              <a:gd name="connsiteX8" fmla="*/ 6404378 w 6479796"/>
              <a:gd name="connsiteY8" fmla="*/ 124802 h 2463920"/>
              <a:gd name="connsiteX9" fmla="*/ 5251442 w 6479796"/>
              <a:gd name="connsiteY9" fmla="*/ 52374 h 2463920"/>
              <a:gd name="connsiteX10" fmla="*/ 4838758 w 6479796"/>
              <a:gd name="connsiteY10" fmla="*/ 19609 h 2463920"/>
              <a:gd name="connsiteX11" fmla="*/ 4291830 w 6479796"/>
              <a:gd name="connsiteY11" fmla="*/ 32392 h 2463920"/>
              <a:gd name="connsiteX12" fmla="*/ 3861513 w 6479796"/>
              <a:gd name="connsiteY12" fmla="*/ 8507 h 2463920"/>
              <a:gd name="connsiteX13" fmla="*/ 3365958 w 6479796"/>
              <a:gd name="connsiteY13" fmla="*/ 34850 h 2463920"/>
              <a:gd name="connsiteX14" fmla="*/ 2790957 w 6479796"/>
              <a:gd name="connsiteY14" fmla="*/ 15142 h 2463920"/>
              <a:gd name="connsiteX15" fmla="*/ 1961250 w 6479796"/>
              <a:gd name="connsiteY15" fmla="*/ 64 h 2463920"/>
              <a:gd name="connsiteX16" fmla="*/ 44902 w 6479796"/>
              <a:gd name="connsiteY16" fmla="*/ 287323 h 2463920"/>
              <a:gd name="connsiteX17" fmla="*/ 682333 w 6479796"/>
              <a:gd name="connsiteY17" fmla="*/ 749422 h 2463920"/>
              <a:gd name="connsiteX0" fmla="*/ 682333 w 6470200"/>
              <a:gd name="connsiteY0" fmla="*/ 749422 h 2463920"/>
              <a:gd name="connsiteX1" fmla="*/ 1540090 w 6470200"/>
              <a:gd name="connsiteY1" fmla="*/ 1185082 h 2463920"/>
              <a:gd name="connsiteX2" fmla="*/ 2105646 w 6470200"/>
              <a:gd name="connsiteY2" fmla="*/ 1522692 h 2463920"/>
              <a:gd name="connsiteX3" fmla="*/ 2976760 w 6470200"/>
              <a:gd name="connsiteY3" fmla="*/ 2079646 h 2463920"/>
              <a:gd name="connsiteX4" fmla="*/ 3891581 w 6470200"/>
              <a:gd name="connsiteY4" fmla="*/ 2460500 h 2463920"/>
              <a:gd name="connsiteX5" fmla="*/ 5204524 w 6470200"/>
              <a:gd name="connsiteY5" fmla="*/ 1828759 h 2463920"/>
              <a:gd name="connsiteX6" fmla="*/ 6378441 w 6470200"/>
              <a:gd name="connsiteY6" fmla="*/ 467517 h 2463920"/>
              <a:gd name="connsiteX7" fmla="*/ 6333468 w 6470200"/>
              <a:gd name="connsiteY7" fmla="*/ 248361 h 2463920"/>
              <a:gd name="connsiteX8" fmla="*/ 6404378 w 6470200"/>
              <a:gd name="connsiteY8" fmla="*/ 124802 h 2463920"/>
              <a:gd name="connsiteX9" fmla="*/ 5251442 w 6470200"/>
              <a:gd name="connsiteY9" fmla="*/ 52374 h 2463920"/>
              <a:gd name="connsiteX10" fmla="*/ 4838758 w 6470200"/>
              <a:gd name="connsiteY10" fmla="*/ 19609 h 2463920"/>
              <a:gd name="connsiteX11" fmla="*/ 4291830 w 6470200"/>
              <a:gd name="connsiteY11" fmla="*/ 32392 h 2463920"/>
              <a:gd name="connsiteX12" fmla="*/ 3861513 w 6470200"/>
              <a:gd name="connsiteY12" fmla="*/ 8507 h 2463920"/>
              <a:gd name="connsiteX13" fmla="*/ 3365958 w 6470200"/>
              <a:gd name="connsiteY13" fmla="*/ 34850 h 2463920"/>
              <a:gd name="connsiteX14" fmla="*/ 2790957 w 6470200"/>
              <a:gd name="connsiteY14" fmla="*/ 15142 h 2463920"/>
              <a:gd name="connsiteX15" fmla="*/ 1961250 w 6470200"/>
              <a:gd name="connsiteY15" fmla="*/ 64 h 2463920"/>
              <a:gd name="connsiteX16" fmla="*/ 44902 w 6470200"/>
              <a:gd name="connsiteY16" fmla="*/ 287323 h 2463920"/>
              <a:gd name="connsiteX17" fmla="*/ 682333 w 6470200"/>
              <a:gd name="connsiteY17" fmla="*/ 749422 h 2463920"/>
              <a:gd name="connsiteX0" fmla="*/ 682333 w 6747272"/>
              <a:gd name="connsiteY0" fmla="*/ 749422 h 2463920"/>
              <a:gd name="connsiteX1" fmla="*/ 1540090 w 6747272"/>
              <a:gd name="connsiteY1" fmla="*/ 1185082 h 2463920"/>
              <a:gd name="connsiteX2" fmla="*/ 2105646 w 6747272"/>
              <a:gd name="connsiteY2" fmla="*/ 1522692 h 2463920"/>
              <a:gd name="connsiteX3" fmla="*/ 2976760 w 6747272"/>
              <a:gd name="connsiteY3" fmla="*/ 2079646 h 2463920"/>
              <a:gd name="connsiteX4" fmla="*/ 3891581 w 6747272"/>
              <a:gd name="connsiteY4" fmla="*/ 2460500 h 2463920"/>
              <a:gd name="connsiteX5" fmla="*/ 5204524 w 6747272"/>
              <a:gd name="connsiteY5" fmla="*/ 1828759 h 2463920"/>
              <a:gd name="connsiteX6" fmla="*/ 6378441 w 6747272"/>
              <a:gd name="connsiteY6" fmla="*/ 467517 h 2463920"/>
              <a:gd name="connsiteX7" fmla="*/ 6333468 w 6747272"/>
              <a:gd name="connsiteY7" fmla="*/ 248361 h 2463920"/>
              <a:gd name="connsiteX8" fmla="*/ 6708251 w 6747272"/>
              <a:gd name="connsiteY8" fmla="*/ 44541 h 2463920"/>
              <a:gd name="connsiteX9" fmla="*/ 5251442 w 6747272"/>
              <a:gd name="connsiteY9" fmla="*/ 52374 h 2463920"/>
              <a:gd name="connsiteX10" fmla="*/ 4838758 w 6747272"/>
              <a:gd name="connsiteY10" fmla="*/ 19609 h 2463920"/>
              <a:gd name="connsiteX11" fmla="*/ 4291830 w 6747272"/>
              <a:gd name="connsiteY11" fmla="*/ 32392 h 2463920"/>
              <a:gd name="connsiteX12" fmla="*/ 3861513 w 6747272"/>
              <a:gd name="connsiteY12" fmla="*/ 8507 h 2463920"/>
              <a:gd name="connsiteX13" fmla="*/ 3365958 w 6747272"/>
              <a:gd name="connsiteY13" fmla="*/ 34850 h 2463920"/>
              <a:gd name="connsiteX14" fmla="*/ 2790957 w 6747272"/>
              <a:gd name="connsiteY14" fmla="*/ 15142 h 2463920"/>
              <a:gd name="connsiteX15" fmla="*/ 1961250 w 6747272"/>
              <a:gd name="connsiteY15" fmla="*/ 64 h 2463920"/>
              <a:gd name="connsiteX16" fmla="*/ 44902 w 6747272"/>
              <a:gd name="connsiteY16" fmla="*/ 287323 h 2463920"/>
              <a:gd name="connsiteX17" fmla="*/ 682333 w 6747272"/>
              <a:gd name="connsiteY17" fmla="*/ 749422 h 2463920"/>
              <a:gd name="connsiteX0" fmla="*/ 682333 w 6805242"/>
              <a:gd name="connsiteY0" fmla="*/ 749422 h 2463920"/>
              <a:gd name="connsiteX1" fmla="*/ 1540090 w 6805242"/>
              <a:gd name="connsiteY1" fmla="*/ 1185082 h 2463920"/>
              <a:gd name="connsiteX2" fmla="*/ 2105646 w 6805242"/>
              <a:gd name="connsiteY2" fmla="*/ 1522692 h 2463920"/>
              <a:gd name="connsiteX3" fmla="*/ 2976760 w 6805242"/>
              <a:gd name="connsiteY3" fmla="*/ 2079646 h 2463920"/>
              <a:gd name="connsiteX4" fmla="*/ 3891581 w 6805242"/>
              <a:gd name="connsiteY4" fmla="*/ 2460500 h 2463920"/>
              <a:gd name="connsiteX5" fmla="*/ 5204524 w 6805242"/>
              <a:gd name="connsiteY5" fmla="*/ 1828759 h 2463920"/>
              <a:gd name="connsiteX6" fmla="*/ 6378441 w 6805242"/>
              <a:gd name="connsiteY6" fmla="*/ 467517 h 2463920"/>
              <a:gd name="connsiteX7" fmla="*/ 6637340 w 6805242"/>
              <a:gd name="connsiteY7" fmla="*/ 248361 h 2463920"/>
              <a:gd name="connsiteX8" fmla="*/ 6708251 w 6805242"/>
              <a:gd name="connsiteY8" fmla="*/ 44541 h 2463920"/>
              <a:gd name="connsiteX9" fmla="*/ 5251442 w 6805242"/>
              <a:gd name="connsiteY9" fmla="*/ 52374 h 2463920"/>
              <a:gd name="connsiteX10" fmla="*/ 4838758 w 6805242"/>
              <a:gd name="connsiteY10" fmla="*/ 19609 h 2463920"/>
              <a:gd name="connsiteX11" fmla="*/ 4291830 w 6805242"/>
              <a:gd name="connsiteY11" fmla="*/ 32392 h 2463920"/>
              <a:gd name="connsiteX12" fmla="*/ 3861513 w 6805242"/>
              <a:gd name="connsiteY12" fmla="*/ 8507 h 2463920"/>
              <a:gd name="connsiteX13" fmla="*/ 3365958 w 6805242"/>
              <a:gd name="connsiteY13" fmla="*/ 34850 h 2463920"/>
              <a:gd name="connsiteX14" fmla="*/ 2790957 w 6805242"/>
              <a:gd name="connsiteY14" fmla="*/ 15142 h 2463920"/>
              <a:gd name="connsiteX15" fmla="*/ 1961250 w 6805242"/>
              <a:gd name="connsiteY15" fmla="*/ 64 h 2463920"/>
              <a:gd name="connsiteX16" fmla="*/ 44902 w 6805242"/>
              <a:gd name="connsiteY16" fmla="*/ 287323 h 2463920"/>
              <a:gd name="connsiteX17" fmla="*/ 682333 w 6805242"/>
              <a:gd name="connsiteY17" fmla="*/ 749422 h 2463920"/>
              <a:gd name="connsiteX0" fmla="*/ 681748 w 6804657"/>
              <a:gd name="connsiteY0" fmla="*/ 749422 h 2463920"/>
              <a:gd name="connsiteX1" fmla="*/ 1474299 w 6804657"/>
              <a:gd name="connsiteY1" fmla="*/ 1276937 h 2463920"/>
              <a:gd name="connsiteX2" fmla="*/ 2105061 w 6804657"/>
              <a:gd name="connsiteY2" fmla="*/ 1522692 h 2463920"/>
              <a:gd name="connsiteX3" fmla="*/ 2976175 w 6804657"/>
              <a:gd name="connsiteY3" fmla="*/ 2079646 h 2463920"/>
              <a:gd name="connsiteX4" fmla="*/ 3890996 w 6804657"/>
              <a:gd name="connsiteY4" fmla="*/ 2460500 h 2463920"/>
              <a:gd name="connsiteX5" fmla="*/ 5203939 w 6804657"/>
              <a:gd name="connsiteY5" fmla="*/ 1828759 h 2463920"/>
              <a:gd name="connsiteX6" fmla="*/ 6377856 w 6804657"/>
              <a:gd name="connsiteY6" fmla="*/ 467517 h 2463920"/>
              <a:gd name="connsiteX7" fmla="*/ 6636755 w 6804657"/>
              <a:gd name="connsiteY7" fmla="*/ 248361 h 2463920"/>
              <a:gd name="connsiteX8" fmla="*/ 6707666 w 6804657"/>
              <a:gd name="connsiteY8" fmla="*/ 44541 h 2463920"/>
              <a:gd name="connsiteX9" fmla="*/ 5250857 w 6804657"/>
              <a:gd name="connsiteY9" fmla="*/ 52374 h 2463920"/>
              <a:gd name="connsiteX10" fmla="*/ 4838173 w 6804657"/>
              <a:gd name="connsiteY10" fmla="*/ 19609 h 2463920"/>
              <a:gd name="connsiteX11" fmla="*/ 4291245 w 6804657"/>
              <a:gd name="connsiteY11" fmla="*/ 32392 h 2463920"/>
              <a:gd name="connsiteX12" fmla="*/ 3860928 w 6804657"/>
              <a:gd name="connsiteY12" fmla="*/ 8507 h 2463920"/>
              <a:gd name="connsiteX13" fmla="*/ 3365373 w 6804657"/>
              <a:gd name="connsiteY13" fmla="*/ 34850 h 2463920"/>
              <a:gd name="connsiteX14" fmla="*/ 2790372 w 6804657"/>
              <a:gd name="connsiteY14" fmla="*/ 15142 h 2463920"/>
              <a:gd name="connsiteX15" fmla="*/ 1960665 w 6804657"/>
              <a:gd name="connsiteY15" fmla="*/ 64 h 2463920"/>
              <a:gd name="connsiteX16" fmla="*/ 44317 w 6804657"/>
              <a:gd name="connsiteY16" fmla="*/ 287323 h 2463920"/>
              <a:gd name="connsiteX17" fmla="*/ 681748 w 6804657"/>
              <a:gd name="connsiteY17" fmla="*/ 749422 h 2463920"/>
              <a:gd name="connsiteX0" fmla="*/ 1394343 w 7517252"/>
              <a:gd name="connsiteY0" fmla="*/ 952328 h 2666826"/>
              <a:gd name="connsiteX1" fmla="*/ 2186894 w 7517252"/>
              <a:gd name="connsiteY1" fmla="*/ 1479843 h 2666826"/>
              <a:gd name="connsiteX2" fmla="*/ 2817656 w 7517252"/>
              <a:gd name="connsiteY2" fmla="*/ 1725598 h 2666826"/>
              <a:gd name="connsiteX3" fmla="*/ 3688770 w 7517252"/>
              <a:gd name="connsiteY3" fmla="*/ 2282552 h 2666826"/>
              <a:gd name="connsiteX4" fmla="*/ 4603591 w 7517252"/>
              <a:gd name="connsiteY4" fmla="*/ 2663406 h 2666826"/>
              <a:gd name="connsiteX5" fmla="*/ 5916534 w 7517252"/>
              <a:gd name="connsiteY5" fmla="*/ 2031665 h 2666826"/>
              <a:gd name="connsiteX6" fmla="*/ 7090451 w 7517252"/>
              <a:gd name="connsiteY6" fmla="*/ 670423 h 2666826"/>
              <a:gd name="connsiteX7" fmla="*/ 7349350 w 7517252"/>
              <a:gd name="connsiteY7" fmla="*/ 451267 h 2666826"/>
              <a:gd name="connsiteX8" fmla="*/ 7420261 w 7517252"/>
              <a:gd name="connsiteY8" fmla="*/ 247447 h 2666826"/>
              <a:gd name="connsiteX9" fmla="*/ 5963452 w 7517252"/>
              <a:gd name="connsiteY9" fmla="*/ 255280 h 2666826"/>
              <a:gd name="connsiteX10" fmla="*/ 5550768 w 7517252"/>
              <a:gd name="connsiteY10" fmla="*/ 222515 h 2666826"/>
              <a:gd name="connsiteX11" fmla="*/ 5003840 w 7517252"/>
              <a:gd name="connsiteY11" fmla="*/ 235298 h 2666826"/>
              <a:gd name="connsiteX12" fmla="*/ 4573523 w 7517252"/>
              <a:gd name="connsiteY12" fmla="*/ 211413 h 2666826"/>
              <a:gd name="connsiteX13" fmla="*/ 4077968 w 7517252"/>
              <a:gd name="connsiteY13" fmla="*/ 237756 h 2666826"/>
              <a:gd name="connsiteX14" fmla="*/ 3502967 w 7517252"/>
              <a:gd name="connsiteY14" fmla="*/ 218048 h 2666826"/>
              <a:gd name="connsiteX15" fmla="*/ 2673260 w 7517252"/>
              <a:gd name="connsiteY15" fmla="*/ 202970 h 2666826"/>
              <a:gd name="connsiteX16" fmla="*/ 24774 w 7517252"/>
              <a:gd name="connsiteY16" fmla="*/ 30955 h 2666826"/>
              <a:gd name="connsiteX17" fmla="*/ 1394343 w 7517252"/>
              <a:gd name="connsiteY17" fmla="*/ 952328 h 2666826"/>
              <a:gd name="connsiteX0" fmla="*/ 1395116 w 7518025"/>
              <a:gd name="connsiteY0" fmla="*/ 1136423 h 2850921"/>
              <a:gd name="connsiteX1" fmla="*/ 2187667 w 7518025"/>
              <a:gd name="connsiteY1" fmla="*/ 1663938 h 2850921"/>
              <a:gd name="connsiteX2" fmla="*/ 2818429 w 7518025"/>
              <a:gd name="connsiteY2" fmla="*/ 1909693 h 2850921"/>
              <a:gd name="connsiteX3" fmla="*/ 3689543 w 7518025"/>
              <a:gd name="connsiteY3" fmla="*/ 2466647 h 2850921"/>
              <a:gd name="connsiteX4" fmla="*/ 4604364 w 7518025"/>
              <a:gd name="connsiteY4" fmla="*/ 2847501 h 2850921"/>
              <a:gd name="connsiteX5" fmla="*/ 5917307 w 7518025"/>
              <a:gd name="connsiteY5" fmla="*/ 2215760 h 2850921"/>
              <a:gd name="connsiteX6" fmla="*/ 7091224 w 7518025"/>
              <a:gd name="connsiteY6" fmla="*/ 854518 h 2850921"/>
              <a:gd name="connsiteX7" fmla="*/ 7350123 w 7518025"/>
              <a:gd name="connsiteY7" fmla="*/ 635362 h 2850921"/>
              <a:gd name="connsiteX8" fmla="*/ 7421034 w 7518025"/>
              <a:gd name="connsiteY8" fmla="*/ 431542 h 2850921"/>
              <a:gd name="connsiteX9" fmla="*/ 5964225 w 7518025"/>
              <a:gd name="connsiteY9" fmla="*/ 439375 h 2850921"/>
              <a:gd name="connsiteX10" fmla="*/ 5551541 w 7518025"/>
              <a:gd name="connsiteY10" fmla="*/ 406610 h 2850921"/>
              <a:gd name="connsiteX11" fmla="*/ 5004613 w 7518025"/>
              <a:gd name="connsiteY11" fmla="*/ 419393 h 2850921"/>
              <a:gd name="connsiteX12" fmla="*/ 4574296 w 7518025"/>
              <a:gd name="connsiteY12" fmla="*/ 395508 h 2850921"/>
              <a:gd name="connsiteX13" fmla="*/ 4078741 w 7518025"/>
              <a:gd name="connsiteY13" fmla="*/ 421851 h 2850921"/>
              <a:gd name="connsiteX14" fmla="*/ 3503740 w 7518025"/>
              <a:gd name="connsiteY14" fmla="*/ 402143 h 2850921"/>
              <a:gd name="connsiteX15" fmla="*/ 2696913 w 7518025"/>
              <a:gd name="connsiteY15" fmla="*/ 307 h 2850921"/>
              <a:gd name="connsiteX16" fmla="*/ 25547 w 7518025"/>
              <a:gd name="connsiteY16" fmla="*/ 215050 h 2850921"/>
              <a:gd name="connsiteX17" fmla="*/ 1395116 w 7518025"/>
              <a:gd name="connsiteY17" fmla="*/ 1136423 h 2850921"/>
              <a:gd name="connsiteX0" fmla="*/ 1395116 w 7518025"/>
              <a:gd name="connsiteY0" fmla="*/ 1169383 h 2883881"/>
              <a:gd name="connsiteX1" fmla="*/ 2187667 w 7518025"/>
              <a:gd name="connsiteY1" fmla="*/ 1696898 h 2883881"/>
              <a:gd name="connsiteX2" fmla="*/ 2818429 w 7518025"/>
              <a:gd name="connsiteY2" fmla="*/ 1942653 h 2883881"/>
              <a:gd name="connsiteX3" fmla="*/ 3689543 w 7518025"/>
              <a:gd name="connsiteY3" fmla="*/ 2499607 h 2883881"/>
              <a:gd name="connsiteX4" fmla="*/ 4604364 w 7518025"/>
              <a:gd name="connsiteY4" fmla="*/ 2880461 h 2883881"/>
              <a:gd name="connsiteX5" fmla="*/ 5917307 w 7518025"/>
              <a:gd name="connsiteY5" fmla="*/ 2248720 h 2883881"/>
              <a:gd name="connsiteX6" fmla="*/ 7091224 w 7518025"/>
              <a:gd name="connsiteY6" fmla="*/ 887478 h 2883881"/>
              <a:gd name="connsiteX7" fmla="*/ 7350123 w 7518025"/>
              <a:gd name="connsiteY7" fmla="*/ 668322 h 2883881"/>
              <a:gd name="connsiteX8" fmla="*/ 7421034 w 7518025"/>
              <a:gd name="connsiteY8" fmla="*/ 464502 h 2883881"/>
              <a:gd name="connsiteX9" fmla="*/ 5964225 w 7518025"/>
              <a:gd name="connsiteY9" fmla="*/ 472335 h 2883881"/>
              <a:gd name="connsiteX10" fmla="*/ 5551541 w 7518025"/>
              <a:gd name="connsiteY10" fmla="*/ 439570 h 2883881"/>
              <a:gd name="connsiteX11" fmla="*/ 5004613 w 7518025"/>
              <a:gd name="connsiteY11" fmla="*/ 452353 h 2883881"/>
              <a:gd name="connsiteX12" fmla="*/ 4574296 w 7518025"/>
              <a:gd name="connsiteY12" fmla="*/ 428468 h 2883881"/>
              <a:gd name="connsiteX13" fmla="*/ 4078741 w 7518025"/>
              <a:gd name="connsiteY13" fmla="*/ 454811 h 2883881"/>
              <a:gd name="connsiteX14" fmla="*/ 4487551 w 7518025"/>
              <a:gd name="connsiteY14" fmla="*/ 0 h 2883881"/>
              <a:gd name="connsiteX15" fmla="*/ 2696913 w 7518025"/>
              <a:gd name="connsiteY15" fmla="*/ 33267 h 2883881"/>
              <a:gd name="connsiteX16" fmla="*/ 25547 w 7518025"/>
              <a:gd name="connsiteY16" fmla="*/ 248010 h 2883881"/>
              <a:gd name="connsiteX17" fmla="*/ 1395116 w 7518025"/>
              <a:gd name="connsiteY17"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5004613 w 7509590"/>
              <a:gd name="connsiteY11" fmla="*/ 452353 h 2883881"/>
              <a:gd name="connsiteX12" fmla="*/ 4574296 w 7509590"/>
              <a:gd name="connsiteY12" fmla="*/ 428468 h 2883881"/>
              <a:gd name="connsiteX13" fmla="*/ 4078741 w 7509590"/>
              <a:gd name="connsiteY13" fmla="*/ 454811 h 2883881"/>
              <a:gd name="connsiteX14" fmla="*/ 4487551 w 7509590"/>
              <a:gd name="connsiteY14" fmla="*/ 0 h 2883881"/>
              <a:gd name="connsiteX15" fmla="*/ 2696913 w 7509590"/>
              <a:gd name="connsiteY15" fmla="*/ 33267 h 2883881"/>
              <a:gd name="connsiteX16" fmla="*/ 25547 w 7509590"/>
              <a:gd name="connsiteY16" fmla="*/ 248010 h 2883881"/>
              <a:gd name="connsiteX17" fmla="*/ 1395116 w 7509590"/>
              <a:gd name="connsiteY17"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4574296 w 7509590"/>
              <a:gd name="connsiteY11" fmla="*/ 428468 h 2883881"/>
              <a:gd name="connsiteX12" fmla="*/ 4078741 w 7509590"/>
              <a:gd name="connsiteY12" fmla="*/ 454811 h 2883881"/>
              <a:gd name="connsiteX13" fmla="*/ 4487551 w 7509590"/>
              <a:gd name="connsiteY13" fmla="*/ 0 h 2883881"/>
              <a:gd name="connsiteX14" fmla="*/ 2696913 w 7509590"/>
              <a:gd name="connsiteY14" fmla="*/ 33267 h 2883881"/>
              <a:gd name="connsiteX15" fmla="*/ 25547 w 7509590"/>
              <a:gd name="connsiteY15" fmla="*/ 248010 h 2883881"/>
              <a:gd name="connsiteX16" fmla="*/ 1395116 w 7509590"/>
              <a:gd name="connsiteY16"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4078741 w 7509590"/>
              <a:gd name="connsiteY11" fmla="*/ 454811 h 2883881"/>
              <a:gd name="connsiteX12" fmla="*/ 4487551 w 7509590"/>
              <a:gd name="connsiteY12" fmla="*/ 0 h 2883881"/>
              <a:gd name="connsiteX13" fmla="*/ 2696913 w 7509590"/>
              <a:gd name="connsiteY13" fmla="*/ 33267 h 2883881"/>
              <a:gd name="connsiteX14" fmla="*/ 25547 w 7509590"/>
              <a:gd name="connsiteY14" fmla="*/ 248010 h 2883881"/>
              <a:gd name="connsiteX15" fmla="*/ 1395116 w 7509590"/>
              <a:gd name="connsiteY15"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4078741 w 7509590"/>
              <a:gd name="connsiteY10" fmla="*/ 454811 h 2883881"/>
              <a:gd name="connsiteX11" fmla="*/ 4487551 w 7509590"/>
              <a:gd name="connsiteY11" fmla="*/ 0 h 2883881"/>
              <a:gd name="connsiteX12" fmla="*/ 2696913 w 7509590"/>
              <a:gd name="connsiteY12" fmla="*/ 33267 h 2883881"/>
              <a:gd name="connsiteX13" fmla="*/ 25547 w 7509590"/>
              <a:gd name="connsiteY13" fmla="*/ 248010 h 2883881"/>
              <a:gd name="connsiteX14" fmla="*/ 1395116 w 7509590"/>
              <a:gd name="connsiteY14" fmla="*/ 1169383 h 2883881"/>
              <a:gd name="connsiteX0" fmla="*/ 1395116 w 7509590"/>
              <a:gd name="connsiteY0" fmla="*/ 1195378 h 2909876"/>
              <a:gd name="connsiteX1" fmla="*/ 2187667 w 7509590"/>
              <a:gd name="connsiteY1" fmla="*/ 1722893 h 2909876"/>
              <a:gd name="connsiteX2" fmla="*/ 2818429 w 7509590"/>
              <a:gd name="connsiteY2" fmla="*/ 1968648 h 2909876"/>
              <a:gd name="connsiteX3" fmla="*/ 3689543 w 7509590"/>
              <a:gd name="connsiteY3" fmla="*/ 2525602 h 2909876"/>
              <a:gd name="connsiteX4" fmla="*/ 4604364 w 7509590"/>
              <a:gd name="connsiteY4" fmla="*/ 2906456 h 2909876"/>
              <a:gd name="connsiteX5" fmla="*/ 5917307 w 7509590"/>
              <a:gd name="connsiteY5" fmla="*/ 2274715 h 2909876"/>
              <a:gd name="connsiteX6" fmla="*/ 7091224 w 7509590"/>
              <a:gd name="connsiteY6" fmla="*/ 913473 h 2909876"/>
              <a:gd name="connsiteX7" fmla="*/ 7350123 w 7509590"/>
              <a:gd name="connsiteY7" fmla="*/ 694317 h 2909876"/>
              <a:gd name="connsiteX8" fmla="*/ 7421034 w 7509590"/>
              <a:gd name="connsiteY8" fmla="*/ 490497 h 2909876"/>
              <a:gd name="connsiteX9" fmla="*/ 6078622 w 7509590"/>
              <a:gd name="connsiteY9" fmla="*/ 39056 h 2909876"/>
              <a:gd name="connsiteX10" fmla="*/ 4487551 w 7509590"/>
              <a:gd name="connsiteY10" fmla="*/ 25995 h 2909876"/>
              <a:gd name="connsiteX11" fmla="*/ 2696913 w 7509590"/>
              <a:gd name="connsiteY11" fmla="*/ 59262 h 2909876"/>
              <a:gd name="connsiteX12" fmla="*/ 25547 w 7509590"/>
              <a:gd name="connsiteY12" fmla="*/ 274005 h 2909876"/>
              <a:gd name="connsiteX13" fmla="*/ 1395116 w 7509590"/>
              <a:gd name="connsiteY13" fmla="*/ 1195378 h 2909876"/>
              <a:gd name="connsiteX0" fmla="*/ 1395116 w 7509590"/>
              <a:gd name="connsiteY0" fmla="*/ 1797883 h 3512381"/>
              <a:gd name="connsiteX1" fmla="*/ 2187667 w 7509590"/>
              <a:gd name="connsiteY1" fmla="*/ 2325398 h 3512381"/>
              <a:gd name="connsiteX2" fmla="*/ 2818429 w 7509590"/>
              <a:gd name="connsiteY2" fmla="*/ 2571153 h 3512381"/>
              <a:gd name="connsiteX3" fmla="*/ 3689543 w 7509590"/>
              <a:gd name="connsiteY3" fmla="*/ 3128107 h 3512381"/>
              <a:gd name="connsiteX4" fmla="*/ 4604364 w 7509590"/>
              <a:gd name="connsiteY4" fmla="*/ 3508961 h 3512381"/>
              <a:gd name="connsiteX5" fmla="*/ 5917307 w 7509590"/>
              <a:gd name="connsiteY5" fmla="*/ 2877220 h 3512381"/>
              <a:gd name="connsiteX6" fmla="*/ 7091224 w 7509590"/>
              <a:gd name="connsiteY6" fmla="*/ 1515978 h 3512381"/>
              <a:gd name="connsiteX7" fmla="*/ 7350123 w 7509590"/>
              <a:gd name="connsiteY7" fmla="*/ 1296822 h 3512381"/>
              <a:gd name="connsiteX8" fmla="*/ 7421034 w 7509590"/>
              <a:gd name="connsiteY8" fmla="*/ 1093002 h 3512381"/>
              <a:gd name="connsiteX9" fmla="*/ 6078622 w 7509590"/>
              <a:gd name="connsiteY9" fmla="*/ 641561 h 3512381"/>
              <a:gd name="connsiteX10" fmla="*/ 3686774 w 7509590"/>
              <a:gd name="connsiteY10" fmla="*/ 18 h 3512381"/>
              <a:gd name="connsiteX11" fmla="*/ 2696913 w 7509590"/>
              <a:gd name="connsiteY11" fmla="*/ 661767 h 3512381"/>
              <a:gd name="connsiteX12" fmla="*/ 25547 w 7509590"/>
              <a:gd name="connsiteY12" fmla="*/ 876510 h 3512381"/>
              <a:gd name="connsiteX13" fmla="*/ 1395116 w 7509590"/>
              <a:gd name="connsiteY13" fmla="*/ 1797883 h 3512381"/>
              <a:gd name="connsiteX0" fmla="*/ 1393182 w 7507656"/>
              <a:gd name="connsiteY0" fmla="*/ 1797883 h 3512381"/>
              <a:gd name="connsiteX1" fmla="*/ 2185733 w 7507656"/>
              <a:gd name="connsiteY1" fmla="*/ 2325398 h 3512381"/>
              <a:gd name="connsiteX2" fmla="*/ 2816495 w 7507656"/>
              <a:gd name="connsiteY2" fmla="*/ 2571153 h 3512381"/>
              <a:gd name="connsiteX3" fmla="*/ 3687609 w 7507656"/>
              <a:gd name="connsiteY3" fmla="*/ 3128107 h 3512381"/>
              <a:gd name="connsiteX4" fmla="*/ 4602430 w 7507656"/>
              <a:gd name="connsiteY4" fmla="*/ 3508961 h 3512381"/>
              <a:gd name="connsiteX5" fmla="*/ 5915373 w 7507656"/>
              <a:gd name="connsiteY5" fmla="*/ 2877220 h 3512381"/>
              <a:gd name="connsiteX6" fmla="*/ 7089290 w 7507656"/>
              <a:gd name="connsiteY6" fmla="*/ 1515978 h 3512381"/>
              <a:gd name="connsiteX7" fmla="*/ 7348189 w 7507656"/>
              <a:gd name="connsiteY7" fmla="*/ 1296822 h 3512381"/>
              <a:gd name="connsiteX8" fmla="*/ 7419100 w 7507656"/>
              <a:gd name="connsiteY8" fmla="*/ 1093002 h 3512381"/>
              <a:gd name="connsiteX9" fmla="*/ 6076688 w 7507656"/>
              <a:gd name="connsiteY9" fmla="*/ 641561 h 3512381"/>
              <a:gd name="connsiteX10" fmla="*/ 3684840 w 7507656"/>
              <a:gd name="connsiteY10" fmla="*/ 18 h 3512381"/>
              <a:gd name="connsiteX11" fmla="*/ 544322 w 7507656"/>
              <a:gd name="connsiteY11" fmla="*/ 9116 h 3512381"/>
              <a:gd name="connsiteX12" fmla="*/ 23613 w 7507656"/>
              <a:gd name="connsiteY12" fmla="*/ 876510 h 3512381"/>
              <a:gd name="connsiteX13" fmla="*/ 1393182 w 7507656"/>
              <a:gd name="connsiteY13" fmla="*/ 1797883 h 3512381"/>
              <a:gd name="connsiteX0" fmla="*/ 1638195 w 7752669"/>
              <a:gd name="connsiteY0" fmla="*/ 1797883 h 3512381"/>
              <a:gd name="connsiteX1" fmla="*/ 2430746 w 7752669"/>
              <a:gd name="connsiteY1" fmla="*/ 2325398 h 3512381"/>
              <a:gd name="connsiteX2" fmla="*/ 3061508 w 7752669"/>
              <a:gd name="connsiteY2" fmla="*/ 2571153 h 3512381"/>
              <a:gd name="connsiteX3" fmla="*/ 3932622 w 7752669"/>
              <a:gd name="connsiteY3" fmla="*/ 3128107 h 3512381"/>
              <a:gd name="connsiteX4" fmla="*/ 4847443 w 7752669"/>
              <a:gd name="connsiteY4" fmla="*/ 3508961 h 3512381"/>
              <a:gd name="connsiteX5" fmla="*/ 6160386 w 7752669"/>
              <a:gd name="connsiteY5" fmla="*/ 2877220 h 3512381"/>
              <a:gd name="connsiteX6" fmla="*/ 7334303 w 7752669"/>
              <a:gd name="connsiteY6" fmla="*/ 1515978 h 3512381"/>
              <a:gd name="connsiteX7" fmla="*/ 7593202 w 7752669"/>
              <a:gd name="connsiteY7" fmla="*/ 1296822 h 3512381"/>
              <a:gd name="connsiteX8" fmla="*/ 7664113 w 7752669"/>
              <a:gd name="connsiteY8" fmla="*/ 1093002 h 3512381"/>
              <a:gd name="connsiteX9" fmla="*/ 6321701 w 7752669"/>
              <a:gd name="connsiteY9" fmla="*/ 641561 h 3512381"/>
              <a:gd name="connsiteX10" fmla="*/ 3929853 w 7752669"/>
              <a:gd name="connsiteY10" fmla="*/ 18 h 3512381"/>
              <a:gd name="connsiteX11" fmla="*/ 789335 w 7752669"/>
              <a:gd name="connsiteY11" fmla="*/ 9116 h 3512381"/>
              <a:gd name="connsiteX12" fmla="*/ 16951 w 7752669"/>
              <a:gd name="connsiteY12" fmla="*/ 900681 h 3512381"/>
              <a:gd name="connsiteX13" fmla="*/ 1638195 w 7752669"/>
              <a:gd name="connsiteY13" fmla="*/ 1797883 h 3512381"/>
              <a:gd name="connsiteX0" fmla="*/ 1638195 w 7724059"/>
              <a:gd name="connsiteY0" fmla="*/ 1798501 h 3512999"/>
              <a:gd name="connsiteX1" fmla="*/ 2430746 w 7724059"/>
              <a:gd name="connsiteY1" fmla="*/ 2326016 h 3512999"/>
              <a:gd name="connsiteX2" fmla="*/ 3061508 w 7724059"/>
              <a:gd name="connsiteY2" fmla="*/ 2571771 h 3512999"/>
              <a:gd name="connsiteX3" fmla="*/ 3932622 w 7724059"/>
              <a:gd name="connsiteY3" fmla="*/ 3128725 h 3512999"/>
              <a:gd name="connsiteX4" fmla="*/ 4847443 w 7724059"/>
              <a:gd name="connsiteY4" fmla="*/ 3509579 h 3512999"/>
              <a:gd name="connsiteX5" fmla="*/ 6160386 w 7724059"/>
              <a:gd name="connsiteY5" fmla="*/ 2877838 h 3512999"/>
              <a:gd name="connsiteX6" fmla="*/ 7334303 w 7724059"/>
              <a:gd name="connsiteY6" fmla="*/ 1516596 h 3512999"/>
              <a:gd name="connsiteX7" fmla="*/ 7593202 w 7724059"/>
              <a:gd name="connsiteY7" fmla="*/ 1297440 h 3512999"/>
              <a:gd name="connsiteX8" fmla="*/ 7664113 w 7724059"/>
              <a:gd name="connsiteY8" fmla="*/ 1093620 h 3512999"/>
              <a:gd name="connsiteX9" fmla="*/ 6710650 w 7724059"/>
              <a:gd name="connsiteY9" fmla="*/ 182905 h 3512999"/>
              <a:gd name="connsiteX10" fmla="*/ 3929853 w 7724059"/>
              <a:gd name="connsiteY10" fmla="*/ 636 h 3512999"/>
              <a:gd name="connsiteX11" fmla="*/ 789335 w 7724059"/>
              <a:gd name="connsiteY11" fmla="*/ 9734 h 3512999"/>
              <a:gd name="connsiteX12" fmla="*/ 16951 w 7724059"/>
              <a:gd name="connsiteY12" fmla="*/ 901299 h 3512999"/>
              <a:gd name="connsiteX13" fmla="*/ 1638195 w 7724059"/>
              <a:gd name="connsiteY13" fmla="*/ 1798501 h 3512999"/>
              <a:gd name="connsiteX0" fmla="*/ 1638195 w 7949725"/>
              <a:gd name="connsiteY0" fmla="*/ 1798157 h 3512655"/>
              <a:gd name="connsiteX1" fmla="*/ 2430746 w 7949725"/>
              <a:gd name="connsiteY1" fmla="*/ 2325672 h 3512655"/>
              <a:gd name="connsiteX2" fmla="*/ 3061508 w 7949725"/>
              <a:gd name="connsiteY2" fmla="*/ 2571427 h 3512655"/>
              <a:gd name="connsiteX3" fmla="*/ 3932622 w 7949725"/>
              <a:gd name="connsiteY3" fmla="*/ 3128381 h 3512655"/>
              <a:gd name="connsiteX4" fmla="*/ 4847443 w 7949725"/>
              <a:gd name="connsiteY4" fmla="*/ 3509235 h 3512655"/>
              <a:gd name="connsiteX5" fmla="*/ 6160386 w 7949725"/>
              <a:gd name="connsiteY5" fmla="*/ 2877494 h 3512655"/>
              <a:gd name="connsiteX6" fmla="*/ 7334303 w 7949725"/>
              <a:gd name="connsiteY6" fmla="*/ 1516252 h 3512655"/>
              <a:gd name="connsiteX7" fmla="*/ 7593202 w 7949725"/>
              <a:gd name="connsiteY7" fmla="*/ 1297096 h 3512655"/>
              <a:gd name="connsiteX8" fmla="*/ 7915784 w 7949725"/>
              <a:gd name="connsiteY8" fmla="*/ 972416 h 3512655"/>
              <a:gd name="connsiteX9" fmla="*/ 6710650 w 7949725"/>
              <a:gd name="connsiteY9" fmla="*/ 182561 h 3512655"/>
              <a:gd name="connsiteX10" fmla="*/ 3929853 w 7949725"/>
              <a:gd name="connsiteY10" fmla="*/ 292 h 3512655"/>
              <a:gd name="connsiteX11" fmla="*/ 789335 w 7949725"/>
              <a:gd name="connsiteY11" fmla="*/ 9390 h 3512655"/>
              <a:gd name="connsiteX12" fmla="*/ 16951 w 7949725"/>
              <a:gd name="connsiteY12" fmla="*/ 900955 h 3512655"/>
              <a:gd name="connsiteX13" fmla="*/ 1638195 w 7949725"/>
              <a:gd name="connsiteY13" fmla="*/ 1798157 h 3512655"/>
              <a:gd name="connsiteX0" fmla="*/ 1934181 w 8245711"/>
              <a:gd name="connsiteY0" fmla="*/ 1798157 h 3512655"/>
              <a:gd name="connsiteX1" fmla="*/ 2726732 w 8245711"/>
              <a:gd name="connsiteY1" fmla="*/ 2325672 h 3512655"/>
              <a:gd name="connsiteX2" fmla="*/ 3357494 w 8245711"/>
              <a:gd name="connsiteY2" fmla="*/ 2571427 h 3512655"/>
              <a:gd name="connsiteX3" fmla="*/ 4228608 w 8245711"/>
              <a:gd name="connsiteY3" fmla="*/ 3128381 h 3512655"/>
              <a:gd name="connsiteX4" fmla="*/ 5143429 w 8245711"/>
              <a:gd name="connsiteY4" fmla="*/ 3509235 h 3512655"/>
              <a:gd name="connsiteX5" fmla="*/ 6456372 w 8245711"/>
              <a:gd name="connsiteY5" fmla="*/ 2877494 h 3512655"/>
              <a:gd name="connsiteX6" fmla="*/ 7630289 w 8245711"/>
              <a:gd name="connsiteY6" fmla="*/ 1516252 h 3512655"/>
              <a:gd name="connsiteX7" fmla="*/ 7889188 w 8245711"/>
              <a:gd name="connsiteY7" fmla="*/ 1297096 h 3512655"/>
              <a:gd name="connsiteX8" fmla="*/ 8211770 w 8245711"/>
              <a:gd name="connsiteY8" fmla="*/ 972416 h 3512655"/>
              <a:gd name="connsiteX9" fmla="*/ 7006636 w 8245711"/>
              <a:gd name="connsiteY9" fmla="*/ 182561 h 3512655"/>
              <a:gd name="connsiteX10" fmla="*/ 4225839 w 8245711"/>
              <a:gd name="connsiteY10" fmla="*/ 292 h 3512655"/>
              <a:gd name="connsiteX11" fmla="*/ 60657 w 8245711"/>
              <a:gd name="connsiteY11" fmla="*/ 75003 h 3512655"/>
              <a:gd name="connsiteX12" fmla="*/ 312937 w 8245711"/>
              <a:gd name="connsiteY12" fmla="*/ 900955 h 3512655"/>
              <a:gd name="connsiteX13" fmla="*/ 1934181 w 8245711"/>
              <a:gd name="connsiteY13" fmla="*/ 1798157 h 3512655"/>
              <a:gd name="connsiteX0" fmla="*/ 1934181 w 8828053"/>
              <a:gd name="connsiteY0" fmla="*/ 1797958 h 3512456"/>
              <a:gd name="connsiteX1" fmla="*/ 2726732 w 8828053"/>
              <a:gd name="connsiteY1" fmla="*/ 2325473 h 3512456"/>
              <a:gd name="connsiteX2" fmla="*/ 3357494 w 8828053"/>
              <a:gd name="connsiteY2" fmla="*/ 2571228 h 3512456"/>
              <a:gd name="connsiteX3" fmla="*/ 4228608 w 8828053"/>
              <a:gd name="connsiteY3" fmla="*/ 3128182 h 3512456"/>
              <a:gd name="connsiteX4" fmla="*/ 5143429 w 8828053"/>
              <a:gd name="connsiteY4" fmla="*/ 3509036 h 3512456"/>
              <a:gd name="connsiteX5" fmla="*/ 6456372 w 8828053"/>
              <a:gd name="connsiteY5" fmla="*/ 2877295 h 3512456"/>
              <a:gd name="connsiteX6" fmla="*/ 7630289 w 8828053"/>
              <a:gd name="connsiteY6" fmla="*/ 1516053 h 3512456"/>
              <a:gd name="connsiteX7" fmla="*/ 7889188 w 8828053"/>
              <a:gd name="connsiteY7" fmla="*/ 1296897 h 3512456"/>
              <a:gd name="connsiteX8" fmla="*/ 8211770 w 8828053"/>
              <a:gd name="connsiteY8" fmla="*/ 972217 h 3512456"/>
              <a:gd name="connsiteX9" fmla="*/ 8590214 w 8828053"/>
              <a:gd name="connsiteY9" fmla="*/ 247975 h 3512456"/>
              <a:gd name="connsiteX10" fmla="*/ 4225839 w 8828053"/>
              <a:gd name="connsiteY10" fmla="*/ 93 h 3512456"/>
              <a:gd name="connsiteX11" fmla="*/ 60657 w 8828053"/>
              <a:gd name="connsiteY11" fmla="*/ 74804 h 3512456"/>
              <a:gd name="connsiteX12" fmla="*/ 312937 w 8828053"/>
              <a:gd name="connsiteY12" fmla="*/ 900756 h 3512456"/>
              <a:gd name="connsiteX13" fmla="*/ 1934181 w 8828053"/>
              <a:gd name="connsiteY13" fmla="*/ 1797958 h 3512456"/>
              <a:gd name="connsiteX0" fmla="*/ 1934181 w 9029017"/>
              <a:gd name="connsiteY0" fmla="*/ 1797865 h 3512363"/>
              <a:gd name="connsiteX1" fmla="*/ 2726732 w 9029017"/>
              <a:gd name="connsiteY1" fmla="*/ 2325380 h 3512363"/>
              <a:gd name="connsiteX2" fmla="*/ 3357494 w 9029017"/>
              <a:gd name="connsiteY2" fmla="*/ 2571135 h 3512363"/>
              <a:gd name="connsiteX3" fmla="*/ 4228608 w 9029017"/>
              <a:gd name="connsiteY3" fmla="*/ 3128089 h 3512363"/>
              <a:gd name="connsiteX4" fmla="*/ 5143429 w 9029017"/>
              <a:gd name="connsiteY4" fmla="*/ 3508943 h 3512363"/>
              <a:gd name="connsiteX5" fmla="*/ 6456372 w 9029017"/>
              <a:gd name="connsiteY5" fmla="*/ 2877202 h 3512363"/>
              <a:gd name="connsiteX6" fmla="*/ 7630289 w 9029017"/>
              <a:gd name="connsiteY6" fmla="*/ 1515960 h 3512363"/>
              <a:gd name="connsiteX7" fmla="*/ 7889188 w 9029017"/>
              <a:gd name="connsiteY7" fmla="*/ 1296804 h 3512363"/>
              <a:gd name="connsiteX8" fmla="*/ 8211770 w 9029017"/>
              <a:gd name="connsiteY8" fmla="*/ 972124 h 3512363"/>
              <a:gd name="connsiteX9" fmla="*/ 8590214 w 9029017"/>
              <a:gd name="connsiteY9" fmla="*/ 247882 h 3512363"/>
              <a:gd name="connsiteX10" fmla="*/ 8719659 w 9029017"/>
              <a:gd name="connsiteY10" fmla="*/ 55779 h 3512363"/>
              <a:gd name="connsiteX11" fmla="*/ 4225839 w 9029017"/>
              <a:gd name="connsiteY11" fmla="*/ 0 h 3512363"/>
              <a:gd name="connsiteX12" fmla="*/ 60657 w 9029017"/>
              <a:gd name="connsiteY12" fmla="*/ 74711 h 3512363"/>
              <a:gd name="connsiteX13" fmla="*/ 312937 w 9029017"/>
              <a:gd name="connsiteY13" fmla="*/ 900663 h 3512363"/>
              <a:gd name="connsiteX14" fmla="*/ 1934181 w 9029017"/>
              <a:gd name="connsiteY14" fmla="*/ 1797865 h 3512363"/>
              <a:gd name="connsiteX0" fmla="*/ 1934181 w 9075269"/>
              <a:gd name="connsiteY0" fmla="*/ 1797865 h 3512363"/>
              <a:gd name="connsiteX1" fmla="*/ 2726732 w 9075269"/>
              <a:gd name="connsiteY1" fmla="*/ 2325380 h 3512363"/>
              <a:gd name="connsiteX2" fmla="*/ 3357494 w 9075269"/>
              <a:gd name="connsiteY2" fmla="*/ 2571135 h 3512363"/>
              <a:gd name="connsiteX3" fmla="*/ 4228608 w 9075269"/>
              <a:gd name="connsiteY3" fmla="*/ 3128089 h 3512363"/>
              <a:gd name="connsiteX4" fmla="*/ 5143429 w 9075269"/>
              <a:gd name="connsiteY4" fmla="*/ 3508943 h 3512363"/>
              <a:gd name="connsiteX5" fmla="*/ 6456372 w 9075269"/>
              <a:gd name="connsiteY5" fmla="*/ 2877202 h 3512363"/>
              <a:gd name="connsiteX6" fmla="*/ 7630289 w 9075269"/>
              <a:gd name="connsiteY6" fmla="*/ 1515960 h 3512363"/>
              <a:gd name="connsiteX7" fmla="*/ 7889188 w 9075269"/>
              <a:gd name="connsiteY7" fmla="*/ 1296804 h 3512363"/>
              <a:gd name="connsiteX8" fmla="*/ 8211770 w 9075269"/>
              <a:gd name="connsiteY8" fmla="*/ 972124 h 3512363"/>
              <a:gd name="connsiteX9" fmla="*/ 8762456 w 9075269"/>
              <a:gd name="connsiteY9" fmla="*/ 247882 h 3512363"/>
              <a:gd name="connsiteX10" fmla="*/ 8719659 w 9075269"/>
              <a:gd name="connsiteY10" fmla="*/ 55779 h 3512363"/>
              <a:gd name="connsiteX11" fmla="*/ 4225839 w 9075269"/>
              <a:gd name="connsiteY11" fmla="*/ 0 h 3512363"/>
              <a:gd name="connsiteX12" fmla="*/ 60657 w 9075269"/>
              <a:gd name="connsiteY12" fmla="*/ 74711 h 3512363"/>
              <a:gd name="connsiteX13" fmla="*/ 312937 w 9075269"/>
              <a:gd name="connsiteY13" fmla="*/ 900663 h 3512363"/>
              <a:gd name="connsiteX14" fmla="*/ 1934181 w 9075269"/>
              <a:gd name="connsiteY14" fmla="*/ 1797865 h 3512363"/>
              <a:gd name="connsiteX0" fmla="*/ 1934181 w 9075269"/>
              <a:gd name="connsiteY0" fmla="*/ 2136673 h 3851171"/>
              <a:gd name="connsiteX1" fmla="*/ 2726732 w 9075269"/>
              <a:gd name="connsiteY1" fmla="*/ 2664188 h 3851171"/>
              <a:gd name="connsiteX2" fmla="*/ 3357494 w 9075269"/>
              <a:gd name="connsiteY2" fmla="*/ 2909943 h 3851171"/>
              <a:gd name="connsiteX3" fmla="*/ 4228608 w 9075269"/>
              <a:gd name="connsiteY3" fmla="*/ 3466897 h 3851171"/>
              <a:gd name="connsiteX4" fmla="*/ 5143429 w 9075269"/>
              <a:gd name="connsiteY4" fmla="*/ 3847751 h 3851171"/>
              <a:gd name="connsiteX5" fmla="*/ 6456372 w 9075269"/>
              <a:gd name="connsiteY5" fmla="*/ 3216010 h 3851171"/>
              <a:gd name="connsiteX6" fmla="*/ 7630289 w 9075269"/>
              <a:gd name="connsiteY6" fmla="*/ 1854768 h 3851171"/>
              <a:gd name="connsiteX7" fmla="*/ 7889188 w 9075269"/>
              <a:gd name="connsiteY7" fmla="*/ 1635612 h 3851171"/>
              <a:gd name="connsiteX8" fmla="*/ 8211770 w 9075269"/>
              <a:gd name="connsiteY8" fmla="*/ 1310932 h 3851171"/>
              <a:gd name="connsiteX9" fmla="*/ 8762456 w 9075269"/>
              <a:gd name="connsiteY9" fmla="*/ 586690 h 3851171"/>
              <a:gd name="connsiteX10" fmla="*/ 8719659 w 9075269"/>
              <a:gd name="connsiteY10" fmla="*/ 394587 h 3851171"/>
              <a:gd name="connsiteX11" fmla="*/ 4268600 w 9075269"/>
              <a:gd name="connsiteY11" fmla="*/ 0 h 3851171"/>
              <a:gd name="connsiteX12" fmla="*/ 60657 w 9075269"/>
              <a:gd name="connsiteY12" fmla="*/ 413519 h 3851171"/>
              <a:gd name="connsiteX13" fmla="*/ 312937 w 9075269"/>
              <a:gd name="connsiteY13" fmla="*/ 1239471 h 3851171"/>
              <a:gd name="connsiteX14" fmla="*/ 1934181 w 9075269"/>
              <a:gd name="connsiteY14" fmla="*/ 2136673 h 3851171"/>
              <a:gd name="connsiteX0" fmla="*/ 1900976 w 9042064"/>
              <a:gd name="connsiteY0" fmla="*/ 2174910 h 3889408"/>
              <a:gd name="connsiteX1" fmla="*/ 2693527 w 9042064"/>
              <a:gd name="connsiteY1" fmla="*/ 2702425 h 3889408"/>
              <a:gd name="connsiteX2" fmla="*/ 3324289 w 9042064"/>
              <a:gd name="connsiteY2" fmla="*/ 2948180 h 3889408"/>
              <a:gd name="connsiteX3" fmla="*/ 4195403 w 9042064"/>
              <a:gd name="connsiteY3" fmla="*/ 3505134 h 3889408"/>
              <a:gd name="connsiteX4" fmla="*/ 5110224 w 9042064"/>
              <a:gd name="connsiteY4" fmla="*/ 3885988 h 3889408"/>
              <a:gd name="connsiteX5" fmla="*/ 6423167 w 9042064"/>
              <a:gd name="connsiteY5" fmla="*/ 3254247 h 3889408"/>
              <a:gd name="connsiteX6" fmla="*/ 7597084 w 9042064"/>
              <a:gd name="connsiteY6" fmla="*/ 1893005 h 3889408"/>
              <a:gd name="connsiteX7" fmla="*/ 7855983 w 9042064"/>
              <a:gd name="connsiteY7" fmla="*/ 1673849 h 3889408"/>
              <a:gd name="connsiteX8" fmla="*/ 8178565 w 9042064"/>
              <a:gd name="connsiteY8" fmla="*/ 1349169 h 3889408"/>
              <a:gd name="connsiteX9" fmla="*/ 8729251 w 9042064"/>
              <a:gd name="connsiteY9" fmla="*/ 624927 h 3889408"/>
              <a:gd name="connsiteX10" fmla="*/ 8686454 w 9042064"/>
              <a:gd name="connsiteY10" fmla="*/ 432824 h 3889408"/>
              <a:gd name="connsiteX11" fmla="*/ 4235395 w 9042064"/>
              <a:gd name="connsiteY11" fmla="*/ 38237 h 3889408"/>
              <a:gd name="connsiteX12" fmla="*/ 70209 w 9042064"/>
              <a:gd name="connsiteY12" fmla="*/ 12 h 3889408"/>
              <a:gd name="connsiteX13" fmla="*/ 279732 w 9042064"/>
              <a:gd name="connsiteY13" fmla="*/ 1277708 h 3889408"/>
              <a:gd name="connsiteX14" fmla="*/ 1900976 w 9042064"/>
              <a:gd name="connsiteY14" fmla="*/ 2174910 h 3889408"/>
              <a:gd name="connsiteX0" fmla="*/ 1900976 w 9312073"/>
              <a:gd name="connsiteY0" fmla="*/ 2181221 h 3895719"/>
              <a:gd name="connsiteX1" fmla="*/ 2693527 w 9312073"/>
              <a:gd name="connsiteY1" fmla="*/ 2708736 h 3895719"/>
              <a:gd name="connsiteX2" fmla="*/ 3324289 w 9312073"/>
              <a:gd name="connsiteY2" fmla="*/ 2954491 h 3895719"/>
              <a:gd name="connsiteX3" fmla="*/ 4195403 w 9312073"/>
              <a:gd name="connsiteY3" fmla="*/ 3511445 h 3895719"/>
              <a:gd name="connsiteX4" fmla="*/ 5110224 w 9312073"/>
              <a:gd name="connsiteY4" fmla="*/ 3892299 h 3895719"/>
              <a:gd name="connsiteX5" fmla="*/ 6423167 w 9312073"/>
              <a:gd name="connsiteY5" fmla="*/ 3260558 h 3895719"/>
              <a:gd name="connsiteX6" fmla="*/ 7597084 w 9312073"/>
              <a:gd name="connsiteY6" fmla="*/ 1899316 h 3895719"/>
              <a:gd name="connsiteX7" fmla="*/ 7855983 w 9312073"/>
              <a:gd name="connsiteY7" fmla="*/ 1680160 h 3895719"/>
              <a:gd name="connsiteX8" fmla="*/ 8178565 w 9312073"/>
              <a:gd name="connsiteY8" fmla="*/ 1355480 h 3895719"/>
              <a:gd name="connsiteX9" fmla="*/ 8729251 w 9312073"/>
              <a:gd name="connsiteY9" fmla="*/ 631238 h 3895719"/>
              <a:gd name="connsiteX10" fmla="*/ 9028518 w 9312073"/>
              <a:gd name="connsiteY10" fmla="*/ 9979 h 3895719"/>
              <a:gd name="connsiteX11" fmla="*/ 4235395 w 9312073"/>
              <a:gd name="connsiteY11" fmla="*/ 44548 h 3895719"/>
              <a:gd name="connsiteX12" fmla="*/ 70209 w 9312073"/>
              <a:gd name="connsiteY12" fmla="*/ 6323 h 3895719"/>
              <a:gd name="connsiteX13" fmla="*/ 279732 w 9312073"/>
              <a:gd name="connsiteY13" fmla="*/ 1284019 h 3895719"/>
              <a:gd name="connsiteX14" fmla="*/ 1900976 w 9312073"/>
              <a:gd name="connsiteY14" fmla="*/ 2181221 h 3895719"/>
              <a:gd name="connsiteX0" fmla="*/ 1900976 w 9344850"/>
              <a:gd name="connsiteY0" fmla="*/ 2181221 h 3895719"/>
              <a:gd name="connsiteX1" fmla="*/ 2693527 w 9344850"/>
              <a:gd name="connsiteY1" fmla="*/ 2708736 h 3895719"/>
              <a:gd name="connsiteX2" fmla="*/ 3324289 w 9344850"/>
              <a:gd name="connsiteY2" fmla="*/ 2954491 h 3895719"/>
              <a:gd name="connsiteX3" fmla="*/ 4195403 w 9344850"/>
              <a:gd name="connsiteY3" fmla="*/ 3511445 h 3895719"/>
              <a:gd name="connsiteX4" fmla="*/ 5110224 w 9344850"/>
              <a:gd name="connsiteY4" fmla="*/ 3892299 h 3895719"/>
              <a:gd name="connsiteX5" fmla="*/ 6423167 w 9344850"/>
              <a:gd name="connsiteY5" fmla="*/ 3260558 h 3895719"/>
              <a:gd name="connsiteX6" fmla="*/ 7597084 w 9344850"/>
              <a:gd name="connsiteY6" fmla="*/ 1899316 h 3895719"/>
              <a:gd name="connsiteX7" fmla="*/ 7855983 w 9344850"/>
              <a:gd name="connsiteY7" fmla="*/ 1680160 h 3895719"/>
              <a:gd name="connsiteX8" fmla="*/ 8178565 w 9344850"/>
              <a:gd name="connsiteY8" fmla="*/ 1355480 h 3895719"/>
              <a:gd name="connsiteX9" fmla="*/ 8878903 w 9344850"/>
              <a:gd name="connsiteY9" fmla="*/ 292429 h 3895719"/>
              <a:gd name="connsiteX10" fmla="*/ 9028518 w 9344850"/>
              <a:gd name="connsiteY10" fmla="*/ 9979 h 3895719"/>
              <a:gd name="connsiteX11" fmla="*/ 4235395 w 9344850"/>
              <a:gd name="connsiteY11" fmla="*/ 44548 h 3895719"/>
              <a:gd name="connsiteX12" fmla="*/ 70209 w 9344850"/>
              <a:gd name="connsiteY12" fmla="*/ 6323 h 3895719"/>
              <a:gd name="connsiteX13" fmla="*/ 279732 w 9344850"/>
              <a:gd name="connsiteY13" fmla="*/ 1284019 h 3895719"/>
              <a:gd name="connsiteX14" fmla="*/ 1900976 w 9344850"/>
              <a:gd name="connsiteY14" fmla="*/ 2181221 h 3895719"/>
              <a:gd name="connsiteX0" fmla="*/ 2001934 w 9445808"/>
              <a:gd name="connsiteY0" fmla="*/ 2181221 h 3895719"/>
              <a:gd name="connsiteX1" fmla="*/ 2794485 w 9445808"/>
              <a:gd name="connsiteY1" fmla="*/ 2708736 h 3895719"/>
              <a:gd name="connsiteX2" fmla="*/ 3425247 w 9445808"/>
              <a:gd name="connsiteY2" fmla="*/ 2954491 h 3895719"/>
              <a:gd name="connsiteX3" fmla="*/ 4296361 w 9445808"/>
              <a:gd name="connsiteY3" fmla="*/ 3511445 h 3895719"/>
              <a:gd name="connsiteX4" fmla="*/ 5211182 w 9445808"/>
              <a:gd name="connsiteY4" fmla="*/ 3892299 h 3895719"/>
              <a:gd name="connsiteX5" fmla="*/ 6524125 w 9445808"/>
              <a:gd name="connsiteY5" fmla="*/ 3260558 h 3895719"/>
              <a:gd name="connsiteX6" fmla="*/ 7698042 w 9445808"/>
              <a:gd name="connsiteY6" fmla="*/ 1899316 h 3895719"/>
              <a:gd name="connsiteX7" fmla="*/ 7956941 w 9445808"/>
              <a:gd name="connsiteY7" fmla="*/ 1680160 h 3895719"/>
              <a:gd name="connsiteX8" fmla="*/ 8279523 w 9445808"/>
              <a:gd name="connsiteY8" fmla="*/ 1355480 h 3895719"/>
              <a:gd name="connsiteX9" fmla="*/ 8979861 w 9445808"/>
              <a:gd name="connsiteY9" fmla="*/ 292429 h 3895719"/>
              <a:gd name="connsiteX10" fmla="*/ 9129476 w 9445808"/>
              <a:gd name="connsiteY10" fmla="*/ 9979 h 3895719"/>
              <a:gd name="connsiteX11" fmla="*/ 4336353 w 9445808"/>
              <a:gd name="connsiteY11" fmla="*/ 44548 h 3895719"/>
              <a:gd name="connsiteX12" fmla="*/ 171167 w 9445808"/>
              <a:gd name="connsiteY12" fmla="*/ 6323 h 3895719"/>
              <a:gd name="connsiteX13" fmla="*/ 166900 w 9445808"/>
              <a:gd name="connsiteY13" fmla="*/ 1306605 h 3895719"/>
              <a:gd name="connsiteX14" fmla="*/ 2001934 w 9445808"/>
              <a:gd name="connsiteY14" fmla="*/ 2181221 h 3895719"/>
              <a:gd name="connsiteX0" fmla="*/ 2001934 w 9445808"/>
              <a:gd name="connsiteY0" fmla="*/ 2181221 h 3898941"/>
              <a:gd name="connsiteX1" fmla="*/ 2794485 w 9445808"/>
              <a:gd name="connsiteY1" fmla="*/ 2708736 h 3898941"/>
              <a:gd name="connsiteX2" fmla="*/ 3425247 w 9445808"/>
              <a:gd name="connsiteY2" fmla="*/ 2954491 h 3898941"/>
              <a:gd name="connsiteX3" fmla="*/ 4296361 w 9445808"/>
              <a:gd name="connsiteY3" fmla="*/ 3511445 h 3898941"/>
              <a:gd name="connsiteX4" fmla="*/ 5211182 w 9445808"/>
              <a:gd name="connsiteY4" fmla="*/ 3892299 h 3898941"/>
              <a:gd name="connsiteX5" fmla="*/ 6502746 w 9445808"/>
              <a:gd name="connsiteY5" fmla="*/ 3147620 h 3898941"/>
              <a:gd name="connsiteX6" fmla="*/ 7698042 w 9445808"/>
              <a:gd name="connsiteY6" fmla="*/ 1899316 h 3898941"/>
              <a:gd name="connsiteX7" fmla="*/ 7956941 w 9445808"/>
              <a:gd name="connsiteY7" fmla="*/ 1680160 h 3898941"/>
              <a:gd name="connsiteX8" fmla="*/ 8279523 w 9445808"/>
              <a:gd name="connsiteY8" fmla="*/ 1355480 h 3898941"/>
              <a:gd name="connsiteX9" fmla="*/ 8979861 w 9445808"/>
              <a:gd name="connsiteY9" fmla="*/ 292429 h 3898941"/>
              <a:gd name="connsiteX10" fmla="*/ 9129476 w 9445808"/>
              <a:gd name="connsiteY10" fmla="*/ 9979 h 3898941"/>
              <a:gd name="connsiteX11" fmla="*/ 4336353 w 9445808"/>
              <a:gd name="connsiteY11" fmla="*/ 44548 h 3898941"/>
              <a:gd name="connsiteX12" fmla="*/ 171167 w 9445808"/>
              <a:gd name="connsiteY12" fmla="*/ 6323 h 3898941"/>
              <a:gd name="connsiteX13" fmla="*/ 166900 w 9445808"/>
              <a:gd name="connsiteY13" fmla="*/ 1306605 h 3898941"/>
              <a:gd name="connsiteX14" fmla="*/ 2001934 w 9445808"/>
              <a:gd name="connsiteY14" fmla="*/ 2181221 h 3898941"/>
              <a:gd name="connsiteX0" fmla="*/ 2001934 w 9445808"/>
              <a:gd name="connsiteY0" fmla="*/ 2181221 h 3898941"/>
              <a:gd name="connsiteX1" fmla="*/ 2794485 w 9445808"/>
              <a:gd name="connsiteY1" fmla="*/ 2708736 h 3898941"/>
              <a:gd name="connsiteX2" fmla="*/ 3425247 w 9445808"/>
              <a:gd name="connsiteY2" fmla="*/ 2954491 h 3898941"/>
              <a:gd name="connsiteX3" fmla="*/ 4296361 w 9445808"/>
              <a:gd name="connsiteY3" fmla="*/ 3511445 h 3898941"/>
              <a:gd name="connsiteX4" fmla="*/ 5211182 w 9445808"/>
              <a:gd name="connsiteY4" fmla="*/ 3892299 h 3898941"/>
              <a:gd name="connsiteX5" fmla="*/ 6502746 w 9445808"/>
              <a:gd name="connsiteY5" fmla="*/ 3147620 h 3898941"/>
              <a:gd name="connsiteX6" fmla="*/ 7698042 w 9445808"/>
              <a:gd name="connsiteY6" fmla="*/ 1899316 h 3898941"/>
              <a:gd name="connsiteX7" fmla="*/ 7967630 w 9445808"/>
              <a:gd name="connsiteY7" fmla="*/ 1454287 h 3898941"/>
              <a:gd name="connsiteX8" fmla="*/ 8279523 w 9445808"/>
              <a:gd name="connsiteY8" fmla="*/ 1355480 h 3898941"/>
              <a:gd name="connsiteX9" fmla="*/ 8979861 w 9445808"/>
              <a:gd name="connsiteY9" fmla="*/ 292429 h 3898941"/>
              <a:gd name="connsiteX10" fmla="*/ 9129476 w 9445808"/>
              <a:gd name="connsiteY10" fmla="*/ 9979 h 3898941"/>
              <a:gd name="connsiteX11" fmla="*/ 4336353 w 9445808"/>
              <a:gd name="connsiteY11" fmla="*/ 44548 h 3898941"/>
              <a:gd name="connsiteX12" fmla="*/ 171167 w 9445808"/>
              <a:gd name="connsiteY12" fmla="*/ 6323 h 3898941"/>
              <a:gd name="connsiteX13" fmla="*/ 166900 w 9445808"/>
              <a:gd name="connsiteY13" fmla="*/ 1306605 h 3898941"/>
              <a:gd name="connsiteX14" fmla="*/ 2001934 w 9445808"/>
              <a:gd name="connsiteY14" fmla="*/ 2181221 h 3898941"/>
              <a:gd name="connsiteX0" fmla="*/ 2001934 w 9445808"/>
              <a:gd name="connsiteY0" fmla="*/ 2181221 h 3898941"/>
              <a:gd name="connsiteX1" fmla="*/ 2794485 w 9445808"/>
              <a:gd name="connsiteY1" fmla="*/ 2708736 h 3898941"/>
              <a:gd name="connsiteX2" fmla="*/ 3425247 w 9445808"/>
              <a:gd name="connsiteY2" fmla="*/ 2954491 h 3898941"/>
              <a:gd name="connsiteX3" fmla="*/ 4296361 w 9445808"/>
              <a:gd name="connsiteY3" fmla="*/ 3511445 h 3898941"/>
              <a:gd name="connsiteX4" fmla="*/ 5211182 w 9445808"/>
              <a:gd name="connsiteY4" fmla="*/ 3892299 h 3898941"/>
              <a:gd name="connsiteX5" fmla="*/ 6502746 w 9445808"/>
              <a:gd name="connsiteY5" fmla="*/ 3147620 h 3898941"/>
              <a:gd name="connsiteX6" fmla="*/ 7698042 w 9445808"/>
              <a:gd name="connsiteY6" fmla="*/ 1899316 h 3898941"/>
              <a:gd name="connsiteX7" fmla="*/ 7967630 w 9445808"/>
              <a:gd name="connsiteY7" fmla="*/ 1454287 h 3898941"/>
              <a:gd name="connsiteX8" fmla="*/ 8279523 w 9445808"/>
              <a:gd name="connsiteY8" fmla="*/ 1005377 h 3898941"/>
              <a:gd name="connsiteX9" fmla="*/ 8979861 w 9445808"/>
              <a:gd name="connsiteY9" fmla="*/ 292429 h 3898941"/>
              <a:gd name="connsiteX10" fmla="*/ 9129476 w 9445808"/>
              <a:gd name="connsiteY10" fmla="*/ 9979 h 3898941"/>
              <a:gd name="connsiteX11" fmla="*/ 4336353 w 9445808"/>
              <a:gd name="connsiteY11" fmla="*/ 44548 h 3898941"/>
              <a:gd name="connsiteX12" fmla="*/ 171167 w 9445808"/>
              <a:gd name="connsiteY12" fmla="*/ 6323 h 3898941"/>
              <a:gd name="connsiteX13" fmla="*/ 166900 w 9445808"/>
              <a:gd name="connsiteY13" fmla="*/ 1306605 h 3898941"/>
              <a:gd name="connsiteX14" fmla="*/ 2001934 w 9445808"/>
              <a:gd name="connsiteY14" fmla="*/ 2181221 h 3898941"/>
              <a:gd name="connsiteX0" fmla="*/ 2001934 w 9457009"/>
              <a:gd name="connsiteY0" fmla="*/ 2181221 h 3898941"/>
              <a:gd name="connsiteX1" fmla="*/ 2794485 w 9457009"/>
              <a:gd name="connsiteY1" fmla="*/ 2708736 h 3898941"/>
              <a:gd name="connsiteX2" fmla="*/ 3425247 w 9457009"/>
              <a:gd name="connsiteY2" fmla="*/ 2954491 h 3898941"/>
              <a:gd name="connsiteX3" fmla="*/ 4296361 w 9457009"/>
              <a:gd name="connsiteY3" fmla="*/ 3511445 h 3898941"/>
              <a:gd name="connsiteX4" fmla="*/ 5211182 w 9457009"/>
              <a:gd name="connsiteY4" fmla="*/ 3892299 h 3898941"/>
              <a:gd name="connsiteX5" fmla="*/ 6502746 w 9457009"/>
              <a:gd name="connsiteY5" fmla="*/ 3147620 h 3898941"/>
              <a:gd name="connsiteX6" fmla="*/ 7698042 w 9457009"/>
              <a:gd name="connsiteY6" fmla="*/ 1899316 h 3898941"/>
              <a:gd name="connsiteX7" fmla="*/ 7967630 w 9457009"/>
              <a:gd name="connsiteY7" fmla="*/ 1454287 h 3898941"/>
              <a:gd name="connsiteX8" fmla="*/ 8979861 w 9457009"/>
              <a:gd name="connsiteY8" fmla="*/ 292429 h 3898941"/>
              <a:gd name="connsiteX9" fmla="*/ 9129476 w 9457009"/>
              <a:gd name="connsiteY9" fmla="*/ 9979 h 3898941"/>
              <a:gd name="connsiteX10" fmla="*/ 4336353 w 9457009"/>
              <a:gd name="connsiteY10" fmla="*/ 44548 h 3898941"/>
              <a:gd name="connsiteX11" fmla="*/ 171167 w 9457009"/>
              <a:gd name="connsiteY11" fmla="*/ 6323 h 3898941"/>
              <a:gd name="connsiteX12" fmla="*/ 166900 w 9457009"/>
              <a:gd name="connsiteY12" fmla="*/ 1306605 h 3898941"/>
              <a:gd name="connsiteX13" fmla="*/ 2001934 w 9457009"/>
              <a:gd name="connsiteY13" fmla="*/ 2181221 h 3898941"/>
              <a:gd name="connsiteX0" fmla="*/ 2001934 w 9467155"/>
              <a:gd name="connsiteY0" fmla="*/ 2181221 h 3898941"/>
              <a:gd name="connsiteX1" fmla="*/ 2794485 w 9467155"/>
              <a:gd name="connsiteY1" fmla="*/ 2708736 h 3898941"/>
              <a:gd name="connsiteX2" fmla="*/ 3425247 w 9467155"/>
              <a:gd name="connsiteY2" fmla="*/ 2954491 h 3898941"/>
              <a:gd name="connsiteX3" fmla="*/ 4296361 w 9467155"/>
              <a:gd name="connsiteY3" fmla="*/ 3511445 h 3898941"/>
              <a:gd name="connsiteX4" fmla="*/ 5211182 w 9467155"/>
              <a:gd name="connsiteY4" fmla="*/ 3892299 h 3898941"/>
              <a:gd name="connsiteX5" fmla="*/ 6502746 w 9467155"/>
              <a:gd name="connsiteY5" fmla="*/ 3147620 h 3898941"/>
              <a:gd name="connsiteX6" fmla="*/ 7698042 w 9467155"/>
              <a:gd name="connsiteY6" fmla="*/ 1899316 h 3898941"/>
              <a:gd name="connsiteX7" fmla="*/ 8979861 w 9467155"/>
              <a:gd name="connsiteY7" fmla="*/ 292429 h 3898941"/>
              <a:gd name="connsiteX8" fmla="*/ 9129476 w 9467155"/>
              <a:gd name="connsiteY8" fmla="*/ 9979 h 3898941"/>
              <a:gd name="connsiteX9" fmla="*/ 4336353 w 9467155"/>
              <a:gd name="connsiteY9" fmla="*/ 44548 h 3898941"/>
              <a:gd name="connsiteX10" fmla="*/ 171167 w 9467155"/>
              <a:gd name="connsiteY10" fmla="*/ 6323 h 3898941"/>
              <a:gd name="connsiteX11" fmla="*/ 166900 w 9467155"/>
              <a:gd name="connsiteY11" fmla="*/ 1306605 h 3898941"/>
              <a:gd name="connsiteX12" fmla="*/ 2001934 w 9467155"/>
              <a:gd name="connsiteY12" fmla="*/ 2181221 h 3898941"/>
              <a:gd name="connsiteX0" fmla="*/ 2001934 w 9470464"/>
              <a:gd name="connsiteY0" fmla="*/ 2181221 h 3898941"/>
              <a:gd name="connsiteX1" fmla="*/ 2794485 w 9470464"/>
              <a:gd name="connsiteY1" fmla="*/ 2708736 h 3898941"/>
              <a:gd name="connsiteX2" fmla="*/ 3425247 w 9470464"/>
              <a:gd name="connsiteY2" fmla="*/ 2954491 h 3898941"/>
              <a:gd name="connsiteX3" fmla="*/ 4296361 w 9470464"/>
              <a:gd name="connsiteY3" fmla="*/ 3511445 h 3898941"/>
              <a:gd name="connsiteX4" fmla="*/ 5211182 w 9470464"/>
              <a:gd name="connsiteY4" fmla="*/ 3892299 h 3898941"/>
              <a:gd name="connsiteX5" fmla="*/ 6502746 w 9470464"/>
              <a:gd name="connsiteY5" fmla="*/ 3147620 h 3898941"/>
              <a:gd name="connsiteX6" fmla="*/ 7612527 w 9470464"/>
              <a:gd name="connsiteY6" fmla="*/ 1842847 h 3898941"/>
              <a:gd name="connsiteX7" fmla="*/ 8979861 w 9470464"/>
              <a:gd name="connsiteY7" fmla="*/ 292429 h 3898941"/>
              <a:gd name="connsiteX8" fmla="*/ 9129476 w 9470464"/>
              <a:gd name="connsiteY8" fmla="*/ 9979 h 3898941"/>
              <a:gd name="connsiteX9" fmla="*/ 4336353 w 9470464"/>
              <a:gd name="connsiteY9" fmla="*/ 44548 h 3898941"/>
              <a:gd name="connsiteX10" fmla="*/ 171167 w 9470464"/>
              <a:gd name="connsiteY10" fmla="*/ 6323 h 3898941"/>
              <a:gd name="connsiteX11" fmla="*/ 166900 w 9470464"/>
              <a:gd name="connsiteY11" fmla="*/ 1306605 h 3898941"/>
              <a:gd name="connsiteX12" fmla="*/ 2001934 w 9470464"/>
              <a:gd name="connsiteY12" fmla="*/ 2181221 h 3898941"/>
              <a:gd name="connsiteX0" fmla="*/ 2001934 w 9470464"/>
              <a:gd name="connsiteY0" fmla="*/ 2181221 h 3900077"/>
              <a:gd name="connsiteX1" fmla="*/ 2794485 w 9470464"/>
              <a:gd name="connsiteY1" fmla="*/ 2708736 h 3900077"/>
              <a:gd name="connsiteX2" fmla="*/ 3425247 w 9470464"/>
              <a:gd name="connsiteY2" fmla="*/ 3101307 h 3900077"/>
              <a:gd name="connsiteX3" fmla="*/ 4296361 w 9470464"/>
              <a:gd name="connsiteY3" fmla="*/ 3511445 h 3900077"/>
              <a:gd name="connsiteX4" fmla="*/ 5211182 w 9470464"/>
              <a:gd name="connsiteY4" fmla="*/ 3892299 h 3900077"/>
              <a:gd name="connsiteX5" fmla="*/ 6502746 w 9470464"/>
              <a:gd name="connsiteY5" fmla="*/ 3147620 h 3900077"/>
              <a:gd name="connsiteX6" fmla="*/ 7612527 w 9470464"/>
              <a:gd name="connsiteY6" fmla="*/ 1842847 h 3900077"/>
              <a:gd name="connsiteX7" fmla="*/ 8979861 w 9470464"/>
              <a:gd name="connsiteY7" fmla="*/ 292429 h 3900077"/>
              <a:gd name="connsiteX8" fmla="*/ 9129476 w 9470464"/>
              <a:gd name="connsiteY8" fmla="*/ 9979 h 3900077"/>
              <a:gd name="connsiteX9" fmla="*/ 4336353 w 9470464"/>
              <a:gd name="connsiteY9" fmla="*/ 44548 h 3900077"/>
              <a:gd name="connsiteX10" fmla="*/ 171167 w 9470464"/>
              <a:gd name="connsiteY10" fmla="*/ 6323 h 3900077"/>
              <a:gd name="connsiteX11" fmla="*/ 166900 w 9470464"/>
              <a:gd name="connsiteY11" fmla="*/ 1306605 h 3900077"/>
              <a:gd name="connsiteX12" fmla="*/ 2001934 w 9470464"/>
              <a:gd name="connsiteY12" fmla="*/ 2181221 h 3900077"/>
              <a:gd name="connsiteX0" fmla="*/ 2001934 w 9240363"/>
              <a:gd name="connsiteY0" fmla="*/ 2181221 h 3900077"/>
              <a:gd name="connsiteX1" fmla="*/ 2794485 w 9240363"/>
              <a:gd name="connsiteY1" fmla="*/ 2708736 h 3900077"/>
              <a:gd name="connsiteX2" fmla="*/ 3425247 w 9240363"/>
              <a:gd name="connsiteY2" fmla="*/ 3101307 h 3900077"/>
              <a:gd name="connsiteX3" fmla="*/ 4296361 w 9240363"/>
              <a:gd name="connsiteY3" fmla="*/ 3511445 h 3900077"/>
              <a:gd name="connsiteX4" fmla="*/ 5211182 w 9240363"/>
              <a:gd name="connsiteY4" fmla="*/ 3892299 h 3900077"/>
              <a:gd name="connsiteX5" fmla="*/ 6502746 w 9240363"/>
              <a:gd name="connsiteY5" fmla="*/ 3147620 h 3900077"/>
              <a:gd name="connsiteX6" fmla="*/ 7612527 w 9240363"/>
              <a:gd name="connsiteY6" fmla="*/ 1842847 h 3900077"/>
              <a:gd name="connsiteX7" fmla="*/ 9129476 w 9240363"/>
              <a:gd name="connsiteY7" fmla="*/ 9979 h 3900077"/>
              <a:gd name="connsiteX8" fmla="*/ 4336353 w 9240363"/>
              <a:gd name="connsiteY8" fmla="*/ 44548 h 3900077"/>
              <a:gd name="connsiteX9" fmla="*/ 171167 w 9240363"/>
              <a:gd name="connsiteY9" fmla="*/ 6323 h 3900077"/>
              <a:gd name="connsiteX10" fmla="*/ 166900 w 9240363"/>
              <a:gd name="connsiteY10" fmla="*/ 1306605 h 3900077"/>
              <a:gd name="connsiteX11" fmla="*/ 2001934 w 9240363"/>
              <a:gd name="connsiteY11" fmla="*/ 2181221 h 3900077"/>
              <a:gd name="connsiteX0" fmla="*/ 2001934 w 9129476"/>
              <a:gd name="connsiteY0" fmla="*/ 2181221 h 3900077"/>
              <a:gd name="connsiteX1" fmla="*/ 2794485 w 9129476"/>
              <a:gd name="connsiteY1" fmla="*/ 2708736 h 3900077"/>
              <a:gd name="connsiteX2" fmla="*/ 3425247 w 9129476"/>
              <a:gd name="connsiteY2" fmla="*/ 3101307 h 3900077"/>
              <a:gd name="connsiteX3" fmla="*/ 4296361 w 9129476"/>
              <a:gd name="connsiteY3" fmla="*/ 3511445 h 3900077"/>
              <a:gd name="connsiteX4" fmla="*/ 5211182 w 9129476"/>
              <a:gd name="connsiteY4" fmla="*/ 3892299 h 3900077"/>
              <a:gd name="connsiteX5" fmla="*/ 6502746 w 9129476"/>
              <a:gd name="connsiteY5" fmla="*/ 3147620 h 3900077"/>
              <a:gd name="connsiteX6" fmla="*/ 7612527 w 9129476"/>
              <a:gd name="connsiteY6" fmla="*/ 1842847 h 3900077"/>
              <a:gd name="connsiteX7" fmla="*/ 9129476 w 9129476"/>
              <a:gd name="connsiteY7" fmla="*/ 9979 h 3900077"/>
              <a:gd name="connsiteX8" fmla="*/ 4336353 w 9129476"/>
              <a:gd name="connsiteY8" fmla="*/ 44548 h 3900077"/>
              <a:gd name="connsiteX9" fmla="*/ 171167 w 9129476"/>
              <a:gd name="connsiteY9" fmla="*/ 6323 h 3900077"/>
              <a:gd name="connsiteX10" fmla="*/ 166900 w 9129476"/>
              <a:gd name="connsiteY10" fmla="*/ 1306605 h 3900077"/>
              <a:gd name="connsiteX11" fmla="*/ 2001934 w 9129476"/>
              <a:gd name="connsiteY11" fmla="*/ 2181221 h 390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29476" h="3900077">
                <a:moveTo>
                  <a:pt x="2001934" y="2181221"/>
                </a:moveTo>
                <a:cubicBezTo>
                  <a:pt x="2439865" y="2414910"/>
                  <a:pt x="2557266" y="2555388"/>
                  <a:pt x="2794485" y="2708736"/>
                </a:cubicBezTo>
                <a:cubicBezTo>
                  <a:pt x="3031704" y="2862084"/>
                  <a:pt x="3174934" y="2967522"/>
                  <a:pt x="3425247" y="3101307"/>
                </a:cubicBezTo>
                <a:cubicBezTo>
                  <a:pt x="3675560" y="3235092"/>
                  <a:pt x="3998705" y="3379613"/>
                  <a:pt x="4296361" y="3511445"/>
                </a:cubicBezTo>
                <a:cubicBezTo>
                  <a:pt x="4594017" y="3643277"/>
                  <a:pt x="4843451" y="3952936"/>
                  <a:pt x="5211182" y="3892299"/>
                </a:cubicBezTo>
                <a:cubicBezTo>
                  <a:pt x="5578913" y="3831662"/>
                  <a:pt x="6102522" y="3489195"/>
                  <a:pt x="6502746" y="3147620"/>
                </a:cubicBezTo>
                <a:cubicBezTo>
                  <a:pt x="6902970" y="2806045"/>
                  <a:pt x="7174739" y="2365787"/>
                  <a:pt x="7612527" y="1842847"/>
                </a:cubicBezTo>
                <a:cubicBezTo>
                  <a:pt x="8050315" y="1319907"/>
                  <a:pt x="8927240" y="287107"/>
                  <a:pt x="9129476" y="9979"/>
                </a:cubicBezTo>
                <a:cubicBezTo>
                  <a:pt x="8402080" y="-31335"/>
                  <a:pt x="5747556" y="70660"/>
                  <a:pt x="4336353" y="44548"/>
                </a:cubicBezTo>
                <a:lnTo>
                  <a:pt x="171167" y="6323"/>
                </a:lnTo>
                <a:cubicBezTo>
                  <a:pt x="44167" y="2513"/>
                  <a:pt x="-138228" y="944122"/>
                  <a:pt x="166900" y="1306605"/>
                </a:cubicBezTo>
                <a:cubicBezTo>
                  <a:pt x="472028" y="1669088"/>
                  <a:pt x="1564003" y="1947532"/>
                  <a:pt x="2001934" y="2181221"/>
                </a:cubicBezTo>
                <a:close/>
              </a:path>
            </a:pathLst>
          </a:custGeom>
          <a:solidFill>
            <a:schemeClr val="tx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 name="Title 1"/>
          <p:cNvSpPr>
            <a:spLocks noGrp="1"/>
          </p:cNvSpPr>
          <p:nvPr>
            <p:ph type="title"/>
          </p:nvPr>
        </p:nvSpPr>
        <p:spPr/>
        <p:txBody>
          <a:bodyPr/>
          <a:lstStyle/>
          <a:p>
            <a:r>
              <a:rPr lang="en-US" dirty="0"/>
              <a:t>Landfill construction and operation </a:t>
            </a:r>
            <a:r>
              <a:rPr lang="en-US" dirty="0" smtClean="0"/>
              <a:t>2</a:t>
            </a:r>
            <a:endParaRPr lang="en-US" dirty="0"/>
          </a:p>
        </p:txBody>
      </p:sp>
      <p:sp>
        <p:nvSpPr>
          <p:cNvPr id="3" name="Slide Number Placeholder 2"/>
          <p:cNvSpPr>
            <a:spLocks noGrp="1"/>
          </p:cNvSpPr>
          <p:nvPr>
            <p:ph type="sldNum" sz="quarter" idx="10"/>
          </p:nvPr>
        </p:nvSpPr>
        <p:spPr/>
        <p:txBody>
          <a:bodyPr/>
          <a:lstStyle/>
          <a:p>
            <a:fld id="{90C178E1-61AB-4843-A634-BC06E62FB37B}" type="slidenum">
              <a:rPr lang="de-CH" altLang="en-US" smtClean="0"/>
              <a:pPr/>
              <a:t>16</a:t>
            </a:fld>
            <a:endParaRPr lang="de-CH" altLang="en-US"/>
          </a:p>
        </p:txBody>
      </p:sp>
      <p:pic>
        <p:nvPicPr>
          <p:cNvPr id="5" name="Picture"/>
          <p:cNvPicPr/>
          <p:nvPr/>
        </p:nvPicPr>
        <p:blipFill>
          <a:blip r:embed="rId2"/>
          <a:stretch>
            <a:fillRect/>
          </a:stretch>
        </p:blipFill>
        <p:spPr bwMode="auto">
          <a:xfrm>
            <a:off x="7668344" y="1052736"/>
            <a:ext cx="1206500" cy="231775"/>
          </a:xfrm>
          <a:prstGeom prst="rect">
            <a:avLst/>
          </a:prstGeom>
          <a:noFill/>
          <a:ln w="9525">
            <a:noFill/>
            <a:miter lim="800000"/>
            <a:headEnd/>
            <a:tailEnd/>
          </a:ln>
        </p:spPr>
      </p:pic>
      <p:grpSp>
        <p:nvGrpSpPr>
          <p:cNvPr id="16" name="Group 15"/>
          <p:cNvGrpSpPr/>
          <p:nvPr/>
        </p:nvGrpSpPr>
        <p:grpSpPr>
          <a:xfrm>
            <a:off x="6372200" y="1647992"/>
            <a:ext cx="1520392" cy="648072"/>
            <a:chOff x="899592" y="5445224"/>
            <a:chExt cx="1520392" cy="648072"/>
          </a:xfrm>
        </p:grpSpPr>
        <p:sp>
          <p:nvSpPr>
            <p:cNvPr id="11" name="Rectangle 10"/>
            <p:cNvSpPr/>
            <p:nvPr/>
          </p:nvSpPr>
          <p:spPr bwMode="auto">
            <a:xfrm>
              <a:off x="899592" y="5445224"/>
              <a:ext cx="1520392" cy="648072"/>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2" name="Rectangle 11"/>
            <p:cNvSpPr/>
            <p:nvPr/>
          </p:nvSpPr>
          <p:spPr bwMode="auto">
            <a:xfrm>
              <a:off x="1824679" y="5634556"/>
              <a:ext cx="218602" cy="447723"/>
            </a:xfrm>
            <a:prstGeom prst="rect">
              <a:avLst/>
            </a:prstGeom>
            <a:solidFill>
              <a:srgbClr val="92D050"/>
            </a:solidFill>
            <a:ln w="9525" cap="flat" cmpd="sng" algn="ctr">
              <a:solidFill>
                <a:schemeClr val="tx2"/>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3" name="Rectangle 12"/>
            <p:cNvSpPr/>
            <p:nvPr/>
          </p:nvSpPr>
          <p:spPr bwMode="auto">
            <a:xfrm>
              <a:off x="1259632" y="5644551"/>
              <a:ext cx="218602" cy="223861"/>
            </a:xfrm>
            <a:prstGeom prst="rect">
              <a:avLst/>
            </a:prstGeom>
            <a:solidFill>
              <a:srgbClr val="92D050"/>
            </a:solidFill>
            <a:ln w="9525" cap="flat" cmpd="sng" algn="ctr">
              <a:solidFill>
                <a:schemeClr val="tx2"/>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17" name="Rectangle 16"/>
          <p:cNvSpPr/>
          <p:nvPr/>
        </p:nvSpPr>
        <p:spPr bwMode="auto">
          <a:xfrm rot="952387">
            <a:off x="5175343" y="2064591"/>
            <a:ext cx="1058373" cy="346193"/>
          </a:xfrm>
          <a:prstGeom prst="rect">
            <a:avLst/>
          </a:prstGeom>
          <a:solidFill>
            <a:schemeClr val="bg1">
              <a:lumMod val="85000"/>
            </a:schemeClr>
          </a:solidFill>
          <a:ln w="9525" cap="flat" cmpd="sng" algn="ctr">
            <a:solidFill>
              <a:schemeClr val="bg2">
                <a:lumMod val="50000"/>
              </a:scheme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nvGrpSpPr>
          <p:cNvPr id="21" name="Group 20"/>
          <p:cNvGrpSpPr/>
          <p:nvPr/>
        </p:nvGrpSpPr>
        <p:grpSpPr>
          <a:xfrm rot="20469180">
            <a:off x="842997" y="1561665"/>
            <a:ext cx="1368152" cy="456844"/>
            <a:chOff x="611560" y="3497031"/>
            <a:chExt cx="1368152" cy="456844"/>
          </a:xfrm>
        </p:grpSpPr>
        <p:grpSp>
          <p:nvGrpSpPr>
            <p:cNvPr id="20" name="Group 19"/>
            <p:cNvGrpSpPr/>
            <p:nvPr/>
          </p:nvGrpSpPr>
          <p:grpSpPr>
            <a:xfrm>
              <a:off x="611560" y="3497031"/>
              <a:ext cx="1368152" cy="364017"/>
              <a:chOff x="611560" y="3497031"/>
              <a:chExt cx="1368152" cy="364017"/>
            </a:xfrm>
          </p:grpSpPr>
          <p:sp>
            <p:nvSpPr>
              <p:cNvPr id="4" name="Rectangle 3"/>
              <p:cNvSpPr/>
              <p:nvPr/>
            </p:nvSpPr>
            <p:spPr bwMode="auto">
              <a:xfrm>
                <a:off x="611560" y="3501008"/>
                <a:ext cx="936104" cy="360040"/>
              </a:xfrm>
              <a:prstGeom prst="rect">
                <a:avLst/>
              </a:prstGeom>
              <a:solidFill>
                <a:srgbClr val="0099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4" name="Rectangle 13"/>
              <p:cNvSpPr/>
              <p:nvPr/>
            </p:nvSpPr>
            <p:spPr bwMode="auto">
              <a:xfrm>
                <a:off x="1619672" y="3497031"/>
                <a:ext cx="360040" cy="288032"/>
              </a:xfrm>
              <a:prstGeom prst="rect">
                <a:avLst/>
              </a:prstGeom>
              <a:solidFill>
                <a:srgbClr val="0099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8" name="Oval 7"/>
            <p:cNvSpPr/>
            <p:nvPr/>
          </p:nvSpPr>
          <p:spPr bwMode="auto">
            <a:xfrm>
              <a:off x="827584" y="3809859"/>
              <a:ext cx="180020" cy="144016"/>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9" name="Oval 18"/>
            <p:cNvSpPr/>
            <p:nvPr/>
          </p:nvSpPr>
          <p:spPr bwMode="auto">
            <a:xfrm>
              <a:off x="1187624" y="3809859"/>
              <a:ext cx="180020" cy="144016"/>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26" name="Rectangle 25"/>
          <p:cNvSpPr/>
          <p:nvPr/>
        </p:nvSpPr>
        <p:spPr bwMode="auto">
          <a:xfrm>
            <a:off x="691952" y="4498504"/>
            <a:ext cx="936104" cy="360040"/>
          </a:xfrm>
          <a:prstGeom prst="rect">
            <a:avLst/>
          </a:prstGeom>
          <a:solidFill>
            <a:srgbClr val="FFCC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7" name="Rectangle 26"/>
          <p:cNvSpPr/>
          <p:nvPr/>
        </p:nvSpPr>
        <p:spPr bwMode="auto">
          <a:xfrm>
            <a:off x="691952" y="4221088"/>
            <a:ext cx="351656" cy="360039"/>
          </a:xfrm>
          <a:prstGeom prst="rect">
            <a:avLst/>
          </a:prstGeom>
          <a:solidFill>
            <a:srgbClr val="FFCC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5" name="Oval 24"/>
          <p:cNvSpPr/>
          <p:nvPr/>
        </p:nvSpPr>
        <p:spPr bwMode="auto">
          <a:xfrm>
            <a:off x="1160004" y="4678524"/>
            <a:ext cx="288032" cy="272847"/>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8" name="Oval 27"/>
          <p:cNvSpPr/>
          <p:nvPr/>
        </p:nvSpPr>
        <p:spPr bwMode="auto">
          <a:xfrm>
            <a:off x="827584" y="4682584"/>
            <a:ext cx="288032" cy="272847"/>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0" name="Rectangle 9"/>
          <p:cNvSpPr/>
          <p:nvPr/>
        </p:nvSpPr>
        <p:spPr bwMode="auto">
          <a:xfrm>
            <a:off x="5148177" y="3933056"/>
            <a:ext cx="53187" cy="1728192"/>
          </a:xfrm>
          <a:prstGeom prst="rect">
            <a:avLst/>
          </a:prstGeom>
          <a:ln>
            <a:solidFill>
              <a:srgbClr val="0070C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2" name="Trapèze 47"/>
          <p:cNvSpPr/>
          <p:nvPr/>
        </p:nvSpPr>
        <p:spPr>
          <a:xfrm rot="10800000">
            <a:off x="3659919" y="4831461"/>
            <a:ext cx="2544202"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rapèze 47"/>
          <p:cNvSpPr/>
          <p:nvPr/>
        </p:nvSpPr>
        <p:spPr>
          <a:xfrm rot="10800000">
            <a:off x="3397640" y="4499550"/>
            <a:ext cx="3094948"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Freeform 36"/>
          <p:cNvSpPr/>
          <p:nvPr/>
        </p:nvSpPr>
        <p:spPr bwMode="auto">
          <a:xfrm>
            <a:off x="3105447" y="3492735"/>
            <a:ext cx="4474988" cy="2185032"/>
          </a:xfrm>
          <a:custGeom>
            <a:avLst/>
            <a:gdLst>
              <a:gd name="connsiteX0" fmla="*/ 0 w 3947284"/>
              <a:gd name="connsiteY0" fmla="*/ 690672 h 2002736"/>
              <a:gd name="connsiteX1" fmla="*/ 1195754 w 3947284"/>
              <a:gd name="connsiteY1" fmla="*/ 1511287 h 2002736"/>
              <a:gd name="connsiteX2" fmla="*/ 2180492 w 3947284"/>
              <a:gd name="connsiteY2" fmla="*/ 1945041 h 2002736"/>
              <a:gd name="connsiteX3" fmla="*/ 3774831 w 3947284"/>
              <a:gd name="connsiteY3" fmla="*/ 221749 h 2002736"/>
              <a:gd name="connsiteX4" fmla="*/ 3903784 w 3947284"/>
              <a:gd name="connsiteY4" fmla="*/ 22456 h 2002736"/>
              <a:gd name="connsiteX0" fmla="*/ 0 w 4005900"/>
              <a:gd name="connsiteY0" fmla="*/ 585165 h 2004287"/>
              <a:gd name="connsiteX1" fmla="*/ 1254370 w 4005900"/>
              <a:gd name="connsiteY1" fmla="*/ 1511287 h 2004287"/>
              <a:gd name="connsiteX2" fmla="*/ 2239108 w 4005900"/>
              <a:gd name="connsiteY2" fmla="*/ 1945041 h 2004287"/>
              <a:gd name="connsiteX3" fmla="*/ 3833447 w 4005900"/>
              <a:gd name="connsiteY3" fmla="*/ 221749 h 2004287"/>
              <a:gd name="connsiteX4" fmla="*/ 3962400 w 4005900"/>
              <a:gd name="connsiteY4" fmla="*/ 22456 h 2004287"/>
              <a:gd name="connsiteX0" fmla="*/ 109687 w 4115587"/>
              <a:gd name="connsiteY0" fmla="*/ 585165 h 2005280"/>
              <a:gd name="connsiteX1" fmla="*/ 88423 w 4115587"/>
              <a:gd name="connsiteY1" fmla="*/ 520087 h 2005280"/>
              <a:gd name="connsiteX2" fmla="*/ 1364057 w 4115587"/>
              <a:gd name="connsiteY2" fmla="*/ 1511287 h 2005280"/>
              <a:gd name="connsiteX3" fmla="*/ 2348795 w 4115587"/>
              <a:gd name="connsiteY3" fmla="*/ 1945041 h 2005280"/>
              <a:gd name="connsiteX4" fmla="*/ 3943134 w 4115587"/>
              <a:gd name="connsiteY4" fmla="*/ 221749 h 2005280"/>
              <a:gd name="connsiteX5" fmla="*/ 4072087 w 4115587"/>
              <a:gd name="connsiteY5" fmla="*/ 22456 h 2005280"/>
              <a:gd name="connsiteX0" fmla="*/ 529358 w 4535258"/>
              <a:gd name="connsiteY0" fmla="*/ 585165 h 2003512"/>
              <a:gd name="connsiteX1" fmla="*/ 39171 w 4535258"/>
              <a:gd name="connsiteY1" fmla="*/ 637318 h 2003512"/>
              <a:gd name="connsiteX2" fmla="*/ 1783728 w 4535258"/>
              <a:gd name="connsiteY2" fmla="*/ 1511287 h 2003512"/>
              <a:gd name="connsiteX3" fmla="*/ 2768466 w 4535258"/>
              <a:gd name="connsiteY3" fmla="*/ 1945041 h 2003512"/>
              <a:gd name="connsiteX4" fmla="*/ 4362805 w 4535258"/>
              <a:gd name="connsiteY4" fmla="*/ 221749 h 2003512"/>
              <a:gd name="connsiteX5" fmla="*/ 4491758 w 4535258"/>
              <a:gd name="connsiteY5" fmla="*/ 22456 h 2003512"/>
              <a:gd name="connsiteX0" fmla="*/ 12 w 5424404"/>
              <a:gd name="connsiteY0" fmla="*/ 936857 h 2003512"/>
              <a:gd name="connsiteX1" fmla="*/ 928317 w 5424404"/>
              <a:gd name="connsiteY1" fmla="*/ 637318 h 2003512"/>
              <a:gd name="connsiteX2" fmla="*/ 2672874 w 5424404"/>
              <a:gd name="connsiteY2" fmla="*/ 1511287 h 2003512"/>
              <a:gd name="connsiteX3" fmla="*/ 3657612 w 5424404"/>
              <a:gd name="connsiteY3" fmla="*/ 1945041 h 2003512"/>
              <a:gd name="connsiteX4" fmla="*/ 5251951 w 5424404"/>
              <a:gd name="connsiteY4" fmla="*/ 221749 h 2003512"/>
              <a:gd name="connsiteX5" fmla="*/ 5380904 w 5424404"/>
              <a:gd name="connsiteY5" fmla="*/ 22456 h 2003512"/>
              <a:gd name="connsiteX0" fmla="*/ 33 w 4990672"/>
              <a:gd name="connsiteY0" fmla="*/ 608611 h 2003512"/>
              <a:gd name="connsiteX1" fmla="*/ 494585 w 4990672"/>
              <a:gd name="connsiteY1" fmla="*/ 637318 h 2003512"/>
              <a:gd name="connsiteX2" fmla="*/ 2239142 w 4990672"/>
              <a:gd name="connsiteY2" fmla="*/ 1511287 h 2003512"/>
              <a:gd name="connsiteX3" fmla="*/ 3223880 w 4990672"/>
              <a:gd name="connsiteY3" fmla="*/ 1945041 h 2003512"/>
              <a:gd name="connsiteX4" fmla="*/ 4818219 w 4990672"/>
              <a:gd name="connsiteY4" fmla="*/ 221749 h 2003512"/>
              <a:gd name="connsiteX5" fmla="*/ 4947172 w 4990672"/>
              <a:gd name="connsiteY5" fmla="*/ 22456 h 2003512"/>
              <a:gd name="connsiteX0" fmla="*/ 18 w 4990657"/>
              <a:gd name="connsiteY0" fmla="*/ 608611 h 2003512"/>
              <a:gd name="connsiteX1" fmla="*/ 752477 w 4990657"/>
              <a:gd name="connsiteY1" fmla="*/ 637318 h 2003512"/>
              <a:gd name="connsiteX2" fmla="*/ 2239127 w 4990657"/>
              <a:gd name="connsiteY2" fmla="*/ 1511287 h 2003512"/>
              <a:gd name="connsiteX3" fmla="*/ 3223865 w 4990657"/>
              <a:gd name="connsiteY3" fmla="*/ 1945041 h 2003512"/>
              <a:gd name="connsiteX4" fmla="*/ 4818204 w 4990657"/>
              <a:gd name="connsiteY4" fmla="*/ 221749 h 2003512"/>
              <a:gd name="connsiteX5" fmla="*/ 4947157 w 4990657"/>
              <a:gd name="connsiteY5" fmla="*/ 22456 h 2003512"/>
              <a:gd name="connsiteX0" fmla="*/ 18 w 4990657"/>
              <a:gd name="connsiteY0" fmla="*/ 608611 h 1994804"/>
              <a:gd name="connsiteX1" fmla="*/ 752477 w 4990657"/>
              <a:gd name="connsiteY1" fmla="*/ 637318 h 1994804"/>
              <a:gd name="connsiteX2" fmla="*/ 2239127 w 4990657"/>
              <a:gd name="connsiteY2" fmla="*/ 1511287 h 1994804"/>
              <a:gd name="connsiteX3" fmla="*/ 2055073 w 4990657"/>
              <a:gd name="connsiteY3" fmla="*/ 1527816 h 1994804"/>
              <a:gd name="connsiteX4" fmla="*/ 3223865 w 4990657"/>
              <a:gd name="connsiteY4" fmla="*/ 1945041 h 1994804"/>
              <a:gd name="connsiteX5" fmla="*/ 4818204 w 4990657"/>
              <a:gd name="connsiteY5" fmla="*/ 221749 h 1994804"/>
              <a:gd name="connsiteX6" fmla="*/ 4947157 w 4990657"/>
              <a:gd name="connsiteY6" fmla="*/ 22456 h 1994804"/>
              <a:gd name="connsiteX0" fmla="*/ 22 w 4990661"/>
              <a:gd name="connsiteY0" fmla="*/ 608611 h 2006174"/>
              <a:gd name="connsiteX1" fmla="*/ 752481 w 4990661"/>
              <a:gd name="connsiteY1" fmla="*/ 637318 h 2006174"/>
              <a:gd name="connsiteX2" fmla="*/ 2055077 w 4990661"/>
              <a:gd name="connsiteY2" fmla="*/ 1527816 h 2006174"/>
              <a:gd name="connsiteX3" fmla="*/ 3223869 w 4990661"/>
              <a:gd name="connsiteY3" fmla="*/ 1945041 h 2006174"/>
              <a:gd name="connsiteX4" fmla="*/ 4818208 w 4990661"/>
              <a:gd name="connsiteY4" fmla="*/ 221749 h 2006174"/>
              <a:gd name="connsiteX5" fmla="*/ 4947161 w 4990661"/>
              <a:gd name="connsiteY5" fmla="*/ 22456 h 2006174"/>
              <a:gd name="connsiteX0" fmla="*/ 22 w 4960033"/>
              <a:gd name="connsiteY0" fmla="*/ 618597 h 2017639"/>
              <a:gd name="connsiteX1" fmla="*/ 752481 w 4960033"/>
              <a:gd name="connsiteY1" fmla="*/ 647304 h 2017639"/>
              <a:gd name="connsiteX2" fmla="*/ 2055077 w 4960033"/>
              <a:gd name="connsiteY2" fmla="*/ 1537802 h 2017639"/>
              <a:gd name="connsiteX3" fmla="*/ 3223869 w 4960033"/>
              <a:gd name="connsiteY3" fmla="*/ 1955027 h 2017639"/>
              <a:gd name="connsiteX4" fmla="*/ 4748465 w 4960033"/>
              <a:gd name="connsiteY4" fmla="*/ 208487 h 2017639"/>
              <a:gd name="connsiteX5" fmla="*/ 4947161 w 4960033"/>
              <a:gd name="connsiteY5" fmla="*/ 32442 h 2017639"/>
              <a:gd name="connsiteX0" fmla="*/ 22 w 4912264"/>
              <a:gd name="connsiteY0" fmla="*/ 633094 h 2032136"/>
              <a:gd name="connsiteX1" fmla="*/ 752481 w 4912264"/>
              <a:gd name="connsiteY1" fmla="*/ 661801 h 2032136"/>
              <a:gd name="connsiteX2" fmla="*/ 2055077 w 4912264"/>
              <a:gd name="connsiteY2" fmla="*/ 1552299 h 2032136"/>
              <a:gd name="connsiteX3" fmla="*/ 3223869 w 4912264"/>
              <a:gd name="connsiteY3" fmla="*/ 1969524 h 2032136"/>
              <a:gd name="connsiteX4" fmla="*/ 4748465 w 4912264"/>
              <a:gd name="connsiteY4" fmla="*/ 222984 h 2032136"/>
              <a:gd name="connsiteX5" fmla="*/ 4869670 w 4912264"/>
              <a:gd name="connsiteY5" fmla="*/ 23691 h 2032136"/>
              <a:gd name="connsiteX0" fmla="*/ 22 w 4906712"/>
              <a:gd name="connsiteY0" fmla="*/ 632682 h 2024778"/>
              <a:gd name="connsiteX1" fmla="*/ 752481 w 4906712"/>
              <a:gd name="connsiteY1" fmla="*/ 661389 h 2024778"/>
              <a:gd name="connsiteX2" fmla="*/ 2055077 w 4906712"/>
              <a:gd name="connsiteY2" fmla="*/ 1551887 h 2024778"/>
              <a:gd name="connsiteX3" fmla="*/ 3309109 w 4906712"/>
              <a:gd name="connsiteY3" fmla="*/ 1961363 h 2024778"/>
              <a:gd name="connsiteX4" fmla="*/ 4748465 w 4906712"/>
              <a:gd name="connsiteY4" fmla="*/ 222572 h 2024778"/>
              <a:gd name="connsiteX5" fmla="*/ 4869670 w 4906712"/>
              <a:gd name="connsiteY5" fmla="*/ 23279 h 2024778"/>
              <a:gd name="connsiteX0" fmla="*/ 22 w 4906712"/>
              <a:gd name="connsiteY0" fmla="*/ 632682 h 2042637"/>
              <a:gd name="connsiteX1" fmla="*/ 752481 w 4906712"/>
              <a:gd name="connsiteY1" fmla="*/ 661389 h 2042637"/>
              <a:gd name="connsiteX2" fmla="*/ 2132569 w 4906712"/>
              <a:gd name="connsiteY2" fmla="*/ 1644877 h 2042637"/>
              <a:gd name="connsiteX3" fmla="*/ 3309109 w 4906712"/>
              <a:gd name="connsiteY3" fmla="*/ 1961363 h 2042637"/>
              <a:gd name="connsiteX4" fmla="*/ 4748465 w 4906712"/>
              <a:gd name="connsiteY4" fmla="*/ 222572 h 2042637"/>
              <a:gd name="connsiteX5" fmla="*/ 4869670 w 4906712"/>
              <a:gd name="connsiteY5" fmla="*/ 23279 h 2042637"/>
              <a:gd name="connsiteX0" fmla="*/ 22 w 4906712"/>
              <a:gd name="connsiteY0" fmla="*/ 632682 h 2061424"/>
              <a:gd name="connsiteX1" fmla="*/ 752481 w 4906712"/>
              <a:gd name="connsiteY1" fmla="*/ 661389 h 2061424"/>
              <a:gd name="connsiteX2" fmla="*/ 2303050 w 4906712"/>
              <a:gd name="connsiteY2" fmla="*/ 1722369 h 2061424"/>
              <a:gd name="connsiteX3" fmla="*/ 3309109 w 4906712"/>
              <a:gd name="connsiteY3" fmla="*/ 1961363 h 2061424"/>
              <a:gd name="connsiteX4" fmla="*/ 4748465 w 4906712"/>
              <a:gd name="connsiteY4" fmla="*/ 222572 h 2061424"/>
              <a:gd name="connsiteX5" fmla="*/ 4869670 w 4906712"/>
              <a:gd name="connsiteY5" fmla="*/ 23279 h 2061424"/>
              <a:gd name="connsiteX0" fmla="*/ 22 w 4906712"/>
              <a:gd name="connsiteY0" fmla="*/ 632682 h 2060364"/>
              <a:gd name="connsiteX1" fmla="*/ 752481 w 4906712"/>
              <a:gd name="connsiteY1" fmla="*/ 661389 h 2060364"/>
              <a:gd name="connsiteX2" fmla="*/ 759975 w 4906712"/>
              <a:gd name="connsiteY2" fmla="*/ 721534 h 2060364"/>
              <a:gd name="connsiteX3" fmla="*/ 2303050 w 4906712"/>
              <a:gd name="connsiteY3" fmla="*/ 1722369 h 2060364"/>
              <a:gd name="connsiteX4" fmla="*/ 3309109 w 4906712"/>
              <a:gd name="connsiteY4" fmla="*/ 1961363 h 2060364"/>
              <a:gd name="connsiteX5" fmla="*/ 4748465 w 4906712"/>
              <a:gd name="connsiteY5" fmla="*/ 222572 h 2060364"/>
              <a:gd name="connsiteX6" fmla="*/ 4869670 w 4906712"/>
              <a:gd name="connsiteY6" fmla="*/ 23279 h 2060364"/>
              <a:gd name="connsiteX0" fmla="*/ 22 w 4906712"/>
              <a:gd name="connsiteY0" fmla="*/ 632682 h 2060364"/>
              <a:gd name="connsiteX1" fmla="*/ 752481 w 4906712"/>
              <a:gd name="connsiteY1" fmla="*/ 661389 h 2060364"/>
              <a:gd name="connsiteX2" fmla="*/ 759975 w 4906712"/>
              <a:gd name="connsiteY2" fmla="*/ 721534 h 2060364"/>
              <a:gd name="connsiteX3" fmla="*/ 2303050 w 4906712"/>
              <a:gd name="connsiteY3" fmla="*/ 1722369 h 2060364"/>
              <a:gd name="connsiteX4" fmla="*/ 3309109 w 4906712"/>
              <a:gd name="connsiteY4" fmla="*/ 1961363 h 2060364"/>
              <a:gd name="connsiteX5" fmla="*/ 4748465 w 4906712"/>
              <a:gd name="connsiteY5" fmla="*/ 222572 h 2060364"/>
              <a:gd name="connsiteX6" fmla="*/ 4869670 w 4906712"/>
              <a:gd name="connsiteY6" fmla="*/ 23279 h 2060364"/>
              <a:gd name="connsiteX0" fmla="*/ 0 w 4906690"/>
              <a:gd name="connsiteY0" fmla="*/ 632682 h 2060364"/>
              <a:gd name="connsiteX1" fmla="*/ 759953 w 4906690"/>
              <a:gd name="connsiteY1" fmla="*/ 721534 h 2060364"/>
              <a:gd name="connsiteX2" fmla="*/ 2303028 w 4906690"/>
              <a:gd name="connsiteY2" fmla="*/ 1722369 h 2060364"/>
              <a:gd name="connsiteX3" fmla="*/ 3309087 w 4906690"/>
              <a:gd name="connsiteY3" fmla="*/ 1961363 h 2060364"/>
              <a:gd name="connsiteX4" fmla="*/ 4748443 w 4906690"/>
              <a:gd name="connsiteY4" fmla="*/ 222572 h 2060364"/>
              <a:gd name="connsiteX5" fmla="*/ 4869648 w 4906690"/>
              <a:gd name="connsiteY5" fmla="*/ 23279 h 2060364"/>
              <a:gd name="connsiteX0" fmla="*/ 0 w 4748443"/>
              <a:gd name="connsiteY0" fmla="*/ 410110 h 1837792"/>
              <a:gd name="connsiteX1" fmla="*/ 759953 w 4748443"/>
              <a:gd name="connsiteY1" fmla="*/ 498962 h 1837792"/>
              <a:gd name="connsiteX2" fmla="*/ 2303028 w 4748443"/>
              <a:gd name="connsiteY2" fmla="*/ 1499797 h 1837792"/>
              <a:gd name="connsiteX3" fmla="*/ 3309087 w 4748443"/>
              <a:gd name="connsiteY3" fmla="*/ 1738791 h 1837792"/>
              <a:gd name="connsiteX4" fmla="*/ 4748443 w 4748443"/>
              <a:gd name="connsiteY4" fmla="*/ 0 h 1837792"/>
              <a:gd name="connsiteX0" fmla="*/ 0 w 4966608"/>
              <a:gd name="connsiteY0" fmla="*/ 644302 h 2089038"/>
              <a:gd name="connsiteX1" fmla="*/ 759953 w 4966608"/>
              <a:gd name="connsiteY1" fmla="*/ 733154 h 2089038"/>
              <a:gd name="connsiteX2" fmla="*/ 2303028 w 4966608"/>
              <a:gd name="connsiteY2" fmla="*/ 1733989 h 2089038"/>
              <a:gd name="connsiteX3" fmla="*/ 3309087 w 4966608"/>
              <a:gd name="connsiteY3" fmla="*/ 1972983 h 2089038"/>
              <a:gd name="connsiteX4" fmla="*/ 4966608 w 4966608"/>
              <a:gd name="connsiteY4" fmla="*/ 0 h 2089038"/>
              <a:gd name="connsiteX0" fmla="*/ 0 w 5518431"/>
              <a:gd name="connsiteY0" fmla="*/ 1298555 h 2791188"/>
              <a:gd name="connsiteX1" fmla="*/ 759953 w 5518431"/>
              <a:gd name="connsiteY1" fmla="*/ 1387407 h 2791188"/>
              <a:gd name="connsiteX2" fmla="*/ 2303028 w 5518431"/>
              <a:gd name="connsiteY2" fmla="*/ 2388242 h 2791188"/>
              <a:gd name="connsiteX3" fmla="*/ 3309087 w 5518431"/>
              <a:gd name="connsiteY3" fmla="*/ 2627236 h 2791188"/>
              <a:gd name="connsiteX4" fmla="*/ 5518431 w 5518431"/>
              <a:gd name="connsiteY4" fmla="*/ 0 h 2791188"/>
              <a:gd name="connsiteX0" fmla="*/ 0 w 5518431"/>
              <a:gd name="connsiteY0" fmla="*/ 1298555 h 2725890"/>
              <a:gd name="connsiteX1" fmla="*/ 759953 w 5518431"/>
              <a:gd name="connsiteY1" fmla="*/ 1387407 h 2725890"/>
              <a:gd name="connsiteX2" fmla="*/ 2303028 w 5518431"/>
              <a:gd name="connsiteY2" fmla="*/ 2388242 h 2725890"/>
              <a:gd name="connsiteX3" fmla="*/ 3309087 w 5518431"/>
              <a:gd name="connsiteY3" fmla="*/ 2627236 h 2725890"/>
              <a:gd name="connsiteX4" fmla="*/ 4848969 w 5518431"/>
              <a:gd name="connsiteY4" fmla="*/ 893212 h 2725890"/>
              <a:gd name="connsiteX5" fmla="*/ 5518431 w 5518431"/>
              <a:gd name="connsiteY5" fmla="*/ 0 h 2725890"/>
              <a:gd name="connsiteX0" fmla="*/ 0 w 5518431"/>
              <a:gd name="connsiteY0" fmla="*/ 1298555 h 2725892"/>
              <a:gd name="connsiteX1" fmla="*/ 759953 w 5518431"/>
              <a:gd name="connsiteY1" fmla="*/ 1387407 h 2725892"/>
              <a:gd name="connsiteX2" fmla="*/ 2303028 w 5518431"/>
              <a:gd name="connsiteY2" fmla="*/ 2388242 h 2725892"/>
              <a:gd name="connsiteX3" fmla="*/ 3309087 w 5518431"/>
              <a:gd name="connsiteY3" fmla="*/ 2627236 h 2725892"/>
              <a:gd name="connsiteX4" fmla="*/ 4848969 w 5518431"/>
              <a:gd name="connsiteY4" fmla="*/ 893212 h 2725892"/>
              <a:gd name="connsiteX5" fmla="*/ 5518431 w 5518431"/>
              <a:gd name="connsiteY5" fmla="*/ 0 h 2725892"/>
              <a:gd name="connsiteX0" fmla="*/ 0 w 5950293"/>
              <a:gd name="connsiteY0" fmla="*/ 1327633 h 2754969"/>
              <a:gd name="connsiteX1" fmla="*/ 759953 w 5950293"/>
              <a:gd name="connsiteY1" fmla="*/ 1416485 h 2754969"/>
              <a:gd name="connsiteX2" fmla="*/ 2303028 w 5950293"/>
              <a:gd name="connsiteY2" fmla="*/ 2417320 h 2754969"/>
              <a:gd name="connsiteX3" fmla="*/ 3309087 w 5950293"/>
              <a:gd name="connsiteY3" fmla="*/ 2656314 h 2754969"/>
              <a:gd name="connsiteX4" fmla="*/ 4848969 w 5950293"/>
              <a:gd name="connsiteY4" fmla="*/ 922290 h 2754969"/>
              <a:gd name="connsiteX5" fmla="*/ 5950293 w 5950293"/>
              <a:gd name="connsiteY5" fmla="*/ 0 h 2754969"/>
              <a:gd name="connsiteX0" fmla="*/ 0 w 5950293"/>
              <a:gd name="connsiteY0" fmla="*/ 1327633 h 2782524"/>
              <a:gd name="connsiteX1" fmla="*/ 759953 w 5950293"/>
              <a:gd name="connsiteY1" fmla="*/ 1416485 h 2782524"/>
              <a:gd name="connsiteX2" fmla="*/ 2303028 w 5950293"/>
              <a:gd name="connsiteY2" fmla="*/ 2417320 h 2782524"/>
              <a:gd name="connsiteX3" fmla="*/ 3309087 w 5950293"/>
              <a:gd name="connsiteY3" fmla="*/ 2656314 h 2782524"/>
              <a:gd name="connsiteX4" fmla="*/ 5172865 w 5950293"/>
              <a:gd name="connsiteY4" fmla="*/ 544277 h 2782524"/>
              <a:gd name="connsiteX5" fmla="*/ 5950293 w 5950293"/>
              <a:gd name="connsiteY5" fmla="*/ 0 h 2782524"/>
              <a:gd name="connsiteX0" fmla="*/ 0 w 5782978"/>
              <a:gd name="connsiteY0" fmla="*/ 1692637 h 3147526"/>
              <a:gd name="connsiteX1" fmla="*/ 759953 w 5782978"/>
              <a:gd name="connsiteY1" fmla="*/ 1781489 h 3147526"/>
              <a:gd name="connsiteX2" fmla="*/ 2303028 w 5782978"/>
              <a:gd name="connsiteY2" fmla="*/ 2782324 h 3147526"/>
              <a:gd name="connsiteX3" fmla="*/ 3309087 w 5782978"/>
              <a:gd name="connsiteY3" fmla="*/ 3021318 h 3147526"/>
              <a:gd name="connsiteX4" fmla="*/ 5172865 w 5782978"/>
              <a:gd name="connsiteY4" fmla="*/ 909281 h 3147526"/>
              <a:gd name="connsiteX5" fmla="*/ 5782978 w 5782978"/>
              <a:gd name="connsiteY5" fmla="*/ 0 h 3147526"/>
              <a:gd name="connsiteX0" fmla="*/ 0 w 5782978"/>
              <a:gd name="connsiteY0" fmla="*/ 1692637 h 3153459"/>
              <a:gd name="connsiteX1" fmla="*/ 759953 w 5782978"/>
              <a:gd name="connsiteY1" fmla="*/ 1781489 h 3153459"/>
              <a:gd name="connsiteX2" fmla="*/ 2303028 w 5782978"/>
              <a:gd name="connsiteY2" fmla="*/ 2782324 h 3153459"/>
              <a:gd name="connsiteX3" fmla="*/ 3309087 w 5782978"/>
              <a:gd name="connsiteY3" fmla="*/ 3021318 h 3153459"/>
              <a:gd name="connsiteX4" fmla="*/ 5105938 w 5782978"/>
              <a:gd name="connsiteY4" fmla="*/ 828169 h 3153459"/>
              <a:gd name="connsiteX5" fmla="*/ 5782978 w 5782978"/>
              <a:gd name="connsiteY5" fmla="*/ 0 h 3153459"/>
              <a:gd name="connsiteX0" fmla="*/ 0 w 5657903"/>
              <a:gd name="connsiteY0" fmla="*/ 1692637 h 3153457"/>
              <a:gd name="connsiteX1" fmla="*/ 634878 w 5657903"/>
              <a:gd name="connsiteY1" fmla="*/ 1781489 h 3153457"/>
              <a:gd name="connsiteX2" fmla="*/ 2177953 w 5657903"/>
              <a:gd name="connsiteY2" fmla="*/ 2782324 h 3153457"/>
              <a:gd name="connsiteX3" fmla="*/ 3184012 w 5657903"/>
              <a:gd name="connsiteY3" fmla="*/ 3021318 h 3153457"/>
              <a:gd name="connsiteX4" fmla="*/ 4980863 w 5657903"/>
              <a:gd name="connsiteY4" fmla="*/ 828169 h 3153457"/>
              <a:gd name="connsiteX5" fmla="*/ 5657903 w 5657903"/>
              <a:gd name="connsiteY5" fmla="*/ 0 h 3153457"/>
              <a:gd name="connsiteX0" fmla="*/ 0 w 6039381"/>
              <a:gd name="connsiteY0" fmla="*/ 1183664 h 2644486"/>
              <a:gd name="connsiteX1" fmla="*/ 634878 w 6039381"/>
              <a:gd name="connsiteY1" fmla="*/ 1272516 h 2644486"/>
              <a:gd name="connsiteX2" fmla="*/ 2177953 w 6039381"/>
              <a:gd name="connsiteY2" fmla="*/ 2273351 h 2644486"/>
              <a:gd name="connsiteX3" fmla="*/ 3184012 w 6039381"/>
              <a:gd name="connsiteY3" fmla="*/ 2512345 h 2644486"/>
              <a:gd name="connsiteX4" fmla="*/ 4980863 w 6039381"/>
              <a:gd name="connsiteY4" fmla="*/ 319196 h 2644486"/>
              <a:gd name="connsiteX5" fmla="*/ 6039381 w 6039381"/>
              <a:gd name="connsiteY5" fmla="*/ 261593 h 2644486"/>
              <a:gd name="connsiteX0" fmla="*/ 0 w 6039381"/>
              <a:gd name="connsiteY0" fmla="*/ 1170764 h 2631584"/>
              <a:gd name="connsiteX1" fmla="*/ 634878 w 6039381"/>
              <a:gd name="connsiteY1" fmla="*/ 1259616 h 2631584"/>
              <a:gd name="connsiteX2" fmla="*/ 2177953 w 6039381"/>
              <a:gd name="connsiteY2" fmla="*/ 2260451 h 2631584"/>
              <a:gd name="connsiteX3" fmla="*/ 3184012 w 6039381"/>
              <a:gd name="connsiteY3" fmla="*/ 2499445 h 2631584"/>
              <a:gd name="connsiteX4" fmla="*/ 4980863 w 6039381"/>
              <a:gd name="connsiteY4" fmla="*/ 306296 h 2631584"/>
              <a:gd name="connsiteX5" fmla="*/ 5529249 w 6039381"/>
              <a:gd name="connsiteY5" fmla="*/ 11980 h 2631584"/>
              <a:gd name="connsiteX6" fmla="*/ 6039381 w 6039381"/>
              <a:gd name="connsiteY6" fmla="*/ 248693 h 2631584"/>
              <a:gd name="connsiteX0" fmla="*/ 0 w 6039381"/>
              <a:gd name="connsiteY0" fmla="*/ 1039047 h 2499868"/>
              <a:gd name="connsiteX1" fmla="*/ 634878 w 6039381"/>
              <a:gd name="connsiteY1" fmla="*/ 1127899 h 2499868"/>
              <a:gd name="connsiteX2" fmla="*/ 2177953 w 6039381"/>
              <a:gd name="connsiteY2" fmla="*/ 2128734 h 2499868"/>
              <a:gd name="connsiteX3" fmla="*/ 3184012 w 6039381"/>
              <a:gd name="connsiteY3" fmla="*/ 2367728 h 2499868"/>
              <a:gd name="connsiteX4" fmla="*/ 4980863 w 6039381"/>
              <a:gd name="connsiteY4" fmla="*/ 174579 h 2499868"/>
              <a:gd name="connsiteX5" fmla="*/ 5529249 w 6039381"/>
              <a:gd name="connsiteY5" fmla="*/ 205613 h 2499868"/>
              <a:gd name="connsiteX6" fmla="*/ 6039381 w 6039381"/>
              <a:gd name="connsiteY6" fmla="*/ 116976 h 2499868"/>
              <a:gd name="connsiteX0" fmla="*/ 0 w 6039381"/>
              <a:gd name="connsiteY0" fmla="*/ 930087 h 2390908"/>
              <a:gd name="connsiteX1" fmla="*/ 634878 w 6039381"/>
              <a:gd name="connsiteY1" fmla="*/ 1018939 h 2390908"/>
              <a:gd name="connsiteX2" fmla="*/ 2177953 w 6039381"/>
              <a:gd name="connsiteY2" fmla="*/ 2019774 h 2390908"/>
              <a:gd name="connsiteX3" fmla="*/ 3184012 w 6039381"/>
              <a:gd name="connsiteY3" fmla="*/ 2258768 h 2390908"/>
              <a:gd name="connsiteX4" fmla="*/ 4980863 w 6039381"/>
              <a:gd name="connsiteY4" fmla="*/ 65619 h 2390908"/>
              <a:gd name="connsiteX5" fmla="*/ 5529249 w 6039381"/>
              <a:gd name="connsiteY5" fmla="*/ 96653 h 2390908"/>
              <a:gd name="connsiteX6" fmla="*/ 6039381 w 6039381"/>
              <a:gd name="connsiteY6" fmla="*/ 8016 h 2390908"/>
              <a:gd name="connsiteX0" fmla="*/ 0 w 6039381"/>
              <a:gd name="connsiteY0" fmla="*/ 927530 h 2388351"/>
              <a:gd name="connsiteX1" fmla="*/ 634878 w 6039381"/>
              <a:gd name="connsiteY1" fmla="*/ 1016382 h 2388351"/>
              <a:gd name="connsiteX2" fmla="*/ 2177953 w 6039381"/>
              <a:gd name="connsiteY2" fmla="*/ 2017217 h 2388351"/>
              <a:gd name="connsiteX3" fmla="*/ 3184012 w 6039381"/>
              <a:gd name="connsiteY3" fmla="*/ 2256211 h 2388351"/>
              <a:gd name="connsiteX4" fmla="*/ 4980863 w 6039381"/>
              <a:gd name="connsiteY4" fmla="*/ 63062 h 2388351"/>
              <a:gd name="connsiteX5" fmla="*/ 5896598 w 6039381"/>
              <a:gd name="connsiteY5" fmla="*/ 162590 h 2388351"/>
              <a:gd name="connsiteX6" fmla="*/ 6039381 w 6039381"/>
              <a:gd name="connsiteY6" fmla="*/ 5459 h 2388351"/>
              <a:gd name="connsiteX0" fmla="*/ 0 w 6223055"/>
              <a:gd name="connsiteY0" fmla="*/ 2224240 h 3685061"/>
              <a:gd name="connsiteX1" fmla="*/ 634878 w 6223055"/>
              <a:gd name="connsiteY1" fmla="*/ 2313092 h 3685061"/>
              <a:gd name="connsiteX2" fmla="*/ 2177953 w 6223055"/>
              <a:gd name="connsiteY2" fmla="*/ 3313927 h 3685061"/>
              <a:gd name="connsiteX3" fmla="*/ 3184012 w 6223055"/>
              <a:gd name="connsiteY3" fmla="*/ 3552921 h 3685061"/>
              <a:gd name="connsiteX4" fmla="*/ 4980863 w 6223055"/>
              <a:gd name="connsiteY4" fmla="*/ 1359772 h 3685061"/>
              <a:gd name="connsiteX5" fmla="*/ 5896598 w 6223055"/>
              <a:gd name="connsiteY5" fmla="*/ 1459300 h 3685061"/>
              <a:gd name="connsiteX6" fmla="*/ 6223055 w 6223055"/>
              <a:gd name="connsiteY6" fmla="*/ 770 h 3685061"/>
              <a:gd name="connsiteX0" fmla="*/ 0 w 6223055"/>
              <a:gd name="connsiteY0" fmla="*/ 2224338 h 3685159"/>
              <a:gd name="connsiteX1" fmla="*/ 634878 w 6223055"/>
              <a:gd name="connsiteY1" fmla="*/ 2313190 h 3685159"/>
              <a:gd name="connsiteX2" fmla="*/ 2177953 w 6223055"/>
              <a:gd name="connsiteY2" fmla="*/ 3314025 h 3685159"/>
              <a:gd name="connsiteX3" fmla="*/ 3184012 w 6223055"/>
              <a:gd name="connsiteY3" fmla="*/ 3553019 h 3685159"/>
              <a:gd name="connsiteX4" fmla="*/ 4980863 w 6223055"/>
              <a:gd name="connsiteY4" fmla="*/ 1359870 h 3685159"/>
              <a:gd name="connsiteX5" fmla="*/ 5712924 w 6223055"/>
              <a:gd name="connsiteY5" fmla="*/ 1288162 h 3685159"/>
              <a:gd name="connsiteX6" fmla="*/ 6223055 w 6223055"/>
              <a:gd name="connsiteY6" fmla="*/ 868 h 3685159"/>
              <a:gd name="connsiteX0" fmla="*/ 0 w 6223055"/>
              <a:gd name="connsiteY0" fmla="*/ 2224338 h 3682654"/>
              <a:gd name="connsiteX1" fmla="*/ 634878 w 6223055"/>
              <a:gd name="connsiteY1" fmla="*/ 2313190 h 3682654"/>
              <a:gd name="connsiteX2" fmla="*/ 2177953 w 6223055"/>
              <a:gd name="connsiteY2" fmla="*/ 3314025 h 3682654"/>
              <a:gd name="connsiteX3" fmla="*/ 3184012 w 6223055"/>
              <a:gd name="connsiteY3" fmla="*/ 3553019 h 3682654"/>
              <a:gd name="connsiteX4" fmla="*/ 4924348 w 6223055"/>
              <a:gd name="connsiteY4" fmla="*/ 1394118 h 3682654"/>
              <a:gd name="connsiteX5" fmla="*/ 5712924 w 6223055"/>
              <a:gd name="connsiteY5" fmla="*/ 1288162 h 3682654"/>
              <a:gd name="connsiteX6" fmla="*/ 6223055 w 6223055"/>
              <a:gd name="connsiteY6" fmla="*/ 868 h 36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3055" h="3682654">
                <a:moveTo>
                  <a:pt x="0" y="2224338"/>
                </a:moveTo>
                <a:cubicBezTo>
                  <a:pt x="158324" y="2242849"/>
                  <a:pt x="251040" y="2131576"/>
                  <a:pt x="634878" y="2313190"/>
                </a:cubicBezTo>
                <a:cubicBezTo>
                  <a:pt x="1018716" y="2494804"/>
                  <a:pt x="1756972" y="3102221"/>
                  <a:pt x="2177953" y="3314025"/>
                </a:cubicBezTo>
                <a:cubicBezTo>
                  <a:pt x="2598934" y="3525829"/>
                  <a:pt x="2726280" y="3873003"/>
                  <a:pt x="3184012" y="3553019"/>
                </a:cubicBezTo>
                <a:cubicBezTo>
                  <a:pt x="3641744" y="3233035"/>
                  <a:pt x="4533475" y="1808696"/>
                  <a:pt x="4924348" y="1394118"/>
                </a:cubicBezTo>
                <a:cubicBezTo>
                  <a:pt x="5414123" y="1373384"/>
                  <a:pt x="5536504" y="1297762"/>
                  <a:pt x="5712924" y="1288162"/>
                </a:cubicBezTo>
                <a:cubicBezTo>
                  <a:pt x="5889344" y="1278562"/>
                  <a:pt x="6138033" y="-38584"/>
                  <a:pt x="6223055" y="868"/>
                </a:cubicBezTo>
              </a:path>
            </a:pathLst>
          </a:custGeom>
          <a:noFill/>
          <a:ln w="76200" cap="flat" cmpd="sng" algn="ctr">
            <a:solidFill>
              <a:srgbClr val="005380"/>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1" name="Trapèze 18"/>
          <p:cNvSpPr/>
          <p:nvPr/>
        </p:nvSpPr>
        <p:spPr>
          <a:xfrm>
            <a:off x="3326691" y="4170512"/>
            <a:ext cx="410975" cy="237390"/>
          </a:xfrm>
          <a:prstGeom prst="trapezoid">
            <a:avLst>
              <a:gd name="adj" fmla="val 47486"/>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indent="-177800">
              <a:spcBef>
                <a:spcPct val="20000"/>
              </a:spcBef>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38" name="Trapèze 47"/>
          <p:cNvSpPr/>
          <p:nvPr/>
        </p:nvSpPr>
        <p:spPr>
          <a:xfrm rot="10800000">
            <a:off x="3711385" y="4342523"/>
            <a:ext cx="2867872"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0" name="Straight Connector 39"/>
          <p:cNvCxnSpPr/>
          <p:nvPr/>
        </p:nvCxnSpPr>
        <p:spPr bwMode="auto">
          <a:xfrm>
            <a:off x="5195521" y="2092951"/>
            <a:ext cx="1646020" cy="455970"/>
          </a:xfrm>
          <a:prstGeom prst="line">
            <a:avLst/>
          </a:prstGeom>
          <a:noFill/>
          <a:ln w="63500" cap="flat" cmpd="sng" algn="ctr">
            <a:solidFill>
              <a:schemeClr val="bg2">
                <a:lumMod val="50000"/>
              </a:schemeClr>
            </a:solidFill>
            <a:prstDash val="sysDot"/>
            <a:round/>
            <a:headEnd type="none" w="med" len="med"/>
            <a:tailEnd type="none" w="med" len="med"/>
          </a:ln>
          <a:effectLst/>
        </p:spPr>
      </p:cxnSp>
      <p:sp>
        <p:nvSpPr>
          <p:cNvPr id="7" name="Trapezoid 6"/>
          <p:cNvSpPr/>
          <p:nvPr/>
        </p:nvSpPr>
        <p:spPr bwMode="auto">
          <a:xfrm>
            <a:off x="3016423" y="4422822"/>
            <a:ext cx="515756" cy="600255"/>
          </a:xfrm>
          <a:prstGeom prst="trapezoid">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normalizeH="0" baseline="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33" name="ZoneTexte 32"/>
          <p:cNvSpPr txBox="1"/>
          <p:nvPr/>
        </p:nvSpPr>
        <p:spPr>
          <a:xfrm>
            <a:off x="7132396" y="4378740"/>
            <a:ext cx="984565" cy="338554"/>
          </a:xfrm>
          <a:prstGeom prst="rect">
            <a:avLst/>
          </a:prstGeom>
          <a:noFill/>
        </p:spPr>
        <p:txBody>
          <a:bodyPr wrap="none" rtlCol="0">
            <a:spAutoFit/>
          </a:bodyPr>
          <a:lstStyle/>
          <a:p>
            <a:r>
              <a:rPr lang="en-US" b="1" dirty="0" err="1" smtClean="0"/>
              <a:t>Zgjerim</a:t>
            </a:r>
            <a:r>
              <a:rPr lang="en-US" b="1" dirty="0" smtClean="0"/>
              <a:t> </a:t>
            </a:r>
            <a:endParaRPr lang="en-US" b="1" dirty="0" smtClean="0"/>
          </a:p>
        </p:txBody>
      </p:sp>
    </p:spTree>
    <p:extLst>
      <p:ext uri="{BB962C8B-B14F-4D97-AF65-F5344CB8AC3E}">
        <p14:creationId xmlns:p14="http://schemas.microsoft.com/office/powerpoint/2010/main" val="2455808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38"/>
          <p:cNvSpPr/>
          <p:nvPr/>
        </p:nvSpPr>
        <p:spPr bwMode="auto">
          <a:xfrm>
            <a:off x="2339752" y="3328774"/>
            <a:ext cx="6643571" cy="2307098"/>
          </a:xfrm>
          <a:custGeom>
            <a:avLst/>
            <a:gdLst>
              <a:gd name="connsiteX0" fmla="*/ 0 w 7519481"/>
              <a:gd name="connsiteY0" fmla="*/ 2114536 h 2960844"/>
              <a:gd name="connsiteX1" fmla="*/ 1517515 w 7519481"/>
              <a:gd name="connsiteY1" fmla="*/ 1472511 h 2960844"/>
              <a:gd name="connsiteX2" fmla="*/ 3219855 w 7519481"/>
              <a:gd name="connsiteY2" fmla="*/ 2610647 h 2960844"/>
              <a:gd name="connsiteX3" fmla="*/ 4367719 w 7519481"/>
              <a:gd name="connsiteY3" fmla="*/ 2776017 h 2960844"/>
              <a:gd name="connsiteX4" fmla="*/ 6303523 w 7519481"/>
              <a:gd name="connsiteY4" fmla="*/ 188460 h 2960844"/>
              <a:gd name="connsiteX5" fmla="*/ 7519481 w 7519481"/>
              <a:gd name="connsiteY5" fmla="*/ 198188 h 2960844"/>
              <a:gd name="connsiteX6" fmla="*/ 7519481 w 7519481"/>
              <a:gd name="connsiteY6" fmla="*/ 198188 h 2960844"/>
              <a:gd name="connsiteX7" fmla="*/ 7519481 w 7519481"/>
              <a:gd name="connsiteY7" fmla="*/ 198188 h 2960844"/>
              <a:gd name="connsiteX0" fmla="*/ 0 w 7654714"/>
              <a:gd name="connsiteY0" fmla="*/ 3581479 h 4545996"/>
              <a:gd name="connsiteX1" fmla="*/ 1517515 w 7654714"/>
              <a:gd name="connsiteY1" fmla="*/ 2939454 h 4545996"/>
              <a:gd name="connsiteX2" fmla="*/ 3219855 w 7654714"/>
              <a:gd name="connsiteY2" fmla="*/ 4077590 h 4545996"/>
              <a:gd name="connsiteX3" fmla="*/ 4367719 w 7654714"/>
              <a:gd name="connsiteY3" fmla="*/ 4242960 h 4545996"/>
              <a:gd name="connsiteX4" fmla="*/ 7377907 w 7654714"/>
              <a:gd name="connsiteY4" fmla="*/ 59570 h 4545996"/>
              <a:gd name="connsiteX5" fmla="*/ 7519481 w 7654714"/>
              <a:gd name="connsiteY5" fmla="*/ 1665131 h 4545996"/>
              <a:gd name="connsiteX6" fmla="*/ 7519481 w 7654714"/>
              <a:gd name="connsiteY6" fmla="*/ 1665131 h 4545996"/>
              <a:gd name="connsiteX7" fmla="*/ 7519481 w 7654714"/>
              <a:gd name="connsiteY7" fmla="*/ 1665131 h 4545996"/>
              <a:gd name="connsiteX0" fmla="*/ 0 w 9092879"/>
              <a:gd name="connsiteY0" fmla="*/ 3620698 h 4585215"/>
              <a:gd name="connsiteX1" fmla="*/ 1517515 w 9092879"/>
              <a:gd name="connsiteY1" fmla="*/ 2978673 h 4585215"/>
              <a:gd name="connsiteX2" fmla="*/ 3219855 w 9092879"/>
              <a:gd name="connsiteY2" fmla="*/ 4116809 h 4585215"/>
              <a:gd name="connsiteX3" fmla="*/ 4367719 w 9092879"/>
              <a:gd name="connsiteY3" fmla="*/ 4282179 h 4585215"/>
              <a:gd name="connsiteX4" fmla="*/ 7377907 w 9092879"/>
              <a:gd name="connsiteY4" fmla="*/ 98789 h 4585215"/>
              <a:gd name="connsiteX5" fmla="*/ 9092621 w 9092879"/>
              <a:gd name="connsiteY5" fmla="*/ 1348519 h 4585215"/>
              <a:gd name="connsiteX6" fmla="*/ 7519481 w 9092879"/>
              <a:gd name="connsiteY6" fmla="*/ 1704350 h 4585215"/>
              <a:gd name="connsiteX7" fmla="*/ 7519481 w 9092879"/>
              <a:gd name="connsiteY7" fmla="*/ 1704350 h 4585215"/>
              <a:gd name="connsiteX8" fmla="*/ 7519481 w 9092879"/>
              <a:gd name="connsiteY8" fmla="*/ 1704350 h 4585215"/>
              <a:gd name="connsiteX0" fmla="*/ 0 w 9092879"/>
              <a:gd name="connsiteY0" fmla="*/ 3620698 h 4585215"/>
              <a:gd name="connsiteX1" fmla="*/ 1517515 w 9092879"/>
              <a:gd name="connsiteY1" fmla="*/ 2978673 h 4585215"/>
              <a:gd name="connsiteX2" fmla="*/ 3219855 w 9092879"/>
              <a:gd name="connsiteY2" fmla="*/ 4116809 h 4585215"/>
              <a:gd name="connsiteX3" fmla="*/ 4367719 w 9092879"/>
              <a:gd name="connsiteY3" fmla="*/ 4282179 h 4585215"/>
              <a:gd name="connsiteX4" fmla="*/ 7377907 w 9092879"/>
              <a:gd name="connsiteY4" fmla="*/ 98789 h 4585215"/>
              <a:gd name="connsiteX5" fmla="*/ 9092621 w 9092879"/>
              <a:gd name="connsiteY5" fmla="*/ 1348519 h 4585215"/>
              <a:gd name="connsiteX6" fmla="*/ 7519481 w 9092879"/>
              <a:gd name="connsiteY6" fmla="*/ 1704350 h 4585215"/>
              <a:gd name="connsiteX7" fmla="*/ 7519481 w 9092879"/>
              <a:gd name="connsiteY7" fmla="*/ 1704350 h 4585215"/>
              <a:gd name="connsiteX0" fmla="*/ 0 w 9092945"/>
              <a:gd name="connsiteY0" fmla="*/ 3620698 h 4585215"/>
              <a:gd name="connsiteX1" fmla="*/ 1517515 w 9092945"/>
              <a:gd name="connsiteY1" fmla="*/ 2978673 h 4585215"/>
              <a:gd name="connsiteX2" fmla="*/ 3219855 w 9092945"/>
              <a:gd name="connsiteY2" fmla="*/ 4116809 h 4585215"/>
              <a:gd name="connsiteX3" fmla="*/ 4367719 w 9092945"/>
              <a:gd name="connsiteY3" fmla="*/ 4282179 h 4585215"/>
              <a:gd name="connsiteX4" fmla="*/ 7377907 w 9092945"/>
              <a:gd name="connsiteY4" fmla="*/ 98789 h 4585215"/>
              <a:gd name="connsiteX5" fmla="*/ 9092621 w 9092945"/>
              <a:gd name="connsiteY5" fmla="*/ 1348519 h 4585215"/>
              <a:gd name="connsiteX6" fmla="*/ 7519481 w 9092945"/>
              <a:gd name="connsiteY6" fmla="*/ 1704350 h 4585215"/>
              <a:gd name="connsiteX0" fmla="*/ 0 w 9092621"/>
              <a:gd name="connsiteY0" fmla="*/ 3620698 h 4585215"/>
              <a:gd name="connsiteX1" fmla="*/ 1517515 w 9092621"/>
              <a:gd name="connsiteY1" fmla="*/ 2978673 h 4585215"/>
              <a:gd name="connsiteX2" fmla="*/ 3219855 w 9092621"/>
              <a:gd name="connsiteY2" fmla="*/ 4116809 h 4585215"/>
              <a:gd name="connsiteX3" fmla="*/ 4367719 w 9092621"/>
              <a:gd name="connsiteY3" fmla="*/ 4282179 h 4585215"/>
              <a:gd name="connsiteX4" fmla="*/ 7377907 w 9092621"/>
              <a:gd name="connsiteY4" fmla="*/ 98789 h 4585215"/>
              <a:gd name="connsiteX5" fmla="*/ 9092621 w 9092621"/>
              <a:gd name="connsiteY5" fmla="*/ 1348519 h 4585215"/>
              <a:gd name="connsiteX0" fmla="*/ 0 w 9092621"/>
              <a:gd name="connsiteY0" fmla="*/ 3624962 h 4556671"/>
              <a:gd name="connsiteX1" fmla="*/ 1517515 w 9092621"/>
              <a:gd name="connsiteY1" fmla="*/ 2982937 h 4556671"/>
              <a:gd name="connsiteX2" fmla="*/ 3219855 w 9092621"/>
              <a:gd name="connsiteY2" fmla="*/ 4121073 h 4556671"/>
              <a:gd name="connsiteX3" fmla="*/ 4367719 w 9092621"/>
              <a:gd name="connsiteY3" fmla="*/ 4286443 h 4556671"/>
              <a:gd name="connsiteX4" fmla="*/ 6934718 w 9092621"/>
              <a:gd name="connsiteY4" fmla="*/ 545980 h 4556671"/>
              <a:gd name="connsiteX5" fmla="*/ 7377907 w 9092621"/>
              <a:gd name="connsiteY5" fmla="*/ 103053 h 4556671"/>
              <a:gd name="connsiteX6" fmla="*/ 9092621 w 9092621"/>
              <a:gd name="connsiteY6" fmla="*/ 1352783 h 4556671"/>
              <a:gd name="connsiteX0" fmla="*/ 0 w 9092621"/>
              <a:gd name="connsiteY0" fmla="*/ 3524699 h 4368327"/>
              <a:gd name="connsiteX1" fmla="*/ 1517515 w 9092621"/>
              <a:gd name="connsiteY1" fmla="*/ 2882674 h 4368327"/>
              <a:gd name="connsiteX2" fmla="*/ 3219855 w 9092621"/>
              <a:gd name="connsiteY2" fmla="*/ 4020810 h 4368327"/>
              <a:gd name="connsiteX3" fmla="*/ 4367719 w 9092621"/>
              <a:gd name="connsiteY3" fmla="*/ 4186180 h 4368327"/>
              <a:gd name="connsiteX4" fmla="*/ 6726138 w 9092621"/>
              <a:gd name="connsiteY4" fmla="*/ 1634811 h 4368327"/>
              <a:gd name="connsiteX5" fmla="*/ 7377907 w 9092621"/>
              <a:gd name="connsiteY5" fmla="*/ 2790 h 4368327"/>
              <a:gd name="connsiteX6" fmla="*/ 9092621 w 9092621"/>
              <a:gd name="connsiteY6" fmla="*/ 1252520 h 4368327"/>
              <a:gd name="connsiteX0" fmla="*/ 0 w 9092621"/>
              <a:gd name="connsiteY0" fmla="*/ 3524699 h 4368325"/>
              <a:gd name="connsiteX1" fmla="*/ 1517515 w 9092621"/>
              <a:gd name="connsiteY1" fmla="*/ 2882674 h 4368325"/>
              <a:gd name="connsiteX2" fmla="*/ 3219855 w 9092621"/>
              <a:gd name="connsiteY2" fmla="*/ 4020810 h 4368325"/>
              <a:gd name="connsiteX3" fmla="*/ 4367719 w 9092621"/>
              <a:gd name="connsiteY3" fmla="*/ 4186180 h 4368325"/>
              <a:gd name="connsiteX4" fmla="*/ 6726138 w 9092621"/>
              <a:gd name="connsiteY4" fmla="*/ 1634811 h 4368325"/>
              <a:gd name="connsiteX5" fmla="*/ 7377907 w 9092621"/>
              <a:gd name="connsiteY5" fmla="*/ 2790 h 4368325"/>
              <a:gd name="connsiteX6" fmla="*/ 9092621 w 9092621"/>
              <a:gd name="connsiteY6" fmla="*/ 1252520 h 4368325"/>
              <a:gd name="connsiteX0" fmla="*/ 0 w 9092621"/>
              <a:gd name="connsiteY0" fmla="*/ 3524699 h 4368327"/>
              <a:gd name="connsiteX1" fmla="*/ 1517515 w 9092621"/>
              <a:gd name="connsiteY1" fmla="*/ 2882674 h 4368327"/>
              <a:gd name="connsiteX2" fmla="*/ 3219855 w 9092621"/>
              <a:gd name="connsiteY2" fmla="*/ 4020810 h 4368327"/>
              <a:gd name="connsiteX3" fmla="*/ 4367719 w 9092621"/>
              <a:gd name="connsiteY3" fmla="*/ 4186180 h 4368327"/>
              <a:gd name="connsiteX4" fmla="*/ 6726138 w 9092621"/>
              <a:gd name="connsiteY4" fmla="*/ 1634811 h 4368327"/>
              <a:gd name="connsiteX5" fmla="*/ 7377907 w 9092621"/>
              <a:gd name="connsiteY5" fmla="*/ 2790 h 4368327"/>
              <a:gd name="connsiteX6" fmla="*/ 9092621 w 9092621"/>
              <a:gd name="connsiteY6" fmla="*/ 1252520 h 4368327"/>
              <a:gd name="connsiteX0" fmla="*/ 0 w 9092621"/>
              <a:gd name="connsiteY0" fmla="*/ 3524699 h 4295874"/>
              <a:gd name="connsiteX1" fmla="*/ 1517515 w 9092621"/>
              <a:gd name="connsiteY1" fmla="*/ 2882674 h 4295874"/>
              <a:gd name="connsiteX2" fmla="*/ 3219855 w 9092621"/>
              <a:gd name="connsiteY2" fmla="*/ 4020810 h 4295874"/>
              <a:gd name="connsiteX3" fmla="*/ 4367719 w 9092621"/>
              <a:gd name="connsiteY3" fmla="*/ 4186180 h 4295874"/>
              <a:gd name="connsiteX4" fmla="*/ 5627617 w 9092621"/>
              <a:gd name="connsiteY4" fmla="*/ 2612939 h 4295874"/>
              <a:gd name="connsiteX5" fmla="*/ 6726138 w 9092621"/>
              <a:gd name="connsiteY5" fmla="*/ 1634811 h 4295874"/>
              <a:gd name="connsiteX6" fmla="*/ 7377907 w 9092621"/>
              <a:gd name="connsiteY6" fmla="*/ 2790 h 4295874"/>
              <a:gd name="connsiteX7" fmla="*/ 9092621 w 9092621"/>
              <a:gd name="connsiteY7" fmla="*/ 1252520 h 4295874"/>
              <a:gd name="connsiteX0" fmla="*/ 0 w 9092621"/>
              <a:gd name="connsiteY0" fmla="*/ 3524699 h 4339914"/>
              <a:gd name="connsiteX1" fmla="*/ 1517515 w 9092621"/>
              <a:gd name="connsiteY1" fmla="*/ 2882674 h 4339914"/>
              <a:gd name="connsiteX2" fmla="*/ 3219855 w 9092621"/>
              <a:gd name="connsiteY2" fmla="*/ 4020810 h 4339914"/>
              <a:gd name="connsiteX3" fmla="*/ 4367719 w 9092621"/>
              <a:gd name="connsiteY3" fmla="*/ 4186180 h 4339914"/>
              <a:gd name="connsiteX4" fmla="*/ 5808387 w 9092621"/>
              <a:gd name="connsiteY4" fmla="*/ 2018392 h 4339914"/>
              <a:gd name="connsiteX5" fmla="*/ 6726138 w 9092621"/>
              <a:gd name="connsiteY5" fmla="*/ 1634811 h 4339914"/>
              <a:gd name="connsiteX6" fmla="*/ 7377907 w 9092621"/>
              <a:gd name="connsiteY6" fmla="*/ 2790 h 4339914"/>
              <a:gd name="connsiteX7" fmla="*/ 9092621 w 9092621"/>
              <a:gd name="connsiteY7" fmla="*/ 1252520 h 4339914"/>
              <a:gd name="connsiteX0" fmla="*/ 0 w 9092621"/>
              <a:gd name="connsiteY0" fmla="*/ 3524699 h 4339912"/>
              <a:gd name="connsiteX1" fmla="*/ 1517515 w 9092621"/>
              <a:gd name="connsiteY1" fmla="*/ 2882674 h 4339912"/>
              <a:gd name="connsiteX2" fmla="*/ 3219855 w 9092621"/>
              <a:gd name="connsiteY2" fmla="*/ 4020810 h 4339912"/>
              <a:gd name="connsiteX3" fmla="*/ 4367719 w 9092621"/>
              <a:gd name="connsiteY3" fmla="*/ 4186180 h 4339912"/>
              <a:gd name="connsiteX4" fmla="*/ 5808387 w 9092621"/>
              <a:gd name="connsiteY4" fmla="*/ 2018392 h 4339912"/>
              <a:gd name="connsiteX5" fmla="*/ 6726138 w 9092621"/>
              <a:gd name="connsiteY5" fmla="*/ 1634811 h 4339912"/>
              <a:gd name="connsiteX6" fmla="*/ 7377907 w 9092621"/>
              <a:gd name="connsiteY6" fmla="*/ 2790 h 4339912"/>
              <a:gd name="connsiteX7" fmla="*/ 9092621 w 9092621"/>
              <a:gd name="connsiteY7" fmla="*/ 1252520 h 4339912"/>
              <a:gd name="connsiteX0" fmla="*/ 0 w 9092621"/>
              <a:gd name="connsiteY0" fmla="*/ 3524699 h 4359803"/>
              <a:gd name="connsiteX1" fmla="*/ 1517515 w 9092621"/>
              <a:gd name="connsiteY1" fmla="*/ 2882674 h 4359803"/>
              <a:gd name="connsiteX2" fmla="*/ 3219855 w 9092621"/>
              <a:gd name="connsiteY2" fmla="*/ 4020810 h 4359803"/>
              <a:gd name="connsiteX3" fmla="*/ 4367719 w 9092621"/>
              <a:gd name="connsiteY3" fmla="*/ 4186180 h 4359803"/>
              <a:gd name="connsiteX4" fmla="*/ 5933535 w 9092621"/>
              <a:gd name="connsiteY4" fmla="*/ 1749887 h 4359803"/>
              <a:gd name="connsiteX5" fmla="*/ 6726138 w 9092621"/>
              <a:gd name="connsiteY5" fmla="*/ 1634811 h 4359803"/>
              <a:gd name="connsiteX6" fmla="*/ 7377907 w 9092621"/>
              <a:gd name="connsiteY6" fmla="*/ 2790 h 4359803"/>
              <a:gd name="connsiteX7" fmla="*/ 9092621 w 9092621"/>
              <a:gd name="connsiteY7" fmla="*/ 1252520 h 4359803"/>
              <a:gd name="connsiteX0" fmla="*/ 0 w 9092621"/>
              <a:gd name="connsiteY0" fmla="*/ 3524699 h 4359801"/>
              <a:gd name="connsiteX1" fmla="*/ 1517515 w 9092621"/>
              <a:gd name="connsiteY1" fmla="*/ 2882674 h 4359801"/>
              <a:gd name="connsiteX2" fmla="*/ 3219855 w 9092621"/>
              <a:gd name="connsiteY2" fmla="*/ 4020810 h 4359801"/>
              <a:gd name="connsiteX3" fmla="*/ 4367719 w 9092621"/>
              <a:gd name="connsiteY3" fmla="*/ 4186180 h 4359801"/>
              <a:gd name="connsiteX4" fmla="*/ 5933535 w 9092621"/>
              <a:gd name="connsiteY4" fmla="*/ 1749887 h 4359801"/>
              <a:gd name="connsiteX5" fmla="*/ 6726138 w 9092621"/>
              <a:gd name="connsiteY5" fmla="*/ 1634811 h 4359801"/>
              <a:gd name="connsiteX6" fmla="*/ 7377907 w 9092621"/>
              <a:gd name="connsiteY6" fmla="*/ 2790 h 4359801"/>
              <a:gd name="connsiteX7" fmla="*/ 9092621 w 9092621"/>
              <a:gd name="connsiteY7" fmla="*/ 1252520 h 4359801"/>
              <a:gd name="connsiteX0" fmla="*/ 0 w 9092621"/>
              <a:gd name="connsiteY0" fmla="*/ 3524699 h 4352700"/>
              <a:gd name="connsiteX1" fmla="*/ 1517515 w 9092621"/>
              <a:gd name="connsiteY1" fmla="*/ 2882674 h 4352700"/>
              <a:gd name="connsiteX2" fmla="*/ 3219855 w 9092621"/>
              <a:gd name="connsiteY2" fmla="*/ 4020810 h 4352700"/>
              <a:gd name="connsiteX3" fmla="*/ 4367719 w 9092621"/>
              <a:gd name="connsiteY3" fmla="*/ 4186180 h 4352700"/>
              <a:gd name="connsiteX4" fmla="*/ 5919629 w 9092621"/>
              <a:gd name="connsiteY4" fmla="*/ 1845782 h 4352700"/>
              <a:gd name="connsiteX5" fmla="*/ 6726138 w 9092621"/>
              <a:gd name="connsiteY5" fmla="*/ 1634811 h 4352700"/>
              <a:gd name="connsiteX6" fmla="*/ 7377907 w 9092621"/>
              <a:gd name="connsiteY6" fmla="*/ 2790 h 4352700"/>
              <a:gd name="connsiteX7" fmla="*/ 9092621 w 9092621"/>
              <a:gd name="connsiteY7" fmla="*/ 1252520 h 4352700"/>
              <a:gd name="connsiteX0" fmla="*/ 0 w 9092621"/>
              <a:gd name="connsiteY0" fmla="*/ 3527089 h 4355088"/>
              <a:gd name="connsiteX1" fmla="*/ 1517515 w 9092621"/>
              <a:gd name="connsiteY1" fmla="*/ 2885064 h 4355088"/>
              <a:gd name="connsiteX2" fmla="*/ 3219855 w 9092621"/>
              <a:gd name="connsiteY2" fmla="*/ 4023200 h 4355088"/>
              <a:gd name="connsiteX3" fmla="*/ 4367719 w 9092621"/>
              <a:gd name="connsiteY3" fmla="*/ 4188570 h 4355088"/>
              <a:gd name="connsiteX4" fmla="*/ 5919629 w 9092621"/>
              <a:gd name="connsiteY4" fmla="*/ 1848172 h 4355088"/>
              <a:gd name="connsiteX5" fmla="*/ 6623559 w 9092621"/>
              <a:gd name="connsiteY5" fmla="*/ 1785760 h 4355088"/>
              <a:gd name="connsiteX6" fmla="*/ 7377907 w 9092621"/>
              <a:gd name="connsiteY6" fmla="*/ 5180 h 4355088"/>
              <a:gd name="connsiteX7" fmla="*/ 9092621 w 9092621"/>
              <a:gd name="connsiteY7" fmla="*/ 1254910 h 4355088"/>
              <a:gd name="connsiteX0" fmla="*/ 0 w 9092621"/>
              <a:gd name="connsiteY0" fmla="*/ 3527089 h 4355090"/>
              <a:gd name="connsiteX1" fmla="*/ 1517515 w 9092621"/>
              <a:gd name="connsiteY1" fmla="*/ 2885064 h 4355090"/>
              <a:gd name="connsiteX2" fmla="*/ 3219855 w 9092621"/>
              <a:gd name="connsiteY2" fmla="*/ 4023200 h 4355090"/>
              <a:gd name="connsiteX3" fmla="*/ 4367719 w 9092621"/>
              <a:gd name="connsiteY3" fmla="*/ 4188570 h 4355090"/>
              <a:gd name="connsiteX4" fmla="*/ 5919629 w 9092621"/>
              <a:gd name="connsiteY4" fmla="*/ 1848172 h 4355090"/>
              <a:gd name="connsiteX5" fmla="*/ 6623559 w 9092621"/>
              <a:gd name="connsiteY5" fmla="*/ 1785760 h 4355090"/>
              <a:gd name="connsiteX6" fmla="*/ 7377907 w 9092621"/>
              <a:gd name="connsiteY6" fmla="*/ 5180 h 4355090"/>
              <a:gd name="connsiteX7" fmla="*/ 9092621 w 9092621"/>
              <a:gd name="connsiteY7" fmla="*/ 1254910 h 4355090"/>
              <a:gd name="connsiteX0" fmla="*/ 0 w 9092621"/>
              <a:gd name="connsiteY0" fmla="*/ 3527089 h 4355088"/>
              <a:gd name="connsiteX1" fmla="*/ 1517515 w 9092621"/>
              <a:gd name="connsiteY1" fmla="*/ 2885064 h 4355088"/>
              <a:gd name="connsiteX2" fmla="*/ 3219855 w 9092621"/>
              <a:gd name="connsiteY2" fmla="*/ 4023200 h 4355088"/>
              <a:gd name="connsiteX3" fmla="*/ 4367719 w 9092621"/>
              <a:gd name="connsiteY3" fmla="*/ 4188570 h 4355088"/>
              <a:gd name="connsiteX4" fmla="*/ 5919629 w 9092621"/>
              <a:gd name="connsiteY4" fmla="*/ 1848172 h 4355088"/>
              <a:gd name="connsiteX5" fmla="*/ 6623559 w 9092621"/>
              <a:gd name="connsiteY5" fmla="*/ 1785760 h 4355088"/>
              <a:gd name="connsiteX6" fmla="*/ 7377907 w 9092621"/>
              <a:gd name="connsiteY6" fmla="*/ 5180 h 4355088"/>
              <a:gd name="connsiteX7" fmla="*/ 9092621 w 9092621"/>
              <a:gd name="connsiteY7" fmla="*/ 1254910 h 435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621" h="4355088">
                <a:moveTo>
                  <a:pt x="0" y="3527089"/>
                </a:moveTo>
                <a:cubicBezTo>
                  <a:pt x="490436" y="3164734"/>
                  <a:pt x="980873" y="2802379"/>
                  <a:pt x="1517515" y="2885064"/>
                </a:cubicBezTo>
                <a:cubicBezTo>
                  <a:pt x="2054157" y="2967749"/>
                  <a:pt x="2744821" y="3805949"/>
                  <a:pt x="3219855" y="4023200"/>
                </a:cubicBezTo>
                <a:cubicBezTo>
                  <a:pt x="3694889" y="4240451"/>
                  <a:pt x="3917757" y="4551075"/>
                  <a:pt x="4367719" y="4188570"/>
                </a:cubicBezTo>
                <a:cubicBezTo>
                  <a:pt x="4817681" y="3826065"/>
                  <a:pt x="5526559" y="2273400"/>
                  <a:pt x="5919629" y="1848172"/>
                </a:cubicBezTo>
                <a:cubicBezTo>
                  <a:pt x="6382226" y="1902417"/>
                  <a:pt x="6301070" y="1852927"/>
                  <a:pt x="6623559" y="1785760"/>
                </a:cubicBezTo>
                <a:cubicBezTo>
                  <a:pt x="7017775" y="1196687"/>
                  <a:pt x="6966397" y="93655"/>
                  <a:pt x="7377907" y="5180"/>
                </a:cubicBezTo>
                <a:cubicBezTo>
                  <a:pt x="7789417" y="-83295"/>
                  <a:pt x="9069025" y="987317"/>
                  <a:pt x="9092621" y="1254910"/>
                </a:cubicBezTo>
              </a:path>
            </a:pathLst>
          </a:custGeom>
          <a:ln w="3810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pitchFamily="-64" charset="-128"/>
            </a:endParaRPr>
          </a:p>
        </p:txBody>
      </p:sp>
      <p:sp>
        <p:nvSpPr>
          <p:cNvPr id="41" name="Freeform 40"/>
          <p:cNvSpPr/>
          <p:nvPr/>
        </p:nvSpPr>
        <p:spPr bwMode="auto">
          <a:xfrm>
            <a:off x="297806" y="1766173"/>
            <a:ext cx="5256583" cy="550493"/>
          </a:xfrm>
          <a:custGeom>
            <a:avLst/>
            <a:gdLst>
              <a:gd name="connsiteX0" fmla="*/ 0 w 2181340"/>
              <a:gd name="connsiteY0" fmla="*/ 817561 h 817561"/>
              <a:gd name="connsiteX1" fmla="*/ 638979 w 2181340"/>
              <a:gd name="connsiteY1" fmla="*/ 619257 h 817561"/>
              <a:gd name="connsiteX2" fmla="*/ 1079653 w 2181340"/>
              <a:gd name="connsiteY2" fmla="*/ 663325 h 817561"/>
              <a:gd name="connsiteX3" fmla="*/ 2071171 w 2181340"/>
              <a:gd name="connsiteY3" fmla="*/ 564173 h 817561"/>
              <a:gd name="connsiteX4" fmla="*/ 2159306 w 2181340"/>
              <a:gd name="connsiteY4" fmla="*/ 24346 h 817561"/>
              <a:gd name="connsiteX5" fmla="*/ 2170323 w 2181340"/>
              <a:gd name="connsiteY5" fmla="*/ 90448 h 817561"/>
              <a:gd name="connsiteX6" fmla="*/ 2181340 w 2181340"/>
              <a:gd name="connsiteY6" fmla="*/ 68414 h 817561"/>
              <a:gd name="connsiteX0" fmla="*/ 0 w 2181340"/>
              <a:gd name="connsiteY0" fmla="*/ 822498 h 822498"/>
              <a:gd name="connsiteX1" fmla="*/ 638979 w 2181340"/>
              <a:gd name="connsiteY1" fmla="*/ 624194 h 822498"/>
              <a:gd name="connsiteX2" fmla="*/ 1079653 w 2181340"/>
              <a:gd name="connsiteY2" fmla="*/ 668262 h 822498"/>
              <a:gd name="connsiteX3" fmla="*/ 2071171 w 2181340"/>
              <a:gd name="connsiteY3" fmla="*/ 569110 h 822498"/>
              <a:gd name="connsiteX4" fmla="*/ 2159306 w 2181340"/>
              <a:gd name="connsiteY4" fmla="*/ 29283 h 822498"/>
              <a:gd name="connsiteX5" fmla="*/ 2181340 w 2181340"/>
              <a:gd name="connsiteY5" fmla="*/ 73351 h 822498"/>
              <a:gd name="connsiteX0" fmla="*/ 0 w 2501684"/>
              <a:gd name="connsiteY0" fmla="*/ 928970 h 928970"/>
              <a:gd name="connsiteX1" fmla="*/ 638979 w 2501684"/>
              <a:gd name="connsiteY1" fmla="*/ 730666 h 928970"/>
              <a:gd name="connsiteX2" fmla="*/ 1079653 w 2501684"/>
              <a:gd name="connsiteY2" fmla="*/ 774734 h 928970"/>
              <a:gd name="connsiteX3" fmla="*/ 2071171 w 2501684"/>
              <a:gd name="connsiteY3" fmla="*/ 675582 h 928970"/>
              <a:gd name="connsiteX4" fmla="*/ 2500972 w 2501684"/>
              <a:gd name="connsiteY4" fmla="*/ 17532 h 928970"/>
              <a:gd name="connsiteX5" fmla="*/ 2181340 w 2501684"/>
              <a:gd name="connsiteY5" fmla="*/ 179823 h 928970"/>
              <a:gd name="connsiteX0" fmla="*/ 0 w 2509899"/>
              <a:gd name="connsiteY0" fmla="*/ 1269633 h 1269633"/>
              <a:gd name="connsiteX1" fmla="*/ 638979 w 2509899"/>
              <a:gd name="connsiteY1" fmla="*/ 1071329 h 1269633"/>
              <a:gd name="connsiteX2" fmla="*/ 1079653 w 2509899"/>
              <a:gd name="connsiteY2" fmla="*/ 1115397 h 1269633"/>
              <a:gd name="connsiteX3" fmla="*/ 2071171 w 2509899"/>
              <a:gd name="connsiteY3" fmla="*/ 1016245 h 1269633"/>
              <a:gd name="connsiteX4" fmla="*/ 2500972 w 2509899"/>
              <a:gd name="connsiteY4" fmla="*/ 358195 h 1269633"/>
              <a:gd name="connsiteX5" fmla="*/ 1711549 w 2509899"/>
              <a:gd name="connsiteY5" fmla="*/ 308 h 1269633"/>
              <a:gd name="connsiteX0" fmla="*/ 0 w 2080767"/>
              <a:gd name="connsiteY0" fmla="*/ 1269471 h 1269471"/>
              <a:gd name="connsiteX1" fmla="*/ 638979 w 2080767"/>
              <a:gd name="connsiteY1" fmla="*/ 1071167 h 1269471"/>
              <a:gd name="connsiteX2" fmla="*/ 1079653 w 2080767"/>
              <a:gd name="connsiteY2" fmla="*/ 1115235 h 1269471"/>
              <a:gd name="connsiteX3" fmla="*/ 2071171 w 2080767"/>
              <a:gd name="connsiteY3" fmla="*/ 1016083 h 1269471"/>
              <a:gd name="connsiteX4" fmla="*/ 1589862 w 2080767"/>
              <a:gd name="connsiteY4" fmla="*/ 586596 h 1269471"/>
              <a:gd name="connsiteX5" fmla="*/ 1711549 w 2080767"/>
              <a:gd name="connsiteY5" fmla="*/ 146 h 1269471"/>
              <a:gd name="connsiteX0" fmla="*/ 0 w 5078388"/>
              <a:gd name="connsiteY0" fmla="*/ 1316747 h 1316747"/>
              <a:gd name="connsiteX1" fmla="*/ 638979 w 5078388"/>
              <a:gd name="connsiteY1" fmla="*/ 1118443 h 1316747"/>
              <a:gd name="connsiteX2" fmla="*/ 1079653 w 5078388"/>
              <a:gd name="connsiteY2" fmla="*/ 1162511 h 1316747"/>
              <a:gd name="connsiteX3" fmla="*/ 2071171 w 5078388"/>
              <a:gd name="connsiteY3" fmla="*/ 1063359 h 1316747"/>
              <a:gd name="connsiteX4" fmla="*/ 1589862 w 5078388"/>
              <a:gd name="connsiteY4" fmla="*/ 633872 h 1316747"/>
              <a:gd name="connsiteX5" fmla="*/ 5078388 w 5078388"/>
              <a:gd name="connsiteY5" fmla="*/ 133 h 1316747"/>
              <a:gd name="connsiteX0" fmla="*/ 0 w 5078388"/>
              <a:gd name="connsiteY0" fmla="*/ 1316667 h 1408188"/>
              <a:gd name="connsiteX1" fmla="*/ 638979 w 5078388"/>
              <a:gd name="connsiteY1" fmla="*/ 1118363 h 1408188"/>
              <a:gd name="connsiteX2" fmla="*/ 1079653 w 5078388"/>
              <a:gd name="connsiteY2" fmla="*/ 1162431 h 1408188"/>
              <a:gd name="connsiteX3" fmla="*/ 2071171 w 5078388"/>
              <a:gd name="connsiteY3" fmla="*/ 1063279 h 1408188"/>
              <a:gd name="connsiteX4" fmla="*/ 3056181 w 5078388"/>
              <a:gd name="connsiteY4" fmla="*/ 1366769 h 1408188"/>
              <a:gd name="connsiteX5" fmla="*/ 5078388 w 5078388"/>
              <a:gd name="connsiteY5" fmla="*/ 53 h 1408188"/>
              <a:gd name="connsiteX0" fmla="*/ 0 w 5078388"/>
              <a:gd name="connsiteY0" fmla="*/ 1316614 h 1371046"/>
              <a:gd name="connsiteX1" fmla="*/ 638979 w 5078388"/>
              <a:gd name="connsiteY1" fmla="*/ 1118310 h 1371046"/>
              <a:gd name="connsiteX2" fmla="*/ 1079653 w 5078388"/>
              <a:gd name="connsiteY2" fmla="*/ 1162378 h 1371046"/>
              <a:gd name="connsiteX3" fmla="*/ 2071171 w 5078388"/>
              <a:gd name="connsiteY3" fmla="*/ 1063226 h 1371046"/>
              <a:gd name="connsiteX4" fmla="*/ 3056181 w 5078388"/>
              <a:gd name="connsiteY4" fmla="*/ 1366716 h 1371046"/>
              <a:gd name="connsiteX5" fmla="*/ 3732243 w 5078388"/>
              <a:gd name="connsiteY5" fmla="*/ 795516 h 1371046"/>
              <a:gd name="connsiteX6" fmla="*/ 5078388 w 5078388"/>
              <a:gd name="connsiteY6" fmla="*/ 0 h 1371046"/>
              <a:gd name="connsiteX0" fmla="*/ 0 w 4416409"/>
              <a:gd name="connsiteY0" fmla="*/ 542787 h 1432987"/>
              <a:gd name="connsiteX1" fmla="*/ 638979 w 4416409"/>
              <a:gd name="connsiteY1" fmla="*/ 344483 h 1432987"/>
              <a:gd name="connsiteX2" fmla="*/ 1079653 w 4416409"/>
              <a:gd name="connsiteY2" fmla="*/ 388551 h 1432987"/>
              <a:gd name="connsiteX3" fmla="*/ 2071171 w 4416409"/>
              <a:gd name="connsiteY3" fmla="*/ 289399 h 1432987"/>
              <a:gd name="connsiteX4" fmla="*/ 3056181 w 4416409"/>
              <a:gd name="connsiteY4" fmla="*/ 592889 h 1432987"/>
              <a:gd name="connsiteX5" fmla="*/ 3732243 w 4416409"/>
              <a:gd name="connsiteY5" fmla="*/ 21689 h 1432987"/>
              <a:gd name="connsiteX6" fmla="*/ 4416409 w 4416409"/>
              <a:gd name="connsiteY6" fmla="*/ 1432984 h 1432987"/>
              <a:gd name="connsiteX0" fmla="*/ 0 w 4416409"/>
              <a:gd name="connsiteY0" fmla="*/ 259291 h 1149492"/>
              <a:gd name="connsiteX1" fmla="*/ 638979 w 4416409"/>
              <a:gd name="connsiteY1" fmla="*/ 60987 h 1149492"/>
              <a:gd name="connsiteX2" fmla="*/ 1079653 w 4416409"/>
              <a:gd name="connsiteY2" fmla="*/ 105055 h 1149492"/>
              <a:gd name="connsiteX3" fmla="*/ 2071171 w 4416409"/>
              <a:gd name="connsiteY3" fmla="*/ 5903 h 1149492"/>
              <a:gd name="connsiteX4" fmla="*/ 3056181 w 4416409"/>
              <a:gd name="connsiteY4" fmla="*/ 309393 h 1149492"/>
              <a:gd name="connsiteX5" fmla="*/ 3718007 w 4416409"/>
              <a:gd name="connsiteY5" fmla="*/ 234726 h 1149492"/>
              <a:gd name="connsiteX6" fmla="*/ 4416409 w 4416409"/>
              <a:gd name="connsiteY6" fmla="*/ 1149488 h 1149492"/>
              <a:gd name="connsiteX0" fmla="*/ 0 w 4914673"/>
              <a:gd name="connsiteY0" fmla="*/ 259291 h 589912"/>
              <a:gd name="connsiteX1" fmla="*/ 638979 w 4914673"/>
              <a:gd name="connsiteY1" fmla="*/ 60987 h 589912"/>
              <a:gd name="connsiteX2" fmla="*/ 1079653 w 4914673"/>
              <a:gd name="connsiteY2" fmla="*/ 105055 h 589912"/>
              <a:gd name="connsiteX3" fmla="*/ 2071171 w 4914673"/>
              <a:gd name="connsiteY3" fmla="*/ 5903 h 589912"/>
              <a:gd name="connsiteX4" fmla="*/ 3056181 w 4914673"/>
              <a:gd name="connsiteY4" fmla="*/ 309393 h 589912"/>
              <a:gd name="connsiteX5" fmla="*/ 3718007 w 4914673"/>
              <a:gd name="connsiteY5" fmla="*/ 234726 h 589912"/>
              <a:gd name="connsiteX6" fmla="*/ 4914673 w 4914673"/>
              <a:gd name="connsiteY6" fmla="*/ 589904 h 589912"/>
              <a:gd name="connsiteX0" fmla="*/ 0 w 5213631"/>
              <a:gd name="connsiteY0" fmla="*/ 259291 h 377117"/>
              <a:gd name="connsiteX1" fmla="*/ 638979 w 5213631"/>
              <a:gd name="connsiteY1" fmla="*/ 60987 h 377117"/>
              <a:gd name="connsiteX2" fmla="*/ 1079653 w 5213631"/>
              <a:gd name="connsiteY2" fmla="*/ 105055 h 377117"/>
              <a:gd name="connsiteX3" fmla="*/ 2071171 w 5213631"/>
              <a:gd name="connsiteY3" fmla="*/ 5903 h 377117"/>
              <a:gd name="connsiteX4" fmla="*/ 3056181 w 5213631"/>
              <a:gd name="connsiteY4" fmla="*/ 309393 h 377117"/>
              <a:gd name="connsiteX5" fmla="*/ 3718007 w 5213631"/>
              <a:gd name="connsiteY5" fmla="*/ 234726 h 377117"/>
              <a:gd name="connsiteX6" fmla="*/ 5213631 w 5213631"/>
              <a:gd name="connsiteY6" fmla="*/ 377105 h 377117"/>
              <a:gd name="connsiteX0" fmla="*/ 0 w 5213631"/>
              <a:gd name="connsiteY0" fmla="*/ 264009 h 500549"/>
              <a:gd name="connsiteX1" fmla="*/ 638979 w 5213631"/>
              <a:gd name="connsiteY1" fmla="*/ 499186 h 500549"/>
              <a:gd name="connsiteX2" fmla="*/ 1079653 w 5213631"/>
              <a:gd name="connsiteY2" fmla="*/ 109773 h 500549"/>
              <a:gd name="connsiteX3" fmla="*/ 2071171 w 5213631"/>
              <a:gd name="connsiteY3" fmla="*/ 10621 h 500549"/>
              <a:gd name="connsiteX4" fmla="*/ 3056181 w 5213631"/>
              <a:gd name="connsiteY4" fmla="*/ 314111 h 500549"/>
              <a:gd name="connsiteX5" fmla="*/ 3718007 w 5213631"/>
              <a:gd name="connsiteY5" fmla="*/ 239444 h 500549"/>
              <a:gd name="connsiteX6" fmla="*/ 5213631 w 5213631"/>
              <a:gd name="connsiteY6" fmla="*/ 381823 h 500549"/>
              <a:gd name="connsiteX0" fmla="*/ 0 w 5213631"/>
              <a:gd name="connsiteY0" fmla="*/ 253488 h 488719"/>
              <a:gd name="connsiteX1" fmla="*/ 638979 w 5213631"/>
              <a:gd name="connsiteY1" fmla="*/ 488665 h 488719"/>
              <a:gd name="connsiteX2" fmla="*/ 1387832 w 5213631"/>
              <a:gd name="connsiteY2" fmla="*/ 272644 h 488719"/>
              <a:gd name="connsiteX3" fmla="*/ 2071171 w 5213631"/>
              <a:gd name="connsiteY3" fmla="*/ 100 h 488719"/>
              <a:gd name="connsiteX4" fmla="*/ 3056181 w 5213631"/>
              <a:gd name="connsiteY4" fmla="*/ 303590 h 488719"/>
              <a:gd name="connsiteX5" fmla="*/ 3718007 w 5213631"/>
              <a:gd name="connsiteY5" fmla="*/ 228923 h 488719"/>
              <a:gd name="connsiteX6" fmla="*/ 5213631 w 5213631"/>
              <a:gd name="connsiteY6" fmla="*/ 371302 h 48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3631" h="488719">
                <a:moveTo>
                  <a:pt x="0" y="253488"/>
                </a:moveTo>
                <a:cubicBezTo>
                  <a:pt x="229518" y="167189"/>
                  <a:pt x="407674" y="485472"/>
                  <a:pt x="638979" y="488665"/>
                </a:cubicBezTo>
                <a:cubicBezTo>
                  <a:pt x="870284" y="491858"/>
                  <a:pt x="1149133" y="354072"/>
                  <a:pt x="1387832" y="272644"/>
                </a:cubicBezTo>
                <a:cubicBezTo>
                  <a:pt x="1626531" y="191217"/>
                  <a:pt x="1793113" y="-5058"/>
                  <a:pt x="2071171" y="100"/>
                </a:cubicBezTo>
                <a:cubicBezTo>
                  <a:pt x="2349229" y="5258"/>
                  <a:pt x="2781708" y="265453"/>
                  <a:pt x="3056181" y="303590"/>
                </a:cubicBezTo>
                <a:cubicBezTo>
                  <a:pt x="3330654" y="341727"/>
                  <a:pt x="3380973" y="456709"/>
                  <a:pt x="3718007" y="228923"/>
                </a:cubicBezTo>
                <a:cubicBezTo>
                  <a:pt x="4055041" y="1137"/>
                  <a:pt x="5208747" y="373844"/>
                  <a:pt x="5213631" y="371302"/>
                </a:cubicBezTo>
              </a:path>
            </a:pathLst>
          </a:custGeom>
          <a:noFill/>
          <a:ln w="63500" cap="flat" cmpd="sng" algn="ctr">
            <a:solidFill>
              <a:schemeClr val="bg2">
                <a:lumMod val="50000"/>
              </a:scheme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4" name="Freeform 33"/>
          <p:cNvSpPr/>
          <p:nvPr/>
        </p:nvSpPr>
        <p:spPr bwMode="auto">
          <a:xfrm>
            <a:off x="3373893" y="3610687"/>
            <a:ext cx="4104324" cy="2051480"/>
          </a:xfrm>
          <a:custGeom>
            <a:avLst/>
            <a:gdLst>
              <a:gd name="connsiteX0" fmla="*/ 2032 w 4446291"/>
              <a:gd name="connsiteY0" fmla="*/ 79034 h 2160353"/>
              <a:gd name="connsiteX1" fmla="*/ 177292 w 4446291"/>
              <a:gd name="connsiteY1" fmla="*/ 841034 h 2160353"/>
              <a:gd name="connsiteX2" fmla="*/ 634492 w 4446291"/>
              <a:gd name="connsiteY2" fmla="*/ 1084874 h 2160353"/>
              <a:gd name="connsiteX3" fmla="*/ 1480312 w 4446291"/>
              <a:gd name="connsiteY3" fmla="*/ 1724954 h 2160353"/>
              <a:gd name="connsiteX4" fmla="*/ 2417572 w 4446291"/>
              <a:gd name="connsiteY4" fmla="*/ 2159294 h 2160353"/>
              <a:gd name="connsiteX5" fmla="*/ 3103372 w 4446291"/>
              <a:gd name="connsiteY5" fmla="*/ 1785914 h 2160353"/>
              <a:gd name="connsiteX6" fmla="*/ 4292092 w 4446291"/>
              <a:gd name="connsiteY6" fmla="*/ 208574 h 2160353"/>
              <a:gd name="connsiteX7" fmla="*/ 4398772 w 4446291"/>
              <a:gd name="connsiteY7" fmla="*/ 101894 h 2160353"/>
              <a:gd name="connsiteX8" fmla="*/ 3987292 w 4446291"/>
              <a:gd name="connsiteY8" fmla="*/ 94274 h 2160353"/>
              <a:gd name="connsiteX9" fmla="*/ 3431032 w 4446291"/>
              <a:gd name="connsiteY9" fmla="*/ 40934 h 2160353"/>
              <a:gd name="connsiteX10" fmla="*/ 3171952 w 4446291"/>
              <a:gd name="connsiteY10" fmla="*/ 109514 h 2160353"/>
              <a:gd name="connsiteX11" fmla="*/ 2996692 w 4446291"/>
              <a:gd name="connsiteY11" fmla="*/ 79034 h 2160353"/>
              <a:gd name="connsiteX12" fmla="*/ 2798572 w 4446291"/>
              <a:gd name="connsiteY12" fmla="*/ 86654 h 2160353"/>
              <a:gd name="connsiteX13" fmla="*/ 2585212 w 4446291"/>
              <a:gd name="connsiteY13" fmla="*/ 86654 h 2160353"/>
              <a:gd name="connsiteX14" fmla="*/ 2295652 w 4446291"/>
              <a:gd name="connsiteY14" fmla="*/ 63794 h 2160353"/>
              <a:gd name="connsiteX15" fmla="*/ 1670812 w 4446291"/>
              <a:gd name="connsiteY15" fmla="*/ 40934 h 2160353"/>
              <a:gd name="connsiteX16" fmla="*/ 1465072 w 4446291"/>
              <a:gd name="connsiteY16" fmla="*/ 101894 h 2160353"/>
              <a:gd name="connsiteX17" fmla="*/ 1038352 w 4446291"/>
              <a:gd name="connsiteY17" fmla="*/ 48554 h 2160353"/>
              <a:gd name="connsiteX18" fmla="*/ 672592 w 4446291"/>
              <a:gd name="connsiteY18" fmla="*/ 94274 h 2160353"/>
              <a:gd name="connsiteX19" fmla="*/ 276352 w 4446291"/>
              <a:gd name="connsiteY19" fmla="*/ 25694 h 2160353"/>
              <a:gd name="connsiteX20" fmla="*/ 2032 w 4446291"/>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5298"/>
              <a:gd name="connsiteY0" fmla="*/ 79034 h 2159655"/>
              <a:gd name="connsiteX1" fmla="*/ 179089 w 4445298"/>
              <a:gd name="connsiteY1" fmla="*/ 841034 h 2159655"/>
              <a:gd name="connsiteX2" fmla="*/ 636289 w 4445298"/>
              <a:gd name="connsiteY2" fmla="*/ 1084874 h 2159655"/>
              <a:gd name="connsiteX3" fmla="*/ 1482109 w 4445298"/>
              <a:gd name="connsiteY3" fmla="*/ 1724954 h 2159655"/>
              <a:gd name="connsiteX4" fmla="*/ 2419369 w 4445298"/>
              <a:gd name="connsiteY4" fmla="*/ 2159294 h 2159655"/>
              <a:gd name="connsiteX5" fmla="*/ 3155657 w 4445298"/>
              <a:gd name="connsiteY5" fmla="*/ 1763474 h 2159655"/>
              <a:gd name="connsiteX6" fmla="*/ 4293889 w 4445298"/>
              <a:gd name="connsiteY6" fmla="*/ 208574 h 2159655"/>
              <a:gd name="connsiteX7" fmla="*/ 4400569 w 4445298"/>
              <a:gd name="connsiteY7" fmla="*/ 101894 h 2159655"/>
              <a:gd name="connsiteX8" fmla="*/ 3989089 w 4445298"/>
              <a:gd name="connsiteY8" fmla="*/ 94274 h 2159655"/>
              <a:gd name="connsiteX9" fmla="*/ 3432829 w 4445298"/>
              <a:gd name="connsiteY9" fmla="*/ 40934 h 2159655"/>
              <a:gd name="connsiteX10" fmla="*/ 3173749 w 4445298"/>
              <a:gd name="connsiteY10" fmla="*/ 109514 h 2159655"/>
              <a:gd name="connsiteX11" fmla="*/ 2998489 w 4445298"/>
              <a:gd name="connsiteY11" fmla="*/ 79034 h 2159655"/>
              <a:gd name="connsiteX12" fmla="*/ 2800369 w 4445298"/>
              <a:gd name="connsiteY12" fmla="*/ 86654 h 2159655"/>
              <a:gd name="connsiteX13" fmla="*/ 2587009 w 4445298"/>
              <a:gd name="connsiteY13" fmla="*/ 86654 h 2159655"/>
              <a:gd name="connsiteX14" fmla="*/ 2297449 w 4445298"/>
              <a:gd name="connsiteY14" fmla="*/ 63794 h 2159655"/>
              <a:gd name="connsiteX15" fmla="*/ 1672609 w 4445298"/>
              <a:gd name="connsiteY15" fmla="*/ 40934 h 2159655"/>
              <a:gd name="connsiteX16" fmla="*/ 1466869 w 4445298"/>
              <a:gd name="connsiteY16" fmla="*/ 101894 h 2159655"/>
              <a:gd name="connsiteX17" fmla="*/ 1040149 w 4445298"/>
              <a:gd name="connsiteY17" fmla="*/ 48554 h 2159655"/>
              <a:gd name="connsiteX18" fmla="*/ 674389 w 4445298"/>
              <a:gd name="connsiteY18" fmla="*/ 94274 h 2159655"/>
              <a:gd name="connsiteX19" fmla="*/ 278149 w 4445298"/>
              <a:gd name="connsiteY19" fmla="*/ 25694 h 2159655"/>
              <a:gd name="connsiteX20" fmla="*/ 3829 w 4445298"/>
              <a:gd name="connsiteY20" fmla="*/ 79034 h 2159655"/>
              <a:gd name="connsiteX0" fmla="*/ 3829 w 4445298"/>
              <a:gd name="connsiteY0" fmla="*/ 299642 h 2380263"/>
              <a:gd name="connsiteX1" fmla="*/ 179089 w 4445298"/>
              <a:gd name="connsiteY1" fmla="*/ 1061642 h 2380263"/>
              <a:gd name="connsiteX2" fmla="*/ 636289 w 4445298"/>
              <a:gd name="connsiteY2" fmla="*/ 1305482 h 2380263"/>
              <a:gd name="connsiteX3" fmla="*/ 1482109 w 4445298"/>
              <a:gd name="connsiteY3" fmla="*/ 1945562 h 2380263"/>
              <a:gd name="connsiteX4" fmla="*/ 2419369 w 4445298"/>
              <a:gd name="connsiteY4" fmla="*/ 2379902 h 2380263"/>
              <a:gd name="connsiteX5" fmla="*/ 3155657 w 4445298"/>
              <a:gd name="connsiteY5" fmla="*/ 1984082 h 2380263"/>
              <a:gd name="connsiteX6" fmla="*/ 4293889 w 4445298"/>
              <a:gd name="connsiteY6" fmla="*/ 429182 h 2380263"/>
              <a:gd name="connsiteX7" fmla="*/ 4400569 w 4445298"/>
              <a:gd name="connsiteY7" fmla="*/ 322502 h 2380263"/>
              <a:gd name="connsiteX8" fmla="*/ 3989089 w 4445298"/>
              <a:gd name="connsiteY8" fmla="*/ 314882 h 2380263"/>
              <a:gd name="connsiteX9" fmla="*/ 3432829 w 4445298"/>
              <a:gd name="connsiteY9" fmla="*/ 261542 h 2380263"/>
              <a:gd name="connsiteX10" fmla="*/ 3173749 w 4445298"/>
              <a:gd name="connsiteY10" fmla="*/ 330122 h 2380263"/>
              <a:gd name="connsiteX11" fmla="*/ 2998489 w 4445298"/>
              <a:gd name="connsiteY11" fmla="*/ 299642 h 2380263"/>
              <a:gd name="connsiteX12" fmla="*/ 2800369 w 4445298"/>
              <a:gd name="connsiteY12" fmla="*/ 307262 h 2380263"/>
              <a:gd name="connsiteX13" fmla="*/ 2587009 w 4445298"/>
              <a:gd name="connsiteY13" fmla="*/ 307262 h 2380263"/>
              <a:gd name="connsiteX14" fmla="*/ 2285093 w 4445298"/>
              <a:gd name="connsiteY14" fmla="*/ 197 h 2380263"/>
              <a:gd name="connsiteX15" fmla="*/ 1672609 w 4445298"/>
              <a:gd name="connsiteY15" fmla="*/ 261542 h 2380263"/>
              <a:gd name="connsiteX16" fmla="*/ 1466869 w 4445298"/>
              <a:gd name="connsiteY16" fmla="*/ 322502 h 2380263"/>
              <a:gd name="connsiteX17" fmla="*/ 1040149 w 4445298"/>
              <a:gd name="connsiteY17" fmla="*/ 269162 h 2380263"/>
              <a:gd name="connsiteX18" fmla="*/ 674389 w 4445298"/>
              <a:gd name="connsiteY18" fmla="*/ 314882 h 2380263"/>
              <a:gd name="connsiteX19" fmla="*/ 278149 w 4445298"/>
              <a:gd name="connsiteY19" fmla="*/ 246302 h 2380263"/>
              <a:gd name="connsiteX20" fmla="*/ 3829 w 4445298"/>
              <a:gd name="connsiteY20" fmla="*/ 299642 h 2380263"/>
              <a:gd name="connsiteX0" fmla="*/ 3829 w 4445298"/>
              <a:gd name="connsiteY0" fmla="*/ 380216 h 2460837"/>
              <a:gd name="connsiteX1" fmla="*/ 179089 w 4445298"/>
              <a:gd name="connsiteY1" fmla="*/ 1142216 h 2460837"/>
              <a:gd name="connsiteX2" fmla="*/ 636289 w 4445298"/>
              <a:gd name="connsiteY2" fmla="*/ 1386056 h 2460837"/>
              <a:gd name="connsiteX3" fmla="*/ 1482109 w 4445298"/>
              <a:gd name="connsiteY3" fmla="*/ 2026136 h 2460837"/>
              <a:gd name="connsiteX4" fmla="*/ 2419369 w 4445298"/>
              <a:gd name="connsiteY4" fmla="*/ 2460476 h 2460837"/>
              <a:gd name="connsiteX5" fmla="*/ 3155657 w 4445298"/>
              <a:gd name="connsiteY5" fmla="*/ 2064656 h 2460837"/>
              <a:gd name="connsiteX6" fmla="*/ 4293889 w 4445298"/>
              <a:gd name="connsiteY6" fmla="*/ 509756 h 2460837"/>
              <a:gd name="connsiteX7" fmla="*/ 4400569 w 4445298"/>
              <a:gd name="connsiteY7" fmla="*/ 403076 h 2460837"/>
              <a:gd name="connsiteX8" fmla="*/ 3989089 w 4445298"/>
              <a:gd name="connsiteY8" fmla="*/ 395456 h 2460837"/>
              <a:gd name="connsiteX9" fmla="*/ 3432829 w 4445298"/>
              <a:gd name="connsiteY9" fmla="*/ 342116 h 2460837"/>
              <a:gd name="connsiteX10" fmla="*/ 3173749 w 4445298"/>
              <a:gd name="connsiteY10" fmla="*/ 410696 h 2460837"/>
              <a:gd name="connsiteX11" fmla="*/ 2998489 w 4445298"/>
              <a:gd name="connsiteY11" fmla="*/ 380216 h 2460837"/>
              <a:gd name="connsiteX12" fmla="*/ 2800369 w 4445298"/>
              <a:gd name="connsiteY12" fmla="*/ 387836 h 2460837"/>
              <a:gd name="connsiteX13" fmla="*/ 2587009 w 4445298"/>
              <a:gd name="connsiteY13" fmla="*/ 387836 h 2460837"/>
              <a:gd name="connsiteX14" fmla="*/ 2285093 w 4445298"/>
              <a:gd name="connsiteY14" fmla="*/ 80771 h 2460837"/>
              <a:gd name="connsiteX15" fmla="*/ 1672609 w 4445298"/>
              <a:gd name="connsiteY15" fmla="*/ 342116 h 2460837"/>
              <a:gd name="connsiteX16" fmla="*/ 1466869 w 4445298"/>
              <a:gd name="connsiteY16" fmla="*/ 403076 h 2460837"/>
              <a:gd name="connsiteX17" fmla="*/ 1040149 w 4445298"/>
              <a:gd name="connsiteY17" fmla="*/ 349736 h 2460837"/>
              <a:gd name="connsiteX18" fmla="*/ 489038 w 4445298"/>
              <a:gd name="connsiteY18" fmla="*/ 40 h 2460837"/>
              <a:gd name="connsiteX19" fmla="*/ 278149 w 4445298"/>
              <a:gd name="connsiteY19" fmla="*/ 326876 h 2460837"/>
              <a:gd name="connsiteX20" fmla="*/ 3829 w 4445298"/>
              <a:gd name="connsiteY20" fmla="*/ 380216 h 2460837"/>
              <a:gd name="connsiteX0" fmla="*/ 33438 w 4474907"/>
              <a:gd name="connsiteY0" fmla="*/ 423909 h 2504530"/>
              <a:gd name="connsiteX1" fmla="*/ 208698 w 4474907"/>
              <a:gd name="connsiteY1" fmla="*/ 1185909 h 2504530"/>
              <a:gd name="connsiteX2" fmla="*/ 665898 w 4474907"/>
              <a:gd name="connsiteY2" fmla="*/ 1429749 h 2504530"/>
              <a:gd name="connsiteX3" fmla="*/ 1511718 w 4474907"/>
              <a:gd name="connsiteY3" fmla="*/ 2069829 h 2504530"/>
              <a:gd name="connsiteX4" fmla="*/ 2448978 w 4474907"/>
              <a:gd name="connsiteY4" fmla="*/ 2504169 h 2504530"/>
              <a:gd name="connsiteX5" fmla="*/ 3185266 w 4474907"/>
              <a:gd name="connsiteY5" fmla="*/ 2108349 h 2504530"/>
              <a:gd name="connsiteX6" fmla="*/ 4323498 w 4474907"/>
              <a:gd name="connsiteY6" fmla="*/ 553449 h 2504530"/>
              <a:gd name="connsiteX7" fmla="*/ 4430178 w 4474907"/>
              <a:gd name="connsiteY7" fmla="*/ 446769 h 2504530"/>
              <a:gd name="connsiteX8" fmla="*/ 4018698 w 4474907"/>
              <a:gd name="connsiteY8" fmla="*/ 439149 h 2504530"/>
              <a:gd name="connsiteX9" fmla="*/ 3462438 w 4474907"/>
              <a:gd name="connsiteY9" fmla="*/ 385809 h 2504530"/>
              <a:gd name="connsiteX10" fmla="*/ 3203358 w 4474907"/>
              <a:gd name="connsiteY10" fmla="*/ 454389 h 2504530"/>
              <a:gd name="connsiteX11" fmla="*/ 3028098 w 4474907"/>
              <a:gd name="connsiteY11" fmla="*/ 423909 h 2504530"/>
              <a:gd name="connsiteX12" fmla="*/ 2829978 w 4474907"/>
              <a:gd name="connsiteY12" fmla="*/ 431529 h 2504530"/>
              <a:gd name="connsiteX13" fmla="*/ 2616618 w 4474907"/>
              <a:gd name="connsiteY13" fmla="*/ 431529 h 2504530"/>
              <a:gd name="connsiteX14" fmla="*/ 2314702 w 4474907"/>
              <a:gd name="connsiteY14" fmla="*/ 124464 h 2504530"/>
              <a:gd name="connsiteX15" fmla="*/ 1702218 w 4474907"/>
              <a:gd name="connsiteY15" fmla="*/ 385809 h 2504530"/>
              <a:gd name="connsiteX16" fmla="*/ 1496478 w 4474907"/>
              <a:gd name="connsiteY16" fmla="*/ 446769 h 2504530"/>
              <a:gd name="connsiteX17" fmla="*/ 1069758 w 4474907"/>
              <a:gd name="connsiteY17" fmla="*/ 393429 h 2504530"/>
              <a:gd name="connsiteX18" fmla="*/ 518647 w 4474907"/>
              <a:gd name="connsiteY18" fmla="*/ 43733 h 2504530"/>
              <a:gd name="connsiteX19" fmla="*/ 48266 w 4474907"/>
              <a:gd name="connsiteY19" fmla="*/ 24579 h 2504530"/>
              <a:gd name="connsiteX20" fmla="*/ 33438 w 4474907"/>
              <a:gd name="connsiteY20" fmla="*/ 423909 h 2504530"/>
              <a:gd name="connsiteX0" fmla="*/ 33438 w 4474907"/>
              <a:gd name="connsiteY0" fmla="*/ 585091 h 2665712"/>
              <a:gd name="connsiteX1" fmla="*/ 208698 w 4474907"/>
              <a:gd name="connsiteY1" fmla="*/ 1347091 h 2665712"/>
              <a:gd name="connsiteX2" fmla="*/ 665898 w 4474907"/>
              <a:gd name="connsiteY2" fmla="*/ 1590931 h 2665712"/>
              <a:gd name="connsiteX3" fmla="*/ 1511718 w 4474907"/>
              <a:gd name="connsiteY3" fmla="*/ 2231011 h 2665712"/>
              <a:gd name="connsiteX4" fmla="*/ 2448978 w 4474907"/>
              <a:gd name="connsiteY4" fmla="*/ 2665351 h 2665712"/>
              <a:gd name="connsiteX5" fmla="*/ 3185266 w 4474907"/>
              <a:gd name="connsiteY5" fmla="*/ 2269531 h 2665712"/>
              <a:gd name="connsiteX6" fmla="*/ 4323498 w 4474907"/>
              <a:gd name="connsiteY6" fmla="*/ 714631 h 2665712"/>
              <a:gd name="connsiteX7" fmla="*/ 4430178 w 4474907"/>
              <a:gd name="connsiteY7" fmla="*/ 607951 h 2665712"/>
              <a:gd name="connsiteX8" fmla="*/ 4018698 w 4474907"/>
              <a:gd name="connsiteY8" fmla="*/ 600331 h 2665712"/>
              <a:gd name="connsiteX9" fmla="*/ 3462438 w 4474907"/>
              <a:gd name="connsiteY9" fmla="*/ 546991 h 2665712"/>
              <a:gd name="connsiteX10" fmla="*/ 3203358 w 4474907"/>
              <a:gd name="connsiteY10" fmla="*/ 615571 h 2665712"/>
              <a:gd name="connsiteX11" fmla="*/ 3028098 w 4474907"/>
              <a:gd name="connsiteY11" fmla="*/ 585091 h 2665712"/>
              <a:gd name="connsiteX12" fmla="*/ 2829978 w 4474907"/>
              <a:gd name="connsiteY12" fmla="*/ 592711 h 2665712"/>
              <a:gd name="connsiteX13" fmla="*/ 2616618 w 4474907"/>
              <a:gd name="connsiteY13" fmla="*/ 592711 h 2665712"/>
              <a:gd name="connsiteX14" fmla="*/ 2314702 w 4474907"/>
              <a:gd name="connsiteY14" fmla="*/ 285646 h 2665712"/>
              <a:gd name="connsiteX15" fmla="*/ 1702218 w 4474907"/>
              <a:gd name="connsiteY15" fmla="*/ 546991 h 2665712"/>
              <a:gd name="connsiteX16" fmla="*/ 1496478 w 4474907"/>
              <a:gd name="connsiteY16" fmla="*/ 607951 h 2665712"/>
              <a:gd name="connsiteX17" fmla="*/ 1353964 w 4474907"/>
              <a:gd name="connsiteY17" fmla="*/ 10914 h 2665712"/>
              <a:gd name="connsiteX18" fmla="*/ 518647 w 4474907"/>
              <a:gd name="connsiteY18" fmla="*/ 204915 h 2665712"/>
              <a:gd name="connsiteX19" fmla="*/ 48266 w 4474907"/>
              <a:gd name="connsiteY19" fmla="*/ 185761 h 2665712"/>
              <a:gd name="connsiteX20" fmla="*/ 33438 w 4474907"/>
              <a:gd name="connsiteY20" fmla="*/ 585091 h 2665712"/>
              <a:gd name="connsiteX0" fmla="*/ 33438 w 4474907"/>
              <a:gd name="connsiteY0" fmla="*/ 582792 h 2663413"/>
              <a:gd name="connsiteX1" fmla="*/ 208698 w 4474907"/>
              <a:gd name="connsiteY1" fmla="*/ 1344792 h 2663413"/>
              <a:gd name="connsiteX2" fmla="*/ 665898 w 4474907"/>
              <a:gd name="connsiteY2" fmla="*/ 1588632 h 2663413"/>
              <a:gd name="connsiteX3" fmla="*/ 1511718 w 4474907"/>
              <a:gd name="connsiteY3" fmla="*/ 2228712 h 2663413"/>
              <a:gd name="connsiteX4" fmla="*/ 2448978 w 4474907"/>
              <a:gd name="connsiteY4" fmla="*/ 2663052 h 2663413"/>
              <a:gd name="connsiteX5" fmla="*/ 3185266 w 4474907"/>
              <a:gd name="connsiteY5" fmla="*/ 2267232 h 2663413"/>
              <a:gd name="connsiteX6" fmla="*/ 4323498 w 4474907"/>
              <a:gd name="connsiteY6" fmla="*/ 712332 h 2663413"/>
              <a:gd name="connsiteX7" fmla="*/ 4430178 w 4474907"/>
              <a:gd name="connsiteY7" fmla="*/ 605652 h 2663413"/>
              <a:gd name="connsiteX8" fmla="*/ 4018698 w 4474907"/>
              <a:gd name="connsiteY8" fmla="*/ 598032 h 2663413"/>
              <a:gd name="connsiteX9" fmla="*/ 3462438 w 4474907"/>
              <a:gd name="connsiteY9" fmla="*/ 544692 h 2663413"/>
              <a:gd name="connsiteX10" fmla="*/ 3203358 w 4474907"/>
              <a:gd name="connsiteY10" fmla="*/ 613272 h 2663413"/>
              <a:gd name="connsiteX11" fmla="*/ 3028098 w 4474907"/>
              <a:gd name="connsiteY11" fmla="*/ 582792 h 2663413"/>
              <a:gd name="connsiteX12" fmla="*/ 2829978 w 4474907"/>
              <a:gd name="connsiteY12" fmla="*/ 590412 h 2663413"/>
              <a:gd name="connsiteX13" fmla="*/ 2616618 w 4474907"/>
              <a:gd name="connsiteY13" fmla="*/ 590412 h 2663413"/>
              <a:gd name="connsiteX14" fmla="*/ 2314702 w 4474907"/>
              <a:gd name="connsiteY14" fmla="*/ 283347 h 2663413"/>
              <a:gd name="connsiteX15" fmla="*/ 1702218 w 4474907"/>
              <a:gd name="connsiteY15" fmla="*/ 544692 h 2663413"/>
              <a:gd name="connsiteX16" fmla="*/ 1928965 w 4474907"/>
              <a:gd name="connsiteY16" fmla="*/ 86669 h 2663413"/>
              <a:gd name="connsiteX17" fmla="*/ 1353964 w 4474907"/>
              <a:gd name="connsiteY17" fmla="*/ 8615 h 2663413"/>
              <a:gd name="connsiteX18" fmla="*/ 518647 w 4474907"/>
              <a:gd name="connsiteY18" fmla="*/ 202616 h 2663413"/>
              <a:gd name="connsiteX19" fmla="*/ 48266 w 4474907"/>
              <a:gd name="connsiteY19" fmla="*/ 183462 h 2663413"/>
              <a:gd name="connsiteX20" fmla="*/ 33438 w 4474907"/>
              <a:gd name="connsiteY20" fmla="*/ 582792 h 2663413"/>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314702 w 4474907"/>
              <a:gd name="connsiteY14" fmla="*/ 278312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829978 w 4474907"/>
              <a:gd name="connsiteY11" fmla="*/ 585377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853677 w 4474907"/>
              <a:gd name="connsiteY12" fmla="*/ 59752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616618 w 4474907"/>
              <a:gd name="connsiteY11" fmla="*/ 585377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808839 w 4474907"/>
              <a:gd name="connsiteY10" fmla="*/ 249891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551442"/>
              <a:gd name="connsiteY0" fmla="*/ 577757 h 2658378"/>
              <a:gd name="connsiteX1" fmla="*/ 208698 w 4551442"/>
              <a:gd name="connsiteY1" fmla="*/ 1339757 h 2658378"/>
              <a:gd name="connsiteX2" fmla="*/ 665898 w 4551442"/>
              <a:gd name="connsiteY2" fmla="*/ 1583597 h 2658378"/>
              <a:gd name="connsiteX3" fmla="*/ 1511718 w 4551442"/>
              <a:gd name="connsiteY3" fmla="*/ 2223677 h 2658378"/>
              <a:gd name="connsiteX4" fmla="*/ 2448978 w 4551442"/>
              <a:gd name="connsiteY4" fmla="*/ 2658017 h 2658378"/>
              <a:gd name="connsiteX5" fmla="*/ 3185266 w 4551442"/>
              <a:gd name="connsiteY5" fmla="*/ 2262197 h 2658378"/>
              <a:gd name="connsiteX6" fmla="*/ 4323498 w 4551442"/>
              <a:gd name="connsiteY6" fmla="*/ 707297 h 2658378"/>
              <a:gd name="connsiteX7" fmla="*/ 4430178 w 4551442"/>
              <a:gd name="connsiteY7" fmla="*/ 600617 h 2658378"/>
              <a:gd name="connsiteX8" fmla="*/ 4018698 w 4551442"/>
              <a:gd name="connsiteY8" fmla="*/ 592997 h 2658378"/>
              <a:gd name="connsiteX9" fmla="*/ 4549832 w 4551442"/>
              <a:gd name="connsiteY9" fmla="*/ 341949 h 2658378"/>
              <a:gd name="connsiteX10" fmla="*/ 3808839 w 4551442"/>
              <a:gd name="connsiteY10" fmla="*/ 249891 h 2658378"/>
              <a:gd name="connsiteX11" fmla="*/ 3160315 w 4551442"/>
              <a:gd name="connsiteY11" fmla="*/ 301172 h 2658378"/>
              <a:gd name="connsiteX12" fmla="*/ 2697762 w 4551442"/>
              <a:gd name="connsiteY12" fmla="*/ 142387 h 2658378"/>
              <a:gd name="connsiteX13" fmla="*/ 2418910 w 4551442"/>
              <a:gd name="connsiteY13" fmla="*/ 206024 h 2658378"/>
              <a:gd name="connsiteX14" fmla="*/ 1928965 w 4551442"/>
              <a:gd name="connsiteY14" fmla="*/ 81634 h 2658378"/>
              <a:gd name="connsiteX15" fmla="*/ 1353964 w 4551442"/>
              <a:gd name="connsiteY15" fmla="*/ 3580 h 2658378"/>
              <a:gd name="connsiteX16" fmla="*/ 518647 w 4551442"/>
              <a:gd name="connsiteY16" fmla="*/ 197581 h 2658378"/>
              <a:gd name="connsiteX17" fmla="*/ 48266 w 4551442"/>
              <a:gd name="connsiteY17" fmla="*/ 178427 h 2658378"/>
              <a:gd name="connsiteX18" fmla="*/ 33438 w 4551442"/>
              <a:gd name="connsiteY18" fmla="*/ 577757 h 2658378"/>
              <a:gd name="connsiteX0" fmla="*/ 33438 w 4550874"/>
              <a:gd name="connsiteY0" fmla="*/ 577757 h 2658378"/>
              <a:gd name="connsiteX1" fmla="*/ 208698 w 4550874"/>
              <a:gd name="connsiteY1" fmla="*/ 1339757 h 2658378"/>
              <a:gd name="connsiteX2" fmla="*/ 665898 w 4550874"/>
              <a:gd name="connsiteY2" fmla="*/ 1583597 h 2658378"/>
              <a:gd name="connsiteX3" fmla="*/ 1511718 w 4550874"/>
              <a:gd name="connsiteY3" fmla="*/ 2223677 h 2658378"/>
              <a:gd name="connsiteX4" fmla="*/ 2448978 w 4550874"/>
              <a:gd name="connsiteY4" fmla="*/ 2658017 h 2658378"/>
              <a:gd name="connsiteX5" fmla="*/ 3185266 w 4550874"/>
              <a:gd name="connsiteY5" fmla="*/ 2262197 h 2658378"/>
              <a:gd name="connsiteX6" fmla="*/ 4323498 w 4550874"/>
              <a:gd name="connsiteY6" fmla="*/ 707297 h 2658378"/>
              <a:gd name="connsiteX7" fmla="*/ 4430178 w 4550874"/>
              <a:gd name="connsiteY7" fmla="*/ 600617 h 2658378"/>
              <a:gd name="connsiteX8" fmla="*/ 3981628 w 4550874"/>
              <a:gd name="connsiteY8" fmla="*/ 592997 h 2658378"/>
              <a:gd name="connsiteX9" fmla="*/ 4549832 w 4550874"/>
              <a:gd name="connsiteY9" fmla="*/ 341949 h 2658378"/>
              <a:gd name="connsiteX10" fmla="*/ 3808839 w 4550874"/>
              <a:gd name="connsiteY10" fmla="*/ 249891 h 2658378"/>
              <a:gd name="connsiteX11" fmla="*/ 3160315 w 4550874"/>
              <a:gd name="connsiteY11" fmla="*/ 301172 h 2658378"/>
              <a:gd name="connsiteX12" fmla="*/ 2697762 w 4550874"/>
              <a:gd name="connsiteY12" fmla="*/ 142387 h 2658378"/>
              <a:gd name="connsiteX13" fmla="*/ 2418910 w 4550874"/>
              <a:gd name="connsiteY13" fmla="*/ 206024 h 2658378"/>
              <a:gd name="connsiteX14" fmla="*/ 1928965 w 4550874"/>
              <a:gd name="connsiteY14" fmla="*/ 81634 h 2658378"/>
              <a:gd name="connsiteX15" fmla="*/ 1353964 w 4550874"/>
              <a:gd name="connsiteY15" fmla="*/ 3580 h 2658378"/>
              <a:gd name="connsiteX16" fmla="*/ 518647 w 4550874"/>
              <a:gd name="connsiteY16" fmla="*/ 197581 h 2658378"/>
              <a:gd name="connsiteX17" fmla="*/ 48266 w 4550874"/>
              <a:gd name="connsiteY17" fmla="*/ 178427 h 2658378"/>
              <a:gd name="connsiteX18" fmla="*/ 33438 w 4550874"/>
              <a:gd name="connsiteY18"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160315 w 4580885"/>
              <a:gd name="connsiteY10" fmla="*/ 301172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345666 w 4580885"/>
              <a:gd name="connsiteY10" fmla="*/ 66393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719156"/>
              <a:gd name="connsiteY0" fmla="*/ 577757 h 2658378"/>
              <a:gd name="connsiteX1" fmla="*/ 208698 w 4719156"/>
              <a:gd name="connsiteY1" fmla="*/ 1339757 h 2658378"/>
              <a:gd name="connsiteX2" fmla="*/ 665898 w 4719156"/>
              <a:gd name="connsiteY2" fmla="*/ 1583597 h 2658378"/>
              <a:gd name="connsiteX3" fmla="*/ 1511718 w 4719156"/>
              <a:gd name="connsiteY3" fmla="*/ 2223677 h 2658378"/>
              <a:gd name="connsiteX4" fmla="*/ 2448978 w 4719156"/>
              <a:gd name="connsiteY4" fmla="*/ 2658017 h 2658378"/>
              <a:gd name="connsiteX5" fmla="*/ 3185266 w 4719156"/>
              <a:gd name="connsiteY5" fmla="*/ 2262197 h 2658378"/>
              <a:gd name="connsiteX6" fmla="*/ 4323498 w 4719156"/>
              <a:gd name="connsiteY6" fmla="*/ 707297 h 2658378"/>
              <a:gd name="connsiteX7" fmla="*/ 4430178 w 4719156"/>
              <a:gd name="connsiteY7" fmla="*/ 600617 h 2658378"/>
              <a:gd name="connsiteX8" fmla="*/ 4698113 w 4719156"/>
              <a:gd name="connsiteY8" fmla="*/ 181311 h 2658378"/>
              <a:gd name="connsiteX9" fmla="*/ 3808839 w 4719156"/>
              <a:gd name="connsiteY9" fmla="*/ 249891 h 2658378"/>
              <a:gd name="connsiteX10" fmla="*/ 3345666 w 4719156"/>
              <a:gd name="connsiteY10" fmla="*/ 66393 h 2658378"/>
              <a:gd name="connsiteX11" fmla="*/ 2697762 w 4719156"/>
              <a:gd name="connsiteY11" fmla="*/ 142387 h 2658378"/>
              <a:gd name="connsiteX12" fmla="*/ 2418910 w 4719156"/>
              <a:gd name="connsiteY12" fmla="*/ 206024 h 2658378"/>
              <a:gd name="connsiteX13" fmla="*/ 1928965 w 4719156"/>
              <a:gd name="connsiteY13" fmla="*/ 81634 h 2658378"/>
              <a:gd name="connsiteX14" fmla="*/ 1353964 w 4719156"/>
              <a:gd name="connsiteY14" fmla="*/ 3580 h 2658378"/>
              <a:gd name="connsiteX15" fmla="*/ 518647 w 4719156"/>
              <a:gd name="connsiteY15" fmla="*/ 197581 h 2658378"/>
              <a:gd name="connsiteX16" fmla="*/ 48266 w 4719156"/>
              <a:gd name="connsiteY16" fmla="*/ 178427 h 2658378"/>
              <a:gd name="connsiteX17" fmla="*/ 33438 w 4719156"/>
              <a:gd name="connsiteY17" fmla="*/ 577757 h 2658378"/>
              <a:gd name="connsiteX0" fmla="*/ 33438 w 4716613"/>
              <a:gd name="connsiteY0" fmla="*/ 577757 h 2658351"/>
              <a:gd name="connsiteX1" fmla="*/ 208698 w 4716613"/>
              <a:gd name="connsiteY1" fmla="*/ 1339757 h 2658351"/>
              <a:gd name="connsiteX2" fmla="*/ 665898 w 4716613"/>
              <a:gd name="connsiteY2" fmla="*/ 1583597 h 2658351"/>
              <a:gd name="connsiteX3" fmla="*/ 1511718 w 4716613"/>
              <a:gd name="connsiteY3" fmla="*/ 2223677 h 2658351"/>
              <a:gd name="connsiteX4" fmla="*/ 2448978 w 4716613"/>
              <a:gd name="connsiteY4" fmla="*/ 2658017 h 2658351"/>
              <a:gd name="connsiteX5" fmla="*/ 3185266 w 4716613"/>
              <a:gd name="connsiteY5" fmla="*/ 2262197 h 2658351"/>
              <a:gd name="connsiteX6" fmla="*/ 4657130 w 4716613"/>
              <a:gd name="connsiteY6" fmla="*/ 750138 h 2658351"/>
              <a:gd name="connsiteX7" fmla="*/ 4430178 w 4716613"/>
              <a:gd name="connsiteY7" fmla="*/ 600617 h 2658351"/>
              <a:gd name="connsiteX8" fmla="*/ 4698113 w 4716613"/>
              <a:gd name="connsiteY8" fmla="*/ 181311 h 2658351"/>
              <a:gd name="connsiteX9" fmla="*/ 3808839 w 4716613"/>
              <a:gd name="connsiteY9" fmla="*/ 249891 h 2658351"/>
              <a:gd name="connsiteX10" fmla="*/ 3345666 w 4716613"/>
              <a:gd name="connsiteY10" fmla="*/ 66393 h 2658351"/>
              <a:gd name="connsiteX11" fmla="*/ 2697762 w 4716613"/>
              <a:gd name="connsiteY11" fmla="*/ 142387 h 2658351"/>
              <a:gd name="connsiteX12" fmla="*/ 2418910 w 4716613"/>
              <a:gd name="connsiteY12" fmla="*/ 206024 h 2658351"/>
              <a:gd name="connsiteX13" fmla="*/ 1928965 w 4716613"/>
              <a:gd name="connsiteY13" fmla="*/ 81634 h 2658351"/>
              <a:gd name="connsiteX14" fmla="*/ 1353964 w 4716613"/>
              <a:gd name="connsiteY14" fmla="*/ 3580 h 2658351"/>
              <a:gd name="connsiteX15" fmla="*/ 518647 w 4716613"/>
              <a:gd name="connsiteY15" fmla="*/ 197581 h 2658351"/>
              <a:gd name="connsiteX16" fmla="*/ 48266 w 4716613"/>
              <a:gd name="connsiteY16" fmla="*/ 178427 h 2658351"/>
              <a:gd name="connsiteX17" fmla="*/ 33438 w 471661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567676 w 4986563"/>
              <a:gd name="connsiteY3" fmla="*/ 1739659 h 2658351"/>
              <a:gd name="connsiteX4" fmla="*/ 1511718 w 4986563"/>
              <a:gd name="connsiteY4" fmla="*/ 2223677 h 2658351"/>
              <a:gd name="connsiteX5" fmla="*/ 2448978 w 4986563"/>
              <a:gd name="connsiteY5" fmla="*/ 2658017 h 2658351"/>
              <a:gd name="connsiteX6" fmla="*/ 3185266 w 4986563"/>
              <a:gd name="connsiteY6" fmla="*/ 2262197 h 2658351"/>
              <a:gd name="connsiteX7" fmla="*/ 4657130 w 4986563"/>
              <a:gd name="connsiteY7" fmla="*/ 750138 h 2658351"/>
              <a:gd name="connsiteX8" fmla="*/ 4986232 w 4986563"/>
              <a:gd name="connsiteY8" fmla="*/ 504225 h 2658351"/>
              <a:gd name="connsiteX9" fmla="*/ 4698113 w 4986563"/>
              <a:gd name="connsiteY9" fmla="*/ 181311 h 2658351"/>
              <a:gd name="connsiteX10" fmla="*/ 3808839 w 4986563"/>
              <a:gd name="connsiteY10" fmla="*/ 249891 h 2658351"/>
              <a:gd name="connsiteX11" fmla="*/ 3345666 w 4986563"/>
              <a:gd name="connsiteY11" fmla="*/ 66393 h 2658351"/>
              <a:gd name="connsiteX12" fmla="*/ 2697762 w 4986563"/>
              <a:gd name="connsiteY12" fmla="*/ 142387 h 2658351"/>
              <a:gd name="connsiteX13" fmla="*/ 2418910 w 4986563"/>
              <a:gd name="connsiteY13" fmla="*/ 206024 h 2658351"/>
              <a:gd name="connsiteX14" fmla="*/ 1928965 w 4986563"/>
              <a:gd name="connsiteY14" fmla="*/ 81634 h 2658351"/>
              <a:gd name="connsiteX15" fmla="*/ 1353964 w 4986563"/>
              <a:gd name="connsiteY15" fmla="*/ 3580 h 2658351"/>
              <a:gd name="connsiteX16" fmla="*/ 518647 w 4986563"/>
              <a:gd name="connsiteY16" fmla="*/ 197581 h 2658351"/>
              <a:gd name="connsiteX17" fmla="*/ 48266 w 4986563"/>
              <a:gd name="connsiteY17" fmla="*/ 178427 h 2658351"/>
              <a:gd name="connsiteX18" fmla="*/ 33438 w 4986563"/>
              <a:gd name="connsiteY18" fmla="*/ 577757 h 2658351"/>
              <a:gd name="connsiteX0" fmla="*/ 33438 w 4986563"/>
              <a:gd name="connsiteY0" fmla="*/ 577757 h 2658351"/>
              <a:gd name="connsiteX1" fmla="*/ 208698 w 4986563"/>
              <a:gd name="connsiteY1" fmla="*/ 1339757 h 2658351"/>
              <a:gd name="connsiteX2" fmla="*/ 567676 w 4986563"/>
              <a:gd name="connsiteY2" fmla="*/ 1739659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27689 w 4980814"/>
              <a:gd name="connsiteY0" fmla="*/ 577757 h 2658351"/>
              <a:gd name="connsiteX1" fmla="*/ 91738 w 4980814"/>
              <a:gd name="connsiteY1" fmla="*/ 1382599 h 2658351"/>
              <a:gd name="connsiteX2" fmla="*/ 561927 w 4980814"/>
              <a:gd name="connsiteY2" fmla="*/ 1739659 h 2658351"/>
              <a:gd name="connsiteX3" fmla="*/ 1505969 w 4980814"/>
              <a:gd name="connsiteY3" fmla="*/ 2223677 h 2658351"/>
              <a:gd name="connsiteX4" fmla="*/ 2443229 w 4980814"/>
              <a:gd name="connsiteY4" fmla="*/ 2658017 h 2658351"/>
              <a:gd name="connsiteX5" fmla="*/ 3179517 w 4980814"/>
              <a:gd name="connsiteY5" fmla="*/ 2262197 h 2658351"/>
              <a:gd name="connsiteX6" fmla="*/ 4651381 w 4980814"/>
              <a:gd name="connsiteY6" fmla="*/ 750138 h 2658351"/>
              <a:gd name="connsiteX7" fmla="*/ 4980483 w 4980814"/>
              <a:gd name="connsiteY7" fmla="*/ 504225 h 2658351"/>
              <a:gd name="connsiteX8" fmla="*/ 4692364 w 4980814"/>
              <a:gd name="connsiteY8" fmla="*/ 181311 h 2658351"/>
              <a:gd name="connsiteX9" fmla="*/ 3803090 w 4980814"/>
              <a:gd name="connsiteY9" fmla="*/ 249891 h 2658351"/>
              <a:gd name="connsiteX10" fmla="*/ 3339917 w 4980814"/>
              <a:gd name="connsiteY10" fmla="*/ 66393 h 2658351"/>
              <a:gd name="connsiteX11" fmla="*/ 2692013 w 4980814"/>
              <a:gd name="connsiteY11" fmla="*/ 142387 h 2658351"/>
              <a:gd name="connsiteX12" fmla="*/ 2413161 w 4980814"/>
              <a:gd name="connsiteY12" fmla="*/ 206024 h 2658351"/>
              <a:gd name="connsiteX13" fmla="*/ 1923216 w 4980814"/>
              <a:gd name="connsiteY13" fmla="*/ 81634 h 2658351"/>
              <a:gd name="connsiteX14" fmla="*/ 1348215 w 4980814"/>
              <a:gd name="connsiteY14" fmla="*/ 3580 h 2658351"/>
              <a:gd name="connsiteX15" fmla="*/ 512898 w 4980814"/>
              <a:gd name="connsiteY15" fmla="*/ 197581 h 2658351"/>
              <a:gd name="connsiteX16" fmla="*/ 42517 w 4980814"/>
              <a:gd name="connsiteY16" fmla="*/ 178427 h 2658351"/>
              <a:gd name="connsiteX17" fmla="*/ 27689 w 4980814"/>
              <a:gd name="connsiteY17" fmla="*/ 577757 h 2658351"/>
              <a:gd name="connsiteX0" fmla="*/ 605 w 5114368"/>
              <a:gd name="connsiteY0" fmla="*/ 545627 h 2658351"/>
              <a:gd name="connsiteX1" fmla="*/ 225292 w 5114368"/>
              <a:gd name="connsiteY1" fmla="*/ 1382599 h 2658351"/>
              <a:gd name="connsiteX2" fmla="*/ 695481 w 5114368"/>
              <a:gd name="connsiteY2" fmla="*/ 1739659 h 2658351"/>
              <a:gd name="connsiteX3" fmla="*/ 1639523 w 5114368"/>
              <a:gd name="connsiteY3" fmla="*/ 2223677 h 2658351"/>
              <a:gd name="connsiteX4" fmla="*/ 2576783 w 5114368"/>
              <a:gd name="connsiteY4" fmla="*/ 2658017 h 2658351"/>
              <a:gd name="connsiteX5" fmla="*/ 3313071 w 5114368"/>
              <a:gd name="connsiteY5" fmla="*/ 2262197 h 2658351"/>
              <a:gd name="connsiteX6" fmla="*/ 4784935 w 5114368"/>
              <a:gd name="connsiteY6" fmla="*/ 750138 h 2658351"/>
              <a:gd name="connsiteX7" fmla="*/ 5114037 w 5114368"/>
              <a:gd name="connsiteY7" fmla="*/ 504225 h 2658351"/>
              <a:gd name="connsiteX8" fmla="*/ 4825918 w 5114368"/>
              <a:gd name="connsiteY8" fmla="*/ 181311 h 2658351"/>
              <a:gd name="connsiteX9" fmla="*/ 3936644 w 5114368"/>
              <a:gd name="connsiteY9" fmla="*/ 249891 h 2658351"/>
              <a:gd name="connsiteX10" fmla="*/ 3473471 w 5114368"/>
              <a:gd name="connsiteY10" fmla="*/ 66393 h 2658351"/>
              <a:gd name="connsiteX11" fmla="*/ 2825567 w 5114368"/>
              <a:gd name="connsiteY11" fmla="*/ 142387 h 2658351"/>
              <a:gd name="connsiteX12" fmla="*/ 2546715 w 5114368"/>
              <a:gd name="connsiteY12" fmla="*/ 206024 h 2658351"/>
              <a:gd name="connsiteX13" fmla="*/ 2056770 w 5114368"/>
              <a:gd name="connsiteY13" fmla="*/ 81634 h 2658351"/>
              <a:gd name="connsiteX14" fmla="*/ 1481769 w 5114368"/>
              <a:gd name="connsiteY14" fmla="*/ 3580 h 2658351"/>
              <a:gd name="connsiteX15" fmla="*/ 646452 w 5114368"/>
              <a:gd name="connsiteY15" fmla="*/ 197581 h 2658351"/>
              <a:gd name="connsiteX16" fmla="*/ 176071 w 5114368"/>
              <a:gd name="connsiteY16" fmla="*/ 178427 h 2658351"/>
              <a:gd name="connsiteX17" fmla="*/ 605 w 5114368"/>
              <a:gd name="connsiteY17" fmla="*/ 545627 h 2658351"/>
              <a:gd name="connsiteX0" fmla="*/ 605 w 5115469"/>
              <a:gd name="connsiteY0" fmla="*/ 545627 h 2658388"/>
              <a:gd name="connsiteX1" fmla="*/ 225292 w 5115469"/>
              <a:gd name="connsiteY1" fmla="*/ 1382599 h 2658388"/>
              <a:gd name="connsiteX2" fmla="*/ 695481 w 5115469"/>
              <a:gd name="connsiteY2" fmla="*/ 1739659 h 2658388"/>
              <a:gd name="connsiteX3" fmla="*/ 1639523 w 5115469"/>
              <a:gd name="connsiteY3" fmla="*/ 2223677 h 2658388"/>
              <a:gd name="connsiteX4" fmla="*/ 2576783 w 5115469"/>
              <a:gd name="connsiteY4" fmla="*/ 2658017 h 2658388"/>
              <a:gd name="connsiteX5" fmla="*/ 3313071 w 5115469"/>
              <a:gd name="connsiteY5" fmla="*/ 2262197 h 2658388"/>
              <a:gd name="connsiteX6" fmla="*/ 4734447 w 5115469"/>
              <a:gd name="connsiteY6" fmla="*/ 691790 h 2658388"/>
              <a:gd name="connsiteX7" fmla="*/ 5114037 w 5115469"/>
              <a:gd name="connsiteY7" fmla="*/ 504225 h 2658388"/>
              <a:gd name="connsiteX8" fmla="*/ 4825918 w 5115469"/>
              <a:gd name="connsiteY8" fmla="*/ 181311 h 2658388"/>
              <a:gd name="connsiteX9" fmla="*/ 3936644 w 5115469"/>
              <a:gd name="connsiteY9" fmla="*/ 249891 h 2658388"/>
              <a:gd name="connsiteX10" fmla="*/ 3473471 w 5115469"/>
              <a:gd name="connsiteY10" fmla="*/ 66393 h 2658388"/>
              <a:gd name="connsiteX11" fmla="*/ 2825567 w 5115469"/>
              <a:gd name="connsiteY11" fmla="*/ 142387 h 2658388"/>
              <a:gd name="connsiteX12" fmla="*/ 2546715 w 5115469"/>
              <a:gd name="connsiteY12" fmla="*/ 206024 h 2658388"/>
              <a:gd name="connsiteX13" fmla="*/ 2056770 w 5115469"/>
              <a:gd name="connsiteY13" fmla="*/ 81634 h 2658388"/>
              <a:gd name="connsiteX14" fmla="*/ 1481769 w 5115469"/>
              <a:gd name="connsiteY14" fmla="*/ 3580 h 2658388"/>
              <a:gd name="connsiteX15" fmla="*/ 646452 w 5115469"/>
              <a:gd name="connsiteY15" fmla="*/ 197581 h 2658388"/>
              <a:gd name="connsiteX16" fmla="*/ 176071 w 5115469"/>
              <a:gd name="connsiteY16" fmla="*/ 178427 h 2658388"/>
              <a:gd name="connsiteX17" fmla="*/ 605 w 5115469"/>
              <a:gd name="connsiteY17" fmla="*/ 545627 h 2658388"/>
              <a:gd name="connsiteX0" fmla="*/ 605 w 5022263"/>
              <a:gd name="connsiteY0" fmla="*/ 545627 h 2658388"/>
              <a:gd name="connsiteX1" fmla="*/ 225292 w 5022263"/>
              <a:gd name="connsiteY1" fmla="*/ 1382599 h 2658388"/>
              <a:gd name="connsiteX2" fmla="*/ 695481 w 5022263"/>
              <a:gd name="connsiteY2" fmla="*/ 1739659 h 2658388"/>
              <a:gd name="connsiteX3" fmla="*/ 1639523 w 5022263"/>
              <a:gd name="connsiteY3" fmla="*/ 2223677 h 2658388"/>
              <a:gd name="connsiteX4" fmla="*/ 2576783 w 5022263"/>
              <a:gd name="connsiteY4" fmla="*/ 2658017 h 2658388"/>
              <a:gd name="connsiteX5" fmla="*/ 3313071 w 5022263"/>
              <a:gd name="connsiteY5" fmla="*/ 2262197 h 2658388"/>
              <a:gd name="connsiteX6" fmla="*/ 4734447 w 5022263"/>
              <a:gd name="connsiteY6" fmla="*/ 691790 h 2658388"/>
              <a:gd name="connsiteX7" fmla="*/ 5018670 w 5022263"/>
              <a:gd name="connsiteY7" fmla="*/ 445878 h 2658388"/>
              <a:gd name="connsiteX8" fmla="*/ 4825918 w 5022263"/>
              <a:gd name="connsiteY8" fmla="*/ 181311 h 2658388"/>
              <a:gd name="connsiteX9" fmla="*/ 3936644 w 5022263"/>
              <a:gd name="connsiteY9" fmla="*/ 249891 h 2658388"/>
              <a:gd name="connsiteX10" fmla="*/ 3473471 w 5022263"/>
              <a:gd name="connsiteY10" fmla="*/ 66393 h 2658388"/>
              <a:gd name="connsiteX11" fmla="*/ 2825567 w 5022263"/>
              <a:gd name="connsiteY11" fmla="*/ 142387 h 2658388"/>
              <a:gd name="connsiteX12" fmla="*/ 2546715 w 5022263"/>
              <a:gd name="connsiteY12" fmla="*/ 206024 h 2658388"/>
              <a:gd name="connsiteX13" fmla="*/ 2056770 w 5022263"/>
              <a:gd name="connsiteY13" fmla="*/ 81634 h 2658388"/>
              <a:gd name="connsiteX14" fmla="*/ 1481769 w 5022263"/>
              <a:gd name="connsiteY14" fmla="*/ 3580 h 2658388"/>
              <a:gd name="connsiteX15" fmla="*/ 646452 w 5022263"/>
              <a:gd name="connsiteY15" fmla="*/ 197581 h 2658388"/>
              <a:gd name="connsiteX16" fmla="*/ 176071 w 5022263"/>
              <a:gd name="connsiteY16" fmla="*/ 178427 h 2658388"/>
              <a:gd name="connsiteX17" fmla="*/ 605 w 5022263"/>
              <a:gd name="connsiteY17" fmla="*/ 545627 h 2658388"/>
              <a:gd name="connsiteX0" fmla="*/ 605 w 5022263"/>
              <a:gd name="connsiteY0" fmla="*/ 545627 h 2658504"/>
              <a:gd name="connsiteX1" fmla="*/ 225292 w 5022263"/>
              <a:gd name="connsiteY1" fmla="*/ 1382599 h 2658504"/>
              <a:gd name="connsiteX2" fmla="*/ 695481 w 5022263"/>
              <a:gd name="connsiteY2" fmla="*/ 1739659 h 2658504"/>
              <a:gd name="connsiteX3" fmla="*/ 1639523 w 5022263"/>
              <a:gd name="connsiteY3" fmla="*/ 2223677 h 2658504"/>
              <a:gd name="connsiteX4" fmla="*/ 2576783 w 5022263"/>
              <a:gd name="connsiteY4" fmla="*/ 2658017 h 2658504"/>
              <a:gd name="connsiteX5" fmla="*/ 3357949 w 5022263"/>
              <a:gd name="connsiteY5" fmla="*/ 2267060 h 2658504"/>
              <a:gd name="connsiteX6" fmla="*/ 4734447 w 5022263"/>
              <a:gd name="connsiteY6" fmla="*/ 691790 h 2658504"/>
              <a:gd name="connsiteX7" fmla="*/ 5018670 w 5022263"/>
              <a:gd name="connsiteY7" fmla="*/ 445878 h 2658504"/>
              <a:gd name="connsiteX8" fmla="*/ 4825918 w 5022263"/>
              <a:gd name="connsiteY8" fmla="*/ 181311 h 2658504"/>
              <a:gd name="connsiteX9" fmla="*/ 3936644 w 5022263"/>
              <a:gd name="connsiteY9" fmla="*/ 249891 h 2658504"/>
              <a:gd name="connsiteX10" fmla="*/ 3473471 w 5022263"/>
              <a:gd name="connsiteY10" fmla="*/ 66393 h 2658504"/>
              <a:gd name="connsiteX11" fmla="*/ 2825567 w 5022263"/>
              <a:gd name="connsiteY11" fmla="*/ 142387 h 2658504"/>
              <a:gd name="connsiteX12" fmla="*/ 2546715 w 5022263"/>
              <a:gd name="connsiteY12" fmla="*/ 206024 h 2658504"/>
              <a:gd name="connsiteX13" fmla="*/ 2056770 w 5022263"/>
              <a:gd name="connsiteY13" fmla="*/ 81634 h 2658504"/>
              <a:gd name="connsiteX14" fmla="*/ 1481769 w 5022263"/>
              <a:gd name="connsiteY14" fmla="*/ 3580 h 2658504"/>
              <a:gd name="connsiteX15" fmla="*/ 646452 w 5022263"/>
              <a:gd name="connsiteY15" fmla="*/ 197581 h 2658504"/>
              <a:gd name="connsiteX16" fmla="*/ 176071 w 5022263"/>
              <a:gd name="connsiteY16" fmla="*/ 178427 h 2658504"/>
              <a:gd name="connsiteX17" fmla="*/ 605 w 5022263"/>
              <a:gd name="connsiteY17" fmla="*/ 545627 h 2658504"/>
              <a:gd name="connsiteX0" fmla="*/ 605 w 5022263"/>
              <a:gd name="connsiteY0" fmla="*/ 545627 h 2658026"/>
              <a:gd name="connsiteX1" fmla="*/ 225292 w 5022263"/>
              <a:gd name="connsiteY1" fmla="*/ 1382599 h 2658026"/>
              <a:gd name="connsiteX2" fmla="*/ 695481 w 5022263"/>
              <a:gd name="connsiteY2" fmla="*/ 173965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6"/>
              <a:gd name="connsiteX1" fmla="*/ 225292 w 5022263"/>
              <a:gd name="connsiteY1" fmla="*/ 1382599 h 2658026"/>
              <a:gd name="connsiteX2" fmla="*/ 790848 w 5022263"/>
              <a:gd name="connsiteY2" fmla="*/ 172020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473471 w 5022263"/>
              <a:gd name="connsiteY10" fmla="*/ 66393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523960 w 5022263"/>
              <a:gd name="connsiteY10" fmla="*/ 217126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464268 h 2576664"/>
              <a:gd name="connsiteX1" fmla="*/ 225292 w 5022263"/>
              <a:gd name="connsiteY1" fmla="*/ 1301240 h 2576664"/>
              <a:gd name="connsiteX2" fmla="*/ 790848 w 5022263"/>
              <a:gd name="connsiteY2" fmla="*/ 1638850 h 2576664"/>
              <a:gd name="connsiteX3" fmla="*/ 1661962 w 5022263"/>
              <a:gd name="connsiteY3" fmla="*/ 2195804 h 2576664"/>
              <a:gd name="connsiteX4" fmla="*/ 2576783 w 5022263"/>
              <a:gd name="connsiteY4" fmla="*/ 2576658 h 2576664"/>
              <a:gd name="connsiteX5" fmla="*/ 3357949 w 5022263"/>
              <a:gd name="connsiteY5" fmla="*/ 2185701 h 2576664"/>
              <a:gd name="connsiteX6" fmla="*/ 4734447 w 5022263"/>
              <a:gd name="connsiteY6" fmla="*/ 610431 h 2576664"/>
              <a:gd name="connsiteX7" fmla="*/ 5018670 w 5022263"/>
              <a:gd name="connsiteY7" fmla="*/ 364519 h 2576664"/>
              <a:gd name="connsiteX8" fmla="*/ 4825918 w 5022263"/>
              <a:gd name="connsiteY8" fmla="*/ 99952 h 2576664"/>
              <a:gd name="connsiteX9" fmla="*/ 3936644 w 5022263"/>
              <a:gd name="connsiteY9" fmla="*/ 168532 h 2576664"/>
              <a:gd name="connsiteX10" fmla="*/ 3523960 w 5022263"/>
              <a:gd name="connsiteY10" fmla="*/ 135767 h 2576664"/>
              <a:gd name="connsiteX11" fmla="*/ 2825567 w 5022263"/>
              <a:gd name="connsiteY11" fmla="*/ 61028 h 2576664"/>
              <a:gd name="connsiteX12" fmla="*/ 2546715 w 5022263"/>
              <a:gd name="connsiteY12" fmla="*/ 124665 h 2576664"/>
              <a:gd name="connsiteX13" fmla="*/ 2056770 w 5022263"/>
              <a:gd name="connsiteY13" fmla="*/ 275 h 2576664"/>
              <a:gd name="connsiteX14" fmla="*/ 1487379 w 5022263"/>
              <a:gd name="connsiteY14" fmla="*/ 165337 h 2576664"/>
              <a:gd name="connsiteX15" fmla="*/ 646452 w 5022263"/>
              <a:gd name="connsiteY15" fmla="*/ 116222 h 2576664"/>
              <a:gd name="connsiteX16" fmla="*/ 176071 w 5022263"/>
              <a:gd name="connsiteY16" fmla="*/ 97068 h 2576664"/>
              <a:gd name="connsiteX17" fmla="*/ 605 w 5022263"/>
              <a:gd name="connsiteY17" fmla="*/ 464268 h 2576664"/>
              <a:gd name="connsiteX0" fmla="*/ 605 w 5022263"/>
              <a:gd name="connsiteY0" fmla="*/ 403290 h 2515686"/>
              <a:gd name="connsiteX1" fmla="*/ 225292 w 5022263"/>
              <a:gd name="connsiteY1" fmla="*/ 1240262 h 2515686"/>
              <a:gd name="connsiteX2" fmla="*/ 790848 w 5022263"/>
              <a:gd name="connsiteY2" fmla="*/ 1577872 h 2515686"/>
              <a:gd name="connsiteX3" fmla="*/ 1661962 w 5022263"/>
              <a:gd name="connsiteY3" fmla="*/ 2134826 h 2515686"/>
              <a:gd name="connsiteX4" fmla="*/ 2576783 w 5022263"/>
              <a:gd name="connsiteY4" fmla="*/ 2515680 h 2515686"/>
              <a:gd name="connsiteX5" fmla="*/ 3357949 w 5022263"/>
              <a:gd name="connsiteY5" fmla="*/ 2124723 h 2515686"/>
              <a:gd name="connsiteX6" fmla="*/ 4734447 w 5022263"/>
              <a:gd name="connsiteY6" fmla="*/ 549453 h 2515686"/>
              <a:gd name="connsiteX7" fmla="*/ 5018670 w 5022263"/>
              <a:gd name="connsiteY7" fmla="*/ 303541 h 2515686"/>
              <a:gd name="connsiteX8" fmla="*/ 4825918 w 5022263"/>
              <a:gd name="connsiteY8" fmla="*/ 38974 h 2515686"/>
              <a:gd name="connsiteX9" fmla="*/ 3936644 w 5022263"/>
              <a:gd name="connsiteY9" fmla="*/ 107554 h 2515686"/>
              <a:gd name="connsiteX10" fmla="*/ 3523960 w 5022263"/>
              <a:gd name="connsiteY10" fmla="*/ 74789 h 2515686"/>
              <a:gd name="connsiteX11" fmla="*/ 2825567 w 5022263"/>
              <a:gd name="connsiteY11" fmla="*/ 50 h 2515686"/>
              <a:gd name="connsiteX12" fmla="*/ 2546715 w 5022263"/>
              <a:gd name="connsiteY12" fmla="*/ 63687 h 2515686"/>
              <a:gd name="connsiteX13" fmla="*/ 2051160 w 5022263"/>
              <a:gd name="connsiteY13" fmla="*/ 90030 h 2515686"/>
              <a:gd name="connsiteX14" fmla="*/ 1487379 w 5022263"/>
              <a:gd name="connsiteY14" fmla="*/ 104359 h 2515686"/>
              <a:gd name="connsiteX15" fmla="*/ 646452 w 5022263"/>
              <a:gd name="connsiteY15" fmla="*/ 55244 h 2515686"/>
              <a:gd name="connsiteX16" fmla="*/ 176071 w 5022263"/>
              <a:gd name="connsiteY16" fmla="*/ 36090 h 2515686"/>
              <a:gd name="connsiteX17" fmla="*/ 605 w 5022263"/>
              <a:gd name="connsiteY17" fmla="*/ 403290 h 2515686"/>
              <a:gd name="connsiteX0" fmla="*/ 605 w 5022263"/>
              <a:gd name="connsiteY0" fmla="*/ 389442 h 2501838"/>
              <a:gd name="connsiteX1" fmla="*/ 225292 w 5022263"/>
              <a:gd name="connsiteY1" fmla="*/ 1226414 h 2501838"/>
              <a:gd name="connsiteX2" fmla="*/ 790848 w 5022263"/>
              <a:gd name="connsiteY2" fmla="*/ 1564024 h 2501838"/>
              <a:gd name="connsiteX3" fmla="*/ 1661962 w 5022263"/>
              <a:gd name="connsiteY3" fmla="*/ 2120978 h 2501838"/>
              <a:gd name="connsiteX4" fmla="*/ 2576783 w 5022263"/>
              <a:gd name="connsiteY4" fmla="*/ 2501832 h 2501838"/>
              <a:gd name="connsiteX5" fmla="*/ 3357949 w 5022263"/>
              <a:gd name="connsiteY5" fmla="*/ 2110875 h 2501838"/>
              <a:gd name="connsiteX6" fmla="*/ 4734447 w 5022263"/>
              <a:gd name="connsiteY6" fmla="*/ 535605 h 2501838"/>
              <a:gd name="connsiteX7" fmla="*/ 5018670 w 5022263"/>
              <a:gd name="connsiteY7" fmla="*/ 289693 h 2501838"/>
              <a:gd name="connsiteX8" fmla="*/ 4825918 w 5022263"/>
              <a:gd name="connsiteY8" fmla="*/ 25126 h 2501838"/>
              <a:gd name="connsiteX9" fmla="*/ 3936644 w 5022263"/>
              <a:gd name="connsiteY9" fmla="*/ 93706 h 2501838"/>
              <a:gd name="connsiteX10" fmla="*/ 3523960 w 5022263"/>
              <a:gd name="connsiteY10" fmla="*/ 60941 h 2501838"/>
              <a:gd name="connsiteX11" fmla="*/ 2926544 w 5022263"/>
              <a:gd name="connsiteY11" fmla="*/ 102898 h 2501838"/>
              <a:gd name="connsiteX12" fmla="*/ 2546715 w 5022263"/>
              <a:gd name="connsiteY12" fmla="*/ 49839 h 2501838"/>
              <a:gd name="connsiteX13" fmla="*/ 2051160 w 5022263"/>
              <a:gd name="connsiteY13" fmla="*/ 76182 h 2501838"/>
              <a:gd name="connsiteX14" fmla="*/ 1487379 w 5022263"/>
              <a:gd name="connsiteY14" fmla="*/ 90511 h 2501838"/>
              <a:gd name="connsiteX15" fmla="*/ 646452 w 5022263"/>
              <a:gd name="connsiteY15" fmla="*/ 41396 h 2501838"/>
              <a:gd name="connsiteX16" fmla="*/ 176071 w 5022263"/>
              <a:gd name="connsiteY16" fmla="*/ 22242 h 2501838"/>
              <a:gd name="connsiteX17" fmla="*/ 605 w 5022263"/>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26544 w 5164998"/>
              <a:gd name="connsiteY11" fmla="*/ 102898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77032 w 5164998"/>
              <a:gd name="connsiteY11" fmla="*/ 73724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95774 w 5173393"/>
              <a:gd name="connsiteY14" fmla="*/ 49583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84554 w 5173393"/>
              <a:gd name="connsiteY14" fmla="*/ 15546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613 w 5798076"/>
              <a:gd name="connsiteY0" fmla="*/ 761504 h 2472588"/>
              <a:gd name="connsiteX1" fmla="*/ 858370 w 5798076"/>
              <a:gd name="connsiteY1" fmla="*/ 1197164 h 2472588"/>
              <a:gd name="connsiteX2" fmla="*/ 1423926 w 5798076"/>
              <a:gd name="connsiteY2" fmla="*/ 1534774 h 2472588"/>
              <a:gd name="connsiteX3" fmla="*/ 2295040 w 5798076"/>
              <a:gd name="connsiteY3" fmla="*/ 2091728 h 2472588"/>
              <a:gd name="connsiteX4" fmla="*/ 3209861 w 5798076"/>
              <a:gd name="connsiteY4" fmla="*/ 2472582 h 2472588"/>
              <a:gd name="connsiteX5" fmla="*/ 3991027 w 5798076"/>
              <a:gd name="connsiteY5" fmla="*/ 2081625 h 2472588"/>
              <a:gd name="connsiteX6" fmla="*/ 5367525 w 5798076"/>
              <a:gd name="connsiteY6" fmla="*/ 506355 h 2472588"/>
              <a:gd name="connsiteX7" fmla="*/ 5651748 w 5798076"/>
              <a:gd name="connsiteY7" fmla="*/ 260443 h 2472588"/>
              <a:gd name="connsiteX8" fmla="*/ 5722658 w 5798076"/>
              <a:gd name="connsiteY8" fmla="*/ 136884 h 2472588"/>
              <a:gd name="connsiteX9" fmla="*/ 4569722 w 5798076"/>
              <a:gd name="connsiteY9" fmla="*/ 64456 h 2472588"/>
              <a:gd name="connsiteX10" fmla="*/ 4157038 w 5798076"/>
              <a:gd name="connsiteY10" fmla="*/ 31691 h 2472588"/>
              <a:gd name="connsiteX11" fmla="*/ 3610110 w 5798076"/>
              <a:gd name="connsiteY11" fmla="*/ 44474 h 2472588"/>
              <a:gd name="connsiteX12" fmla="*/ 3179793 w 5798076"/>
              <a:gd name="connsiteY12" fmla="*/ 20589 h 2472588"/>
              <a:gd name="connsiteX13" fmla="*/ 2684238 w 5798076"/>
              <a:gd name="connsiteY13" fmla="*/ 46932 h 2472588"/>
              <a:gd name="connsiteX14" fmla="*/ 2109237 w 5798076"/>
              <a:gd name="connsiteY14" fmla="*/ 27224 h 2472588"/>
              <a:gd name="connsiteX15" fmla="*/ 1279530 w 5798076"/>
              <a:gd name="connsiteY15" fmla="*/ 12146 h 2472588"/>
              <a:gd name="connsiteX16" fmla="*/ 730611 w 5798076"/>
              <a:gd name="connsiteY16" fmla="*/ 85376 h 2472588"/>
              <a:gd name="connsiteX17" fmla="*/ 613 w 5798076"/>
              <a:gd name="connsiteY17" fmla="*/ 761504 h 2472588"/>
              <a:gd name="connsiteX0" fmla="*/ 682333 w 6479796"/>
              <a:gd name="connsiteY0" fmla="*/ 749422 h 2460506"/>
              <a:gd name="connsiteX1" fmla="*/ 1540090 w 6479796"/>
              <a:gd name="connsiteY1" fmla="*/ 1185082 h 2460506"/>
              <a:gd name="connsiteX2" fmla="*/ 2105646 w 6479796"/>
              <a:gd name="connsiteY2" fmla="*/ 1522692 h 2460506"/>
              <a:gd name="connsiteX3" fmla="*/ 2976760 w 6479796"/>
              <a:gd name="connsiteY3" fmla="*/ 2079646 h 2460506"/>
              <a:gd name="connsiteX4" fmla="*/ 3891581 w 6479796"/>
              <a:gd name="connsiteY4" fmla="*/ 2460500 h 2460506"/>
              <a:gd name="connsiteX5" fmla="*/ 4672747 w 6479796"/>
              <a:gd name="connsiteY5" fmla="*/ 2069543 h 2460506"/>
              <a:gd name="connsiteX6" fmla="*/ 6049245 w 6479796"/>
              <a:gd name="connsiteY6" fmla="*/ 494273 h 2460506"/>
              <a:gd name="connsiteX7" fmla="*/ 6333468 w 6479796"/>
              <a:gd name="connsiteY7" fmla="*/ 248361 h 2460506"/>
              <a:gd name="connsiteX8" fmla="*/ 6404378 w 6479796"/>
              <a:gd name="connsiteY8" fmla="*/ 124802 h 2460506"/>
              <a:gd name="connsiteX9" fmla="*/ 5251442 w 6479796"/>
              <a:gd name="connsiteY9" fmla="*/ 52374 h 2460506"/>
              <a:gd name="connsiteX10" fmla="*/ 4838758 w 6479796"/>
              <a:gd name="connsiteY10" fmla="*/ 19609 h 2460506"/>
              <a:gd name="connsiteX11" fmla="*/ 4291830 w 6479796"/>
              <a:gd name="connsiteY11" fmla="*/ 32392 h 2460506"/>
              <a:gd name="connsiteX12" fmla="*/ 3861513 w 6479796"/>
              <a:gd name="connsiteY12" fmla="*/ 8507 h 2460506"/>
              <a:gd name="connsiteX13" fmla="*/ 3365958 w 6479796"/>
              <a:gd name="connsiteY13" fmla="*/ 34850 h 2460506"/>
              <a:gd name="connsiteX14" fmla="*/ 2790957 w 6479796"/>
              <a:gd name="connsiteY14" fmla="*/ 15142 h 2460506"/>
              <a:gd name="connsiteX15" fmla="*/ 1961250 w 6479796"/>
              <a:gd name="connsiteY15" fmla="*/ 64 h 2460506"/>
              <a:gd name="connsiteX16" fmla="*/ 44902 w 6479796"/>
              <a:gd name="connsiteY16" fmla="*/ 287323 h 2460506"/>
              <a:gd name="connsiteX17" fmla="*/ 682333 w 6479796"/>
              <a:gd name="connsiteY17" fmla="*/ 749422 h 2460506"/>
              <a:gd name="connsiteX0" fmla="*/ 682333 w 6479796"/>
              <a:gd name="connsiteY0" fmla="*/ 749422 h 2463920"/>
              <a:gd name="connsiteX1" fmla="*/ 1540090 w 6479796"/>
              <a:gd name="connsiteY1" fmla="*/ 1185082 h 2463920"/>
              <a:gd name="connsiteX2" fmla="*/ 2105646 w 6479796"/>
              <a:gd name="connsiteY2" fmla="*/ 1522692 h 2463920"/>
              <a:gd name="connsiteX3" fmla="*/ 2976760 w 6479796"/>
              <a:gd name="connsiteY3" fmla="*/ 2079646 h 2463920"/>
              <a:gd name="connsiteX4" fmla="*/ 3891581 w 6479796"/>
              <a:gd name="connsiteY4" fmla="*/ 2460500 h 2463920"/>
              <a:gd name="connsiteX5" fmla="*/ 5204524 w 6479796"/>
              <a:gd name="connsiteY5" fmla="*/ 1828759 h 2463920"/>
              <a:gd name="connsiteX6" fmla="*/ 6049245 w 6479796"/>
              <a:gd name="connsiteY6" fmla="*/ 494273 h 2463920"/>
              <a:gd name="connsiteX7" fmla="*/ 6333468 w 6479796"/>
              <a:gd name="connsiteY7" fmla="*/ 248361 h 2463920"/>
              <a:gd name="connsiteX8" fmla="*/ 6404378 w 6479796"/>
              <a:gd name="connsiteY8" fmla="*/ 124802 h 2463920"/>
              <a:gd name="connsiteX9" fmla="*/ 5251442 w 6479796"/>
              <a:gd name="connsiteY9" fmla="*/ 52374 h 2463920"/>
              <a:gd name="connsiteX10" fmla="*/ 4838758 w 6479796"/>
              <a:gd name="connsiteY10" fmla="*/ 19609 h 2463920"/>
              <a:gd name="connsiteX11" fmla="*/ 4291830 w 6479796"/>
              <a:gd name="connsiteY11" fmla="*/ 32392 h 2463920"/>
              <a:gd name="connsiteX12" fmla="*/ 3861513 w 6479796"/>
              <a:gd name="connsiteY12" fmla="*/ 8507 h 2463920"/>
              <a:gd name="connsiteX13" fmla="*/ 3365958 w 6479796"/>
              <a:gd name="connsiteY13" fmla="*/ 34850 h 2463920"/>
              <a:gd name="connsiteX14" fmla="*/ 2790957 w 6479796"/>
              <a:gd name="connsiteY14" fmla="*/ 15142 h 2463920"/>
              <a:gd name="connsiteX15" fmla="*/ 1961250 w 6479796"/>
              <a:gd name="connsiteY15" fmla="*/ 64 h 2463920"/>
              <a:gd name="connsiteX16" fmla="*/ 44902 w 6479796"/>
              <a:gd name="connsiteY16" fmla="*/ 287323 h 2463920"/>
              <a:gd name="connsiteX17" fmla="*/ 682333 w 6479796"/>
              <a:gd name="connsiteY17" fmla="*/ 749422 h 2463920"/>
              <a:gd name="connsiteX0" fmla="*/ 682333 w 6470200"/>
              <a:gd name="connsiteY0" fmla="*/ 749422 h 2463920"/>
              <a:gd name="connsiteX1" fmla="*/ 1540090 w 6470200"/>
              <a:gd name="connsiteY1" fmla="*/ 1185082 h 2463920"/>
              <a:gd name="connsiteX2" fmla="*/ 2105646 w 6470200"/>
              <a:gd name="connsiteY2" fmla="*/ 1522692 h 2463920"/>
              <a:gd name="connsiteX3" fmla="*/ 2976760 w 6470200"/>
              <a:gd name="connsiteY3" fmla="*/ 2079646 h 2463920"/>
              <a:gd name="connsiteX4" fmla="*/ 3891581 w 6470200"/>
              <a:gd name="connsiteY4" fmla="*/ 2460500 h 2463920"/>
              <a:gd name="connsiteX5" fmla="*/ 5204524 w 6470200"/>
              <a:gd name="connsiteY5" fmla="*/ 1828759 h 2463920"/>
              <a:gd name="connsiteX6" fmla="*/ 6378441 w 6470200"/>
              <a:gd name="connsiteY6" fmla="*/ 467517 h 2463920"/>
              <a:gd name="connsiteX7" fmla="*/ 6333468 w 6470200"/>
              <a:gd name="connsiteY7" fmla="*/ 248361 h 2463920"/>
              <a:gd name="connsiteX8" fmla="*/ 6404378 w 6470200"/>
              <a:gd name="connsiteY8" fmla="*/ 124802 h 2463920"/>
              <a:gd name="connsiteX9" fmla="*/ 5251442 w 6470200"/>
              <a:gd name="connsiteY9" fmla="*/ 52374 h 2463920"/>
              <a:gd name="connsiteX10" fmla="*/ 4838758 w 6470200"/>
              <a:gd name="connsiteY10" fmla="*/ 19609 h 2463920"/>
              <a:gd name="connsiteX11" fmla="*/ 4291830 w 6470200"/>
              <a:gd name="connsiteY11" fmla="*/ 32392 h 2463920"/>
              <a:gd name="connsiteX12" fmla="*/ 3861513 w 6470200"/>
              <a:gd name="connsiteY12" fmla="*/ 8507 h 2463920"/>
              <a:gd name="connsiteX13" fmla="*/ 3365958 w 6470200"/>
              <a:gd name="connsiteY13" fmla="*/ 34850 h 2463920"/>
              <a:gd name="connsiteX14" fmla="*/ 2790957 w 6470200"/>
              <a:gd name="connsiteY14" fmla="*/ 15142 h 2463920"/>
              <a:gd name="connsiteX15" fmla="*/ 1961250 w 6470200"/>
              <a:gd name="connsiteY15" fmla="*/ 64 h 2463920"/>
              <a:gd name="connsiteX16" fmla="*/ 44902 w 6470200"/>
              <a:gd name="connsiteY16" fmla="*/ 287323 h 2463920"/>
              <a:gd name="connsiteX17" fmla="*/ 682333 w 6470200"/>
              <a:gd name="connsiteY17" fmla="*/ 749422 h 2463920"/>
              <a:gd name="connsiteX0" fmla="*/ 682333 w 6747272"/>
              <a:gd name="connsiteY0" fmla="*/ 749422 h 2463920"/>
              <a:gd name="connsiteX1" fmla="*/ 1540090 w 6747272"/>
              <a:gd name="connsiteY1" fmla="*/ 1185082 h 2463920"/>
              <a:gd name="connsiteX2" fmla="*/ 2105646 w 6747272"/>
              <a:gd name="connsiteY2" fmla="*/ 1522692 h 2463920"/>
              <a:gd name="connsiteX3" fmla="*/ 2976760 w 6747272"/>
              <a:gd name="connsiteY3" fmla="*/ 2079646 h 2463920"/>
              <a:gd name="connsiteX4" fmla="*/ 3891581 w 6747272"/>
              <a:gd name="connsiteY4" fmla="*/ 2460500 h 2463920"/>
              <a:gd name="connsiteX5" fmla="*/ 5204524 w 6747272"/>
              <a:gd name="connsiteY5" fmla="*/ 1828759 h 2463920"/>
              <a:gd name="connsiteX6" fmla="*/ 6378441 w 6747272"/>
              <a:gd name="connsiteY6" fmla="*/ 467517 h 2463920"/>
              <a:gd name="connsiteX7" fmla="*/ 6333468 w 6747272"/>
              <a:gd name="connsiteY7" fmla="*/ 248361 h 2463920"/>
              <a:gd name="connsiteX8" fmla="*/ 6708251 w 6747272"/>
              <a:gd name="connsiteY8" fmla="*/ 44541 h 2463920"/>
              <a:gd name="connsiteX9" fmla="*/ 5251442 w 6747272"/>
              <a:gd name="connsiteY9" fmla="*/ 52374 h 2463920"/>
              <a:gd name="connsiteX10" fmla="*/ 4838758 w 6747272"/>
              <a:gd name="connsiteY10" fmla="*/ 19609 h 2463920"/>
              <a:gd name="connsiteX11" fmla="*/ 4291830 w 6747272"/>
              <a:gd name="connsiteY11" fmla="*/ 32392 h 2463920"/>
              <a:gd name="connsiteX12" fmla="*/ 3861513 w 6747272"/>
              <a:gd name="connsiteY12" fmla="*/ 8507 h 2463920"/>
              <a:gd name="connsiteX13" fmla="*/ 3365958 w 6747272"/>
              <a:gd name="connsiteY13" fmla="*/ 34850 h 2463920"/>
              <a:gd name="connsiteX14" fmla="*/ 2790957 w 6747272"/>
              <a:gd name="connsiteY14" fmla="*/ 15142 h 2463920"/>
              <a:gd name="connsiteX15" fmla="*/ 1961250 w 6747272"/>
              <a:gd name="connsiteY15" fmla="*/ 64 h 2463920"/>
              <a:gd name="connsiteX16" fmla="*/ 44902 w 6747272"/>
              <a:gd name="connsiteY16" fmla="*/ 287323 h 2463920"/>
              <a:gd name="connsiteX17" fmla="*/ 682333 w 6747272"/>
              <a:gd name="connsiteY17" fmla="*/ 749422 h 2463920"/>
              <a:gd name="connsiteX0" fmla="*/ 682333 w 6805242"/>
              <a:gd name="connsiteY0" fmla="*/ 749422 h 2463920"/>
              <a:gd name="connsiteX1" fmla="*/ 1540090 w 6805242"/>
              <a:gd name="connsiteY1" fmla="*/ 1185082 h 2463920"/>
              <a:gd name="connsiteX2" fmla="*/ 2105646 w 6805242"/>
              <a:gd name="connsiteY2" fmla="*/ 1522692 h 2463920"/>
              <a:gd name="connsiteX3" fmla="*/ 2976760 w 6805242"/>
              <a:gd name="connsiteY3" fmla="*/ 2079646 h 2463920"/>
              <a:gd name="connsiteX4" fmla="*/ 3891581 w 6805242"/>
              <a:gd name="connsiteY4" fmla="*/ 2460500 h 2463920"/>
              <a:gd name="connsiteX5" fmla="*/ 5204524 w 6805242"/>
              <a:gd name="connsiteY5" fmla="*/ 1828759 h 2463920"/>
              <a:gd name="connsiteX6" fmla="*/ 6378441 w 6805242"/>
              <a:gd name="connsiteY6" fmla="*/ 467517 h 2463920"/>
              <a:gd name="connsiteX7" fmla="*/ 6637340 w 6805242"/>
              <a:gd name="connsiteY7" fmla="*/ 248361 h 2463920"/>
              <a:gd name="connsiteX8" fmla="*/ 6708251 w 6805242"/>
              <a:gd name="connsiteY8" fmla="*/ 44541 h 2463920"/>
              <a:gd name="connsiteX9" fmla="*/ 5251442 w 6805242"/>
              <a:gd name="connsiteY9" fmla="*/ 52374 h 2463920"/>
              <a:gd name="connsiteX10" fmla="*/ 4838758 w 6805242"/>
              <a:gd name="connsiteY10" fmla="*/ 19609 h 2463920"/>
              <a:gd name="connsiteX11" fmla="*/ 4291830 w 6805242"/>
              <a:gd name="connsiteY11" fmla="*/ 32392 h 2463920"/>
              <a:gd name="connsiteX12" fmla="*/ 3861513 w 6805242"/>
              <a:gd name="connsiteY12" fmla="*/ 8507 h 2463920"/>
              <a:gd name="connsiteX13" fmla="*/ 3365958 w 6805242"/>
              <a:gd name="connsiteY13" fmla="*/ 34850 h 2463920"/>
              <a:gd name="connsiteX14" fmla="*/ 2790957 w 6805242"/>
              <a:gd name="connsiteY14" fmla="*/ 15142 h 2463920"/>
              <a:gd name="connsiteX15" fmla="*/ 1961250 w 6805242"/>
              <a:gd name="connsiteY15" fmla="*/ 64 h 2463920"/>
              <a:gd name="connsiteX16" fmla="*/ 44902 w 6805242"/>
              <a:gd name="connsiteY16" fmla="*/ 287323 h 2463920"/>
              <a:gd name="connsiteX17" fmla="*/ 682333 w 6805242"/>
              <a:gd name="connsiteY17" fmla="*/ 749422 h 2463920"/>
              <a:gd name="connsiteX0" fmla="*/ 681748 w 6804657"/>
              <a:gd name="connsiteY0" fmla="*/ 749422 h 2463920"/>
              <a:gd name="connsiteX1" fmla="*/ 1474299 w 6804657"/>
              <a:gd name="connsiteY1" fmla="*/ 1276937 h 2463920"/>
              <a:gd name="connsiteX2" fmla="*/ 2105061 w 6804657"/>
              <a:gd name="connsiteY2" fmla="*/ 1522692 h 2463920"/>
              <a:gd name="connsiteX3" fmla="*/ 2976175 w 6804657"/>
              <a:gd name="connsiteY3" fmla="*/ 2079646 h 2463920"/>
              <a:gd name="connsiteX4" fmla="*/ 3890996 w 6804657"/>
              <a:gd name="connsiteY4" fmla="*/ 2460500 h 2463920"/>
              <a:gd name="connsiteX5" fmla="*/ 5203939 w 6804657"/>
              <a:gd name="connsiteY5" fmla="*/ 1828759 h 2463920"/>
              <a:gd name="connsiteX6" fmla="*/ 6377856 w 6804657"/>
              <a:gd name="connsiteY6" fmla="*/ 467517 h 2463920"/>
              <a:gd name="connsiteX7" fmla="*/ 6636755 w 6804657"/>
              <a:gd name="connsiteY7" fmla="*/ 248361 h 2463920"/>
              <a:gd name="connsiteX8" fmla="*/ 6707666 w 6804657"/>
              <a:gd name="connsiteY8" fmla="*/ 44541 h 2463920"/>
              <a:gd name="connsiteX9" fmla="*/ 5250857 w 6804657"/>
              <a:gd name="connsiteY9" fmla="*/ 52374 h 2463920"/>
              <a:gd name="connsiteX10" fmla="*/ 4838173 w 6804657"/>
              <a:gd name="connsiteY10" fmla="*/ 19609 h 2463920"/>
              <a:gd name="connsiteX11" fmla="*/ 4291245 w 6804657"/>
              <a:gd name="connsiteY11" fmla="*/ 32392 h 2463920"/>
              <a:gd name="connsiteX12" fmla="*/ 3860928 w 6804657"/>
              <a:gd name="connsiteY12" fmla="*/ 8507 h 2463920"/>
              <a:gd name="connsiteX13" fmla="*/ 3365373 w 6804657"/>
              <a:gd name="connsiteY13" fmla="*/ 34850 h 2463920"/>
              <a:gd name="connsiteX14" fmla="*/ 2790372 w 6804657"/>
              <a:gd name="connsiteY14" fmla="*/ 15142 h 2463920"/>
              <a:gd name="connsiteX15" fmla="*/ 1960665 w 6804657"/>
              <a:gd name="connsiteY15" fmla="*/ 64 h 2463920"/>
              <a:gd name="connsiteX16" fmla="*/ 44317 w 6804657"/>
              <a:gd name="connsiteY16" fmla="*/ 287323 h 2463920"/>
              <a:gd name="connsiteX17" fmla="*/ 681748 w 6804657"/>
              <a:gd name="connsiteY17" fmla="*/ 749422 h 2463920"/>
              <a:gd name="connsiteX0" fmla="*/ 1394343 w 7517252"/>
              <a:gd name="connsiteY0" fmla="*/ 952328 h 2666826"/>
              <a:gd name="connsiteX1" fmla="*/ 2186894 w 7517252"/>
              <a:gd name="connsiteY1" fmla="*/ 1479843 h 2666826"/>
              <a:gd name="connsiteX2" fmla="*/ 2817656 w 7517252"/>
              <a:gd name="connsiteY2" fmla="*/ 1725598 h 2666826"/>
              <a:gd name="connsiteX3" fmla="*/ 3688770 w 7517252"/>
              <a:gd name="connsiteY3" fmla="*/ 2282552 h 2666826"/>
              <a:gd name="connsiteX4" fmla="*/ 4603591 w 7517252"/>
              <a:gd name="connsiteY4" fmla="*/ 2663406 h 2666826"/>
              <a:gd name="connsiteX5" fmla="*/ 5916534 w 7517252"/>
              <a:gd name="connsiteY5" fmla="*/ 2031665 h 2666826"/>
              <a:gd name="connsiteX6" fmla="*/ 7090451 w 7517252"/>
              <a:gd name="connsiteY6" fmla="*/ 670423 h 2666826"/>
              <a:gd name="connsiteX7" fmla="*/ 7349350 w 7517252"/>
              <a:gd name="connsiteY7" fmla="*/ 451267 h 2666826"/>
              <a:gd name="connsiteX8" fmla="*/ 7420261 w 7517252"/>
              <a:gd name="connsiteY8" fmla="*/ 247447 h 2666826"/>
              <a:gd name="connsiteX9" fmla="*/ 5963452 w 7517252"/>
              <a:gd name="connsiteY9" fmla="*/ 255280 h 2666826"/>
              <a:gd name="connsiteX10" fmla="*/ 5550768 w 7517252"/>
              <a:gd name="connsiteY10" fmla="*/ 222515 h 2666826"/>
              <a:gd name="connsiteX11" fmla="*/ 5003840 w 7517252"/>
              <a:gd name="connsiteY11" fmla="*/ 235298 h 2666826"/>
              <a:gd name="connsiteX12" fmla="*/ 4573523 w 7517252"/>
              <a:gd name="connsiteY12" fmla="*/ 211413 h 2666826"/>
              <a:gd name="connsiteX13" fmla="*/ 4077968 w 7517252"/>
              <a:gd name="connsiteY13" fmla="*/ 237756 h 2666826"/>
              <a:gd name="connsiteX14" fmla="*/ 3502967 w 7517252"/>
              <a:gd name="connsiteY14" fmla="*/ 218048 h 2666826"/>
              <a:gd name="connsiteX15" fmla="*/ 2673260 w 7517252"/>
              <a:gd name="connsiteY15" fmla="*/ 202970 h 2666826"/>
              <a:gd name="connsiteX16" fmla="*/ 24774 w 7517252"/>
              <a:gd name="connsiteY16" fmla="*/ 30955 h 2666826"/>
              <a:gd name="connsiteX17" fmla="*/ 1394343 w 7517252"/>
              <a:gd name="connsiteY17" fmla="*/ 952328 h 2666826"/>
              <a:gd name="connsiteX0" fmla="*/ 1395116 w 7518025"/>
              <a:gd name="connsiteY0" fmla="*/ 1136423 h 2850921"/>
              <a:gd name="connsiteX1" fmla="*/ 2187667 w 7518025"/>
              <a:gd name="connsiteY1" fmla="*/ 1663938 h 2850921"/>
              <a:gd name="connsiteX2" fmla="*/ 2818429 w 7518025"/>
              <a:gd name="connsiteY2" fmla="*/ 1909693 h 2850921"/>
              <a:gd name="connsiteX3" fmla="*/ 3689543 w 7518025"/>
              <a:gd name="connsiteY3" fmla="*/ 2466647 h 2850921"/>
              <a:gd name="connsiteX4" fmla="*/ 4604364 w 7518025"/>
              <a:gd name="connsiteY4" fmla="*/ 2847501 h 2850921"/>
              <a:gd name="connsiteX5" fmla="*/ 5917307 w 7518025"/>
              <a:gd name="connsiteY5" fmla="*/ 2215760 h 2850921"/>
              <a:gd name="connsiteX6" fmla="*/ 7091224 w 7518025"/>
              <a:gd name="connsiteY6" fmla="*/ 854518 h 2850921"/>
              <a:gd name="connsiteX7" fmla="*/ 7350123 w 7518025"/>
              <a:gd name="connsiteY7" fmla="*/ 635362 h 2850921"/>
              <a:gd name="connsiteX8" fmla="*/ 7421034 w 7518025"/>
              <a:gd name="connsiteY8" fmla="*/ 431542 h 2850921"/>
              <a:gd name="connsiteX9" fmla="*/ 5964225 w 7518025"/>
              <a:gd name="connsiteY9" fmla="*/ 439375 h 2850921"/>
              <a:gd name="connsiteX10" fmla="*/ 5551541 w 7518025"/>
              <a:gd name="connsiteY10" fmla="*/ 406610 h 2850921"/>
              <a:gd name="connsiteX11" fmla="*/ 5004613 w 7518025"/>
              <a:gd name="connsiteY11" fmla="*/ 419393 h 2850921"/>
              <a:gd name="connsiteX12" fmla="*/ 4574296 w 7518025"/>
              <a:gd name="connsiteY12" fmla="*/ 395508 h 2850921"/>
              <a:gd name="connsiteX13" fmla="*/ 4078741 w 7518025"/>
              <a:gd name="connsiteY13" fmla="*/ 421851 h 2850921"/>
              <a:gd name="connsiteX14" fmla="*/ 3503740 w 7518025"/>
              <a:gd name="connsiteY14" fmla="*/ 402143 h 2850921"/>
              <a:gd name="connsiteX15" fmla="*/ 2696913 w 7518025"/>
              <a:gd name="connsiteY15" fmla="*/ 307 h 2850921"/>
              <a:gd name="connsiteX16" fmla="*/ 25547 w 7518025"/>
              <a:gd name="connsiteY16" fmla="*/ 215050 h 2850921"/>
              <a:gd name="connsiteX17" fmla="*/ 1395116 w 7518025"/>
              <a:gd name="connsiteY17" fmla="*/ 1136423 h 2850921"/>
              <a:gd name="connsiteX0" fmla="*/ 1395116 w 7518025"/>
              <a:gd name="connsiteY0" fmla="*/ 1169383 h 2883881"/>
              <a:gd name="connsiteX1" fmla="*/ 2187667 w 7518025"/>
              <a:gd name="connsiteY1" fmla="*/ 1696898 h 2883881"/>
              <a:gd name="connsiteX2" fmla="*/ 2818429 w 7518025"/>
              <a:gd name="connsiteY2" fmla="*/ 1942653 h 2883881"/>
              <a:gd name="connsiteX3" fmla="*/ 3689543 w 7518025"/>
              <a:gd name="connsiteY3" fmla="*/ 2499607 h 2883881"/>
              <a:gd name="connsiteX4" fmla="*/ 4604364 w 7518025"/>
              <a:gd name="connsiteY4" fmla="*/ 2880461 h 2883881"/>
              <a:gd name="connsiteX5" fmla="*/ 5917307 w 7518025"/>
              <a:gd name="connsiteY5" fmla="*/ 2248720 h 2883881"/>
              <a:gd name="connsiteX6" fmla="*/ 7091224 w 7518025"/>
              <a:gd name="connsiteY6" fmla="*/ 887478 h 2883881"/>
              <a:gd name="connsiteX7" fmla="*/ 7350123 w 7518025"/>
              <a:gd name="connsiteY7" fmla="*/ 668322 h 2883881"/>
              <a:gd name="connsiteX8" fmla="*/ 7421034 w 7518025"/>
              <a:gd name="connsiteY8" fmla="*/ 464502 h 2883881"/>
              <a:gd name="connsiteX9" fmla="*/ 5964225 w 7518025"/>
              <a:gd name="connsiteY9" fmla="*/ 472335 h 2883881"/>
              <a:gd name="connsiteX10" fmla="*/ 5551541 w 7518025"/>
              <a:gd name="connsiteY10" fmla="*/ 439570 h 2883881"/>
              <a:gd name="connsiteX11" fmla="*/ 5004613 w 7518025"/>
              <a:gd name="connsiteY11" fmla="*/ 452353 h 2883881"/>
              <a:gd name="connsiteX12" fmla="*/ 4574296 w 7518025"/>
              <a:gd name="connsiteY12" fmla="*/ 428468 h 2883881"/>
              <a:gd name="connsiteX13" fmla="*/ 4078741 w 7518025"/>
              <a:gd name="connsiteY13" fmla="*/ 454811 h 2883881"/>
              <a:gd name="connsiteX14" fmla="*/ 4487551 w 7518025"/>
              <a:gd name="connsiteY14" fmla="*/ 0 h 2883881"/>
              <a:gd name="connsiteX15" fmla="*/ 2696913 w 7518025"/>
              <a:gd name="connsiteY15" fmla="*/ 33267 h 2883881"/>
              <a:gd name="connsiteX16" fmla="*/ 25547 w 7518025"/>
              <a:gd name="connsiteY16" fmla="*/ 248010 h 2883881"/>
              <a:gd name="connsiteX17" fmla="*/ 1395116 w 7518025"/>
              <a:gd name="connsiteY17"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5004613 w 7509590"/>
              <a:gd name="connsiteY11" fmla="*/ 452353 h 2883881"/>
              <a:gd name="connsiteX12" fmla="*/ 4574296 w 7509590"/>
              <a:gd name="connsiteY12" fmla="*/ 428468 h 2883881"/>
              <a:gd name="connsiteX13" fmla="*/ 4078741 w 7509590"/>
              <a:gd name="connsiteY13" fmla="*/ 454811 h 2883881"/>
              <a:gd name="connsiteX14" fmla="*/ 4487551 w 7509590"/>
              <a:gd name="connsiteY14" fmla="*/ 0 h 2883881"/>
              <a:gd name="connsiteX15" fmla="*/ 2696913 w 7509590"/>
              <a:gd name="connsiteY15" fmla="*/ 33267 h 2883881"/>
              <a:gd name="connsiteX16" fmla="*/ 25547 w 7509590"/>
              <a:gd name="connsiteY16" fmla="*/ 248010 h 2883881"/>
              <a:gd name="connsiteX17" fmla="*/ 1395116 w 7509590"/>
              <a:gd name="connsiteY17"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4574296 w 7509590"/>
              <a:gd name="connsiteY11" fmla="*/ 428468 h 2883881"/>
              <a:gd name="connsiteX12" fmla="*/ 4078741 w 7509590"/>
              <a:gd name="connsiteY12" fmla="*/ 454811 h 2883881"/>
              <a:gd name="connsiteX13" fmla="*/ 4487551 w 7509590"/>
              <a:gd name="connsiteY13" fmla="*/ 0 h 2883881"/>
              <a:gd name="connsiteX14" fmla="*/ 2696913 w 7509590"/>
              <a:gd name="connsiteY14" fmla="*/ 33267 h 2883881"/>
              <a:gd name="connsiteX15" fmla="*/ 25547 w 7509590"/>
              <a:gd name="connsiteY15" fmla="*/ 248010 h 2883881"/>
              <a:gd name="connsiteX16" fmla="*/ 1395116 w 7509590"/>
              <a:gd name="connsiteY16"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4078741 w 7509590"/>
              <a:gd name="connsiteY11" fmla="*/ 454811 h 2883881"/>
              <a:gd name="connsiteX12" fmla="*/ 4487551 w 7509590"/>
              <a:gd name="connsiteY12" fmla="*/ 0 h 2883881"/>
              <a:gd name="connsiteX13" fmla="*/ 2696913 w 7509590"/>
              <a:gd name="connsiteY13" fmla="*/ 33267 h 2883881"/>
              <a:gd name="connsiteX14" fmla="*/ 25547 w 7509590"/>
              <a:gd name="connsiteY14" fmla="*/ 248010 h 2883881"/>
              <a:gd name="connsiteX15" fmla="*/ 1395116 w 7509590"/>
              <a:gd name="connsiteY15"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4078741 w 7509590"/>
              <a:gd name="connsiteY10" fmla="*/ 454811 h 2883881"/>
              <a:gd name="connsiteX11" fmla="*/ 4487551 w 7509590"/>
              <a:gd name="connsiteY11" fmla="*/ 0 h 2883881"/>
              <a:gd name="connsiteX12" fmla="*/ 2696913 w 7509590"/>
              <a:gd name="connsiteY12" fmla="*/ 33267 h 2883881"/>
              <a:gd name="connsiteX13" fmla="*/ 25547 w 7509590"/>
              <a:gd name="connsiteY13" fmla="*/ 248010 h 2883881"/>
              <a:gd name="connsiteX14" fmla="*/ 1395116 w 7509590"/>
              <a:gd name="connsiteY14" fmla="*/ 1169383 h 2883881"/>
              <a:gd name="connsiteX0" fmla="*/ 1395116 w 7509590"/>
              <a:gd name="connsiteY0" fmla="*/ 1195378 h 2909876"/>
              <a:gd name="connsiteX1" fmla="*/ 2187667 w 7509590"/>
              <a:gd name="connsiteY1" fmla="*/ 1722893 h 2909876"/>
              <a:gd name="connsiteX2" fmla="*/ 2818429 w 7509590"/>
              <a:gd name="connsiteY2" fmla="*/ 1968648 h 2909876"/>
              <a:gd name="connsiteX3" fmla="*/ 3689543 w 7509590"/>
              <a:gd name="connsiteY3" fmla="*/ 2525602 h 2909876"/>
              <a:gd name="connsiteX4" fmla="*/ 4604364 w 7509590"/>
              <a:gd name="connsiteY4" fmla="*/ 2906456 h 2909876"/>
              <a:gd name="connsiteX5" fmla="*/ 5917307 w 7509590"/>
              <a:gd name="connsiteY5" fmla="*/ 2274715 h 2909876"/>
              <a:gd name="connsiteX6" fmla="*/ 7091224 w 7509590"/>
              <a:gd name="connsiteY6" fmla="*/ 913473 h 2909876"/>
              <a:gd name="connsiteX7" fmla="*/ 7350123 w 7509590"/>
              <a:gd name="connsiteY7" fmla="*/ 694317 h 2909876"/>
              <a:gd name="connsiteX8" fmla="*/ 7421034 w 7509590"/>
              <a:gd name="connsiteY8" fmla="*/ 490497 h 2909876"/>
              <a:gd name="connsiteX9" fmla="*/ 6078622 w 7509590"/>
              <a:gd name="connsiteY9" fmla="*/ 39056 h 2909876"/>
              <a:gd name="connsiteX10" fmla="*/ 4487551 w 7509590"/>
              <a:gd name="connsiteY10" fmla="*/ 25995 h 2909876"/>
              <a:gd name="connsiteX11" fmla="*/ 2696913 w 7509590"/>
              <a:gd name="connsiteY11" fmla="*/ 59262 h 2909876"/>
              <a:gd name="connsiteX12" fmla="*/ 25547 w 7509590"/>
              <a:gd name="connsiteY12" fmla="*/ 274005 h 2909876"/>
              <a:gd name="connsiteX13" fmla="*/ 1395116 w 7509590"/>
              <a:gd name="connsiteY13" fmla="*/ 1195378 h 2909876"/>
              <a:gd name="connsiteX0" fmla="*/ 1395116 w 7509590"/>
              <a:gd name="connsiteY0" fmla="*/ 1797883 h 3512381"/>
              <a:gd name="connsiteX1" fmla="*/ 2187667 w 7509590"/>
              <a:gd name="connsiteY1" fmla="*/ 2325398 h 3512381"/>
              <a:gd name="connsiteX2" fmla="*/ 2818429 w 7509590"/>
              <a:gd name="connsiteY2" fmla="*/ 2571153 h 3512381"/>
              <a:gd name="connsiteX3" fmla="*/ 3689543 w 7509590"/>
              <a:gd name="connsiteY3" fmla="*/ 3128107 h 3512381"/>
              <a:gd name="connsiteX4" fmla="*/ 4604364 w 7509590"/>
              <a:gd name="connsiteY4" fmla="*/ 3508961 h 3512381"/>
              <a:gd name="connsiteX5" fmla="*/ 5917307 w 7509590"/>
              <a:gd name="connsiteY5" fmla="*/ 2877220 h 3512381"/>
              <a:gd name="connsiteX6" fmla="*/ 7091224 w 7509590"/>
              <a:gd name="connsiteY6" fmla="*/ 1515978 h 3512381"/>
              <a:gd name="connsiteX7" fmla="*/ 7350123 w 7509590"/>
              <a:gd name="connsiteY7" fmla="*/ 1296822 h 3512381"/>
              <a:gd name="connsiteX8" fmla="*/ 7421034 w 7509590"/>
              <a:gd name="connsiteY8" fmla="*/ 1093002 h 3512381"/>
              <a:gd name="connsiteX9" fmla="*/ 6078622 w 7509590"/>
              <a:gd name="connsiteY9" fmla="*/ 641561 h 3512381"/>
              <a:gd name="connsiteX10" fmla="*/ 3686774 w 7509590"/>
              <a:gd name="connsiteY10" fmla="*/ 18 h 3512381"/>
              <a:gd name="connsiteX11" fmla="*/ 2696913 w 7509590"/>
              <a:gd name="connsiteY11" fmla="*/ 661767 h 3512381"/>
              <a:gd name="connsiteX12" fmla="*/ 25547 w 7509590"/>
              <a:gd name="connsiteY12" fmla="*/ 876510 h 3512381"/>
              <a:gd name="connsiteX13" fmla="*/ 1395116 w 7509590"/>
              <a:gd name="connsiteY13" fmla="*/ 1797883 h 3512381"/>
              <a:gd name="connsiteX0" fmla="*/ 1393182 w 7507656"/>
              <a:gd name="connsiteY0" fmla="*/ 1797883 h 3512381"/>
              <a:gd name="connsiteX1" fmla="*/ 2185733 w 7507656"/>
              <a:gd name="connsiteY1" fmla="*/ 2325398 h 3512381"/>
              <a:gd name="connsiteX2" fmla="*/ 2816495 w 7507656"/>
              <a:gd name="connsiteY2" fmla="*/ 2571153 h 3512381"/>
              <a:gd name="connsiteX3" fmla="*/ 3687609 w 7507656"/>
              <a:gd name="connsiteY3" fmla="*/ 3128107 h 3512381"/>
              <a:gd name="connsiteX4" fmla="*/ 4602430 w 7507656"/>
              <a:gd name="connsiteY4" fmla="*/ 3508961 h 3512381"/>
              <a:gd name="connsiteX5" fmla="*/ 5915373 w 7507656"/>
              <a:gd name="connsiteY5" fmla="*/ 2877220 h 3512381"/>
              <a:gd name="connsiteX6" fmla="*/ 7089290 w 7507656"/>
              <a:gd name="connsiteY6" fmla="*/ 1515978 h 3512381"/>
              <a:gd name="connsiteX7" fmla="*/ 7348189 w 7507656"/>
              <a:gd name="connsiteY7" fmla="*/ 1296822 h 3512381"/>
              <a:gd name="connsiteX8" fmla="*/ 7419100 w 7507656"/>
              <a:gd name="connsiteY8" fmla="*/ 1093002 h 3512381"/>
              <a:gd name="connsiteX9" fmla="*/ 6076688 w 7507656"/>
              <a:gd name="connsiteY9" fmla="*/ 641561 h 3512381"/>
              <a:gd name="connsiteX10" fmla="*/ 3684840 w 7507656"/>
              <a:gd name="connsiteY10" fmla="*/ 18 h 3512381"/>
              <a:gd name="connsiteX11" fmla="*/ 544322 w 7507656"/>
              <a:gd name="connsiteY11" fmla="*/ 9116 h 3512381"/>
              <a:gd name="connsiteX12" fmla="*/ 23613 w 7507656"/>
              <a:gd name="connsiteY12" fmla="*/ 876510 h 3512381"/>
              <a:gd name="connsiteX13" fmla="*/ 1393182 w 7507656"/>
              <a:gd name="connsiteY13" fmla="*/ 1797883 h 3512381"/>
              <a:gd name="connsiteX0" fmla="*/ 1638195 w 7752669"/>
              <a:gd name="connsiteY0" fmla="*/ 1797883 h 3512381"/>
              <a:gd name="connsiteX1" fmla="*/ 2430746 w 7752669"/>
              <a:gd name="connsiteY1" fmla="*/ 2325398 h 3512381"/>
              <a:gd name="connsiteX2" fmla="*/ 3061508 w 7752669"/>
              <a:gd name="connsiteY2" fmla="*/ 2571153 h 3512381"/>
              <a:gd name="connsiteX3" fmla="*/ 3932622 w 7752669"/>
              <a:gd name="connsiteY3" fmla="*/ 3128107 h 3512381"/>
              <a:gd name="connsiteX4" fmla="*/ 4847443 w 7752669"/>
              <a:gd name="connsiteY4" fmla="*/ 3508961 h 3512381"/>
              <a:gd name="connsiteX5" fmla="*/ 6160386 w 7752669"/>
              <a:gd name="connsiteY5" fmla="*/ 2877220 h 3512381"/>
              <a:gd name="connsiteX6" fmla="*/ 7334303 w 7752669"/>
              <a:gd name="connsiteY6" fmla="*/ 1515978 h 3512381"/>
              <a:gd name="connsiteX7" fmla="*/ 7593202 w 7752669"/>
              <a:gd name="connsiteY7" fmla="*/ 1296822 h 3512381"/>
              <a:gd name="connsiteX8" fmla="*/ 7664113 w 7752669"/>
              <a:gd name="connsiteY8" fmla="*/ 1093002 h 3512381"/>
              <a:gd name="connsiteX9" fmla="*/ 6321701 w 7752669"/>
              <a:gd name="connsiteY9" fmla="*/ 641561 h 3512381"/>
              <a:gd name="connsiteX10" fmla="*/ 3929853 w 7752669"/>
              <a:gd name="connsiteY10" fmla="*/ 18 h 3512381"/>
              <a:gd name="connsiteX11" fmla="*/ 789335 w 7752669"/>
              <a:gd name="connsiteY11" fmla="*/ 9116 h 3512381"/>
              <a:gd name="connsiteX12" fmla="*/ 16951 w 7752669"/>
              <a:gd name="connsiteY12" fmla="*/ 900681 h 3512381"/>
              <a:gd name="connsiteX13" fmla="*/ 1638195 w 7752669"/>
              <a:gd name="connsiteY13" fmla="*/ 1797883 h 3512381"/>
              <a:gd name="connsiteX0" fmla="*/ 1638195 w 7724059"/>
              <a:gd name="connsiteY0" fmla="*/ 1798501 h 3512999"/>
              <a:gd name="connsiteX1" fmla="*/ 2430746 w 7724059"/>
              <a:gd name="connsiteY1" fmla="*/ 2326016 h 3512999"/>
              <a:gd name="connsiteX2" fmla="*/ 3061508 w 7724059"/>
              <a:gd name="connsiteY2" fmla="*/ 2571771 h 3512999"/>
              <a:gd name="connsiteX3" fmla="*/ 3932622 w 7724059"/>
              <a:gd name="connsiteY3" fmla="*/ 3128725 h 3512999"/>
              <a:gd name="connsiteX4" fmla="*/ 4847443 w 7724059"/>
              <a:gd name="connsiteY4" fmla="*/ 3509579 h 3512999"/>
              <a:gd name="connsiteX5" fmla="*/ 6160386 w 7724059"/>
              <a:gd name="connsiteY5" fmla="*/ 2877838 h 3512999"/>
              <a:gd name="connsiteX6" fmla="*/ 7334303 w 7724059"/>
              <a:gd name="connsiteY6" fmla="*/ 1516596 h 3512999"/>
              <a:gd name="connsiteX7" fmla="*/ 7593202 w 7724059"/>
              <a:gd name="connsiteY7" fmla="*/ 1297440 h 3512999"/>
              <a:gd name="connsiteX8" fmla="*/ 7664113 w 7724059"/>
              <a:gd name="connsiteY8" fmla="*/ 1093620 h 3512999"/>
              <a:gd name="connsiteX9" fmla="*/ 6710650 w 7724059"/>
              <a:gd name="connsiteY9" fmla="*/ 182905 h 3512999"/>
              <a:gd name="connsiteX10" fmla="*/ 3929853 w 7724059"/>
              <a:gd name="connsiteY10" fmla="*/ 636 h 3512999"/>
              <a:gd name="connsiteX11" fmla="*/ 789335 w 7724059"/>
              <a:gd name="connsiteY11" fmla="*/ 9734 h 3512999"/>
              <a:gd name="connsiteX12" fmla="*/ 16951 w 7724059"/>
              <a:gd name="connsiteY12" fmla="*/ 901299 h 3512999"/>
              <a:gd name="connsiteX13" fmla="*/ 1638195 w 7724059"/>
              <a:gd name="connsiteY13" fmla="*/ 1798501 h 3512999"/>
              <a:gd name="connsiteX0" fmla="*/ 1638195 w 7949725"/>
              <a:gd name="connsiteY0" fmla="*/ 1798157 h 3512655"/>
              <a:gd name="connsiteX1" fmla="*/ 2430746 w 7949725"/>
              <a:gd name="connsiteY1" fmla="*/ 2325672 h 3512655"/>
              <a:gd name="connsiteX2" fmla="*/ 3061508 w 7949725"/>
              <a:gd name="connsiteY2" fmla="*/ 2571427 h 3512655"/>
              <a:gd name="connsiteX3" fmla="*/ 3932622 w 7949725"/>
              <a:gd name="connsiteY3" fmla="*/ 3128381 h 3512655"/>
              <a:gd name="connsiteX4" fmla="*/ 4847443 w 7949725"/>
              <a:gd name="connsiteY4" fmla="*/ 3509235 h 3512655"/>
              <a:gd name="connsiteX5" fmla="*/ 6160386 w 7949725"/>
              <a:gd name="connsiteY5" fmla="*/ 2877494 h 3512655"/>
              <a:gd name="connsiteX6" fmla="*/ 7334303 w 7949725"/>
              <a:gd name="connsiteY6" fmla="*/ 1516252 h 3512655"/>
              <a:gd name="connsiteX7" fmla="*/ 7593202 w 7949725"/>
              <a:gd name="connsiteY7" fmla="*/ 1297096 h 3512655"/>
              <a:gd name="connsiteX8" fmla="*/ 7915784 w 7949725"/>
              <a:gd name="connsiteY8" fmla="*/ 972416 h 3512655"/>
              <a:gd name="connsiteX9" fmla="*/ 6710650 w 7949725"/>
              <a:gd name="connsiteY9" fmla="*/ 182561 h 3512655"/>
              <a:gd name="connsiteX10" fmla="*/ 3929853 w 7949725"/>
              <a:gd name="connsiteY10" fmla="*/ 292 h 3512655"/>
              <a:gd name="connsiteX11" fmla="*/ 789335 w 7949725"/>
              <a:gd name="connsiteY11" fmla="*/ 9390 h 3512655"/>
              <a:gd name="connsiteX12" fmla="*/ 16951 w 7949725"/>
              <a:gd name="connsiteY12" fmla="*/ 900955 h 3512655"/>
              <a:gd name="connsiteX13" fmla="*/ 1638195 w 7949725"/>
              <a:gd name="connsiteY13" fmla="*/ 1798157 h 3512655"/>
              <a:gd name="connsiteX0" fmla="*/ 1934181 w 8245711"/>
              <a:gd name="connsiteY0" fmla="*/ 1798157 h 3512655"/>
              <a:gd name="connsiteX1" fmla="*/ 2726732 w 8245711"/>
              <a:gd name="connsiteY1" fmla="*/ 2325672 h 3512655"/>
              <a:gd name="connsiteX2" fmla="*/ 3357494 w 8245711"/>
              <a:gd name="connsiteY2" fmla="*/ 2571427 h 3512655"/>
              <a:gd name="connsiteX3" fmla="*/ 4228608 w 8245711"/>
              <a:gd name="connsiteY3" fmla="*/ 3128381 h 3512655"/>
              <a:gd name="connsiteX4" fmla="*/ 5143429 w 8245711"/>
              <a:gd name="connsiteY4" fmla="*/ 3509235 h 3512655"/>
              <a:gd name="connsiteX5" fmla="*/ 6456372 w 8245711"/>
              <a:gd name="connsiteY5" fmla="*/ 2877494 h 3512655"/>
              <a:gd name="connsiteX6" fmla="*/ 7630289 w 8245711"/>
              <a:gd name="connsiteY6" fmla="*/ 1516252 h 3512655"/>
              <a:gd name="connsiteX7" fmla="*/ 7889188 w 8245711"/>
              <a:gd name="connsiteY7" fmla="*/ 1297096 h 3512655"/>
              <a:gd name="connsiteX8" fmla="*/ 8211770 w 8245711"/>
              <a:gd name="connsiteY8" fmla="*/ 972416 h 3512655"/>
              <a:gd name="connsiteX9" fmla="*/ 7006636 w 8245711"/>
              <a:gd name="connsiteY9" fmla="*/ 182561 h 3512655"/>
              <a:gd name="connsiteX10" fmla="*/ 4225839 w 8245711"/>
              <a:gd name="connsiteY10" fmla="*/ 292 h 3512655"/>
              <a:gd name="connsiteX11" fmla="*/ 60657 w 8245711"/>
              <a:gd name="connsiteY11" fmla="*/ 75003 h 3512655"/>
              <a:gd name="connsiteX12" fmla="*/ 312937 w 8245711"/>
              <a:gd name="connsiteY12" fmla="*/ 900955 h 3512655"/>
              <a:gd name="connsiteX13" fmla="*/ 1934181 w 8245711"/>
              <a:gd name="connsiteY13" fmla="*/ 1798157 h 3512655"/>
              <a:gd name="connsiteX0" fmla="*/ 1934181 w 8828053"/>
              <a:gd name="connsiteY0" fmla="*/ 1797958 h 3512456"/>
              <a:gd name="connsiteX1" fmla="*/ 2726732 w 8828053"/>
              <a:gd name="connsiteY1" fmla="*/ 2325473 h 3512456"/>
              <a:gd name="connsiteX2" fmla="*/ 3357494 w 8828053"/>
              <a:gd name="connsiteY2" fmla="*/ 2571228 h 3512456"/>
              <a:gd name="connsiteX3" fmla="*/ 4228608 w 8828053"/>
              <a:gd name="connsiteY3" fmla="*/ 3128182 h 3512456"/>
              <a:gd name="connsiteX4" fmla="*/ 5143429 w 8828053"/>
              <a:gd name="connsiteY4" fmla="*/ 3509036 h 3512456"/>
              <a:gd name="connsiteX5" fmla="*/ 6456372 w 8828053"/>
              <a:gd name="connsiteY5" fmla="*/ 2877295 h 3512456"/>
              <a:gd name="connsiteX6" fmla="*/ 7630289 w 8828053"/>
              <a:gd name="connsiteY6" fmla="*/ 1516053 h 3512456"/>
              <a:gd name="connsiteX7" fmla="*/ 7889188 w 8828053"/>
              <a:gd name="connsiteY7" fmla="*/ 1296897 h 3512456"/>
              <a:gd name="connsiteX8" fmla="*/ 8211770 w 8828053"/>
              <a:gd name="connsiteY8" fmla="*/ 972217 h 3512456"/>
              <a:gd name="connsiteX9" fmla="*/ 8590214 w 8828053"/>
              <a:gd name="connsiteY9" fmla="*/ 247975 h 3512456"/>
              <a:gd name="connsiteX10" fmla="*/ 4225839 w 8828053"/>
              <a:gd name="connsiteY10" fmla="*/ 93 h 3512456"/>
              <a:gd name="connsiteX11" fmla="*/ 60657 w 8828053"/>
              <a:gd name="connsiteY11" fmla="*/ 74804 h 3512456"/>
              <a:gd name="connsiteX12" fmla="*/ 312937 w 8828053"/>
              <a:gd name="connsiteY12" fmla="*/ 900756 h 3512456"/>
              <a:gd name="connsiteX13" fmla="*/ 1934181 w 8828053"/>
              <a:gd name="connsiteY13" fmla="*/ 1797958 h 3512456"/>
              <a:gd name="connsiteX0" fmla="*/ 1934181 w 9029017"/>
              <a:gd name="connsiteY0" fmla="*/ 1797865 h 3512363"/>
              <a:gd name="connsiteX1" fmla="*/ 2726732 w 9029017"/>
              <a:gd name="connsiteY1" fmla="*/ 2325380 h 3512363"/>
              <a:gd name="connsiteX2" fmla="*/ 3357494 w 9029017"/>
              <a:gd name="connsiteY2" fmla="*/ 2571135 h 3512363"/>
              <a:gd name="connsiteX3" fmla="*/ 4228608 w 9029017"/>
              <a:gd name="connsiteY3" fmla="*/ 3128089 h 3512363"/>
              <a:gd name="connsiteX4" fmla="*/ 5143429 w 9029017"/>
              <a:gd name="connsiteY4" fmla="*/ 3508943 h 3512363"/>
              <a:gd name="connsiteX5" fmla="*/ 6456372 w 9029017"/>
              <a:gd name="connsiteY5" fmla="*/ 2877202 h 3512363"/>
              <a:gd name="connsiteX6" fmla="*/ 7630289 w 9029017"/>
              <a:gd name="connsiteY6" fmla="*/ 1515960 h 3512363"/>
              <a:gd name="connsiteX7" fmla="*/ 7889188 w 9029017"/>
              <a:gd name="connsiteY7" fmla="*/ 1296804 h 3512363"/>
              <a:gd name="connsiteX8" fmla="*/ 8211770 w 9029017"/>
              <a:gd name="connsiteY8" fmla="*/ 972124 h 3512363"/>
              <a:gd name="connsiteX9" fmla="*/ 8590214 w 9029017"/>
              <a:gd name="connsiteY9" fmla="*/ 247882 h 3512363"/>
              <a:gd name="connsiteX10" fmla="*/ 8719659 w 9029017"/>
              <a:gd name="connsiteY10" fmla="*/ 55779 h 3512363"/>
              <a:gd name="connsiteX11" fmla="*/ 4225839 w 9029017"/>
              <a:gd name="connsiteY11" fmla="*/ 0 h 3512363"/>
              <a:gd name="connsiteX12" fmla="*/ 60657 w 9029017"/>
              <a:gd name="connsiteY12" fmla="*/ 74711 h 3512363"/>
              <a:gd name="connsiteX13" fmla="*/ 312937 w 9029017"/>
              <a:gd name="connsiteY13" fmla="*/ 900663 h 3512363"/>
              <a:gd name="connsiteX14" fmla="*/ 1934181 w 9029017"/>
              <a:gd name="connsiteY14" fmla="*/ 1797865 h 3512363"/>
              <a:gd name="connsiteX0" fmla="*/ 1934181 w 9075269"/>
              <a:gd name="connsiteY0" fmla="*/ 1797865 h 3512363"/>
              <a:gd name="connsiteX1" fmla="*/ 2726732 w 9075269"/>
              <a:gd name="connsiteY1" fmla="*/ 2325380 h 3512363"/>
              <a:gd name="connsiteX2" fmla="*/ 3357494 w 9075269"/>
              <a:gd name="connsiteY2" fmla="*/ 2571135 h 3512363"/>
              <a:gd name="connsiteX3" fmla="*/ 4228608 w 9075269"/>
              <a:gd name="connsiteY3" fmla="*/ 3128089 h 3512363"/>
              <a:gd name="connsiteX4" fmla="*/ 5143429 w 9075269"/>
              <a:gd name="connsiteY4" fmla="*/ 3508943 h 3512363"/>
              <a:gd name="connsiteX5" fmla="*/ 6456372 w 9075269"/>
              <a:gd name="connsiteY5" fmla="*/ 2877202 h 3512363"/>
              <a:gd name="connsiteX6" fmla="*/ 7630289 w 9075269"/>
              <a:gd name="connsiteY6" fmla="*/ 1515960 h 3512363"/>
              <a:gd name="connsiteX7" fmla="*/ 7889188 w 9075269"/>
              <a:gd name="connsiteY7" fmla="*/ 1296804 h 3512363"/>
              <a:gd name="connsiteX8" fmla="*/ 8211770 w 9075269"/>
              <a:gd name="connsiteY8" fmla="*/ 972124 h 3512363"/>
              <a:gd name="connsiteX9" fmla="*/ 8762456 w 9075269"/>
              <a:gd name="connsiteY9" fmla="*/ 247882 h 3512363"/>
              <a:gd name="connsiteX10" fmla="*/ 8719659 w 9075269"/>
              <a:gd name="connsiteY10" fmla="*/ 55779 h 3512363"/>
              <a:gd name="connsiteX11" fmla="*/ 4225839 w 9075269"/>
              <a:gd name="connsiteY11" fmla="*/ 0 h 3512363"/>
              <a:gd name="connsiteX12" fmla="*/ 60657 w 9075269"/>
              <a:gd name="connsiteY12" fmla="*/ 74711 h 3512363"/>
              <a:gd name="connsiteX13" fmla="*/ 312937 w 9075269"/>
              <a:gd name="connsiteY13" fmla="*/ 900663 h 3512363"/>
              <a:gd name="connsiteX14" fmla="*/ 1934181 w 9075269"/>
              <a:gd name="connsiteY14" fmla="*/ 1797865 h 3512363"/>
              <a:gd name="connsiteX0" fmla="*/ 1934181 w 9075269"/>
              <a:gd name="connsiteY0" fmla="*/ 2136673 h 3851171"/>
              <a:gd name="connsiteX1" fmla="*/ 2726732 w 9075269"/>
              <a:gd name="connsiteY1" fmla="*/ 2664188 h 3851171"/>
              <a:gd name="connsiteX2" fmla="*/ 3357494 w 9075269"/>
              <a:gd name="connsiteY2" fmla="*/ 2909943 h 3851171"/>
              <a:gd name="connsiteX3" fmla="*/ 4228608 w 9075269"/>
              <a:gd name="connsiteY3" fmla="*/ 3466897 h 3851171"/>
              <a:gd name="connsiteX4" fmla="*/ 5143429 w 9075269"/>
              <a:gd name="connsiteY4" fmla="*/ 3847751 h 3851171"/>
              <a:gd name="connsiteX5" fmla="*/ 6456372 w 9075269"/>
              <a:gd name="connsiteY5" fmla="*/ 3216010 h 3851171"/>
              <a:gd name="connsiteX6" fmla="*/ 7630289 w 9075269"/>
              <a:gd name="connsiteY6" fmla="*/ 1854768 h 3851171"/>
              <a:gd name="connsiteX7" fmla="*/ 7889188 w 9075269"/>
              <a:gd name="connsiteY7" fmla="*/ 1635612 h 3851171"/>
              <a:gd name="connsiteX8" fmla="*/ 8211770 w 9075269"/>
              <a:gd name="connsiteY8" fmla="*/ 1310932 h 3851171"/>
              <a:gd name="connsiteX9" fmla="*/ 8762456 w 9075269"/>
              <a:gd name="connsiteY9" fmla="*/ 586690 h 3851171"/>
              <a:gd name="connsiteX10" fmla="*/ 8719659 w 9075269"/>
              <a:gd name="connsiteY10" fmla="*/ 394587 h 3851171"/>
              <a:gd name="connsiteX11" fmla="*/ 4268600 w 9075269"/>
              <a:gd name="connsiteY11" fmla="*/ 0 h 3851171"/>
              <a:gd name="connsiteX12" fmla="*/ 60657 w 9075269"/>
              <a:gd name="connsiteY12" fmla="*/ 413519 h 3851171"/>
              <a:gd name="connsiteX13" fmla="*/ 312937 w 9075269"/>
              <a:gd name="connsiteY13" fmla="*/ 1239471 h 3851171"/>
              <a:gd name="connsiteX14" fmla="*/ 1934181 w 9075269"/>
              <a:gd name="connsiteY14" fmla="*/ 2136673 h 3851171"/>
              <a:gd name="connsiteX0" fmla="*/ 1900976 w 9042064"/>
              <a:gd name="connsiteY0" fmla="*/ 2174910 h 3889408"/>
              <a:gd name="connsiteX1" fmla="*/ 2693527 w 9042064"/>
              <a:gd name="connsiteY1" fmla="*/ 2702425 h 3889408"/>
              <a:gd name="connsiteX2" fmla="*/ 3324289 w 9042064"/>
              <a:gd name="connsiteY2" fmla="*/ 2948180 h 3889408"/>
              <a:gd name="connsiteX3" fmla="*/ 4195403 w 9042064"/>
              <a:gd name="connsiteY3" fmla="*/ 3505134 h 3889408"/>
              <a:gd name="connsiteX4" fmla="*/ 5110224 w 9042064"/>
              <a:gd name="connsiteY4" fmla="*/ 3885988 h 3889408"/>
              <a:gd name="connsiteX5" fmla="*/ 6423167 w 9042064"/>
              <a:gd name="connsiteY5" fmla="*/ 3254247 h 3889408"/>
              <a:gd name="connsiteX6" fmla="*/ 7597084 w 9042064"/>
              <a:gd name="connsiteY6" fmla="*/ 1893005 h 3889408"/>
              <a:gd name="connsiteX7" fmla="*/ 7855983 w 9042064"/>
              <a:gd name="connsiteY7" fmla="*/ 1673849 h 3889408"/>
              <a:gd name="connsiteX8" fmla="*/ 8178565 w 9042064"/>
              <a:gd name="connsiteY8" fmla="*/ 1349169 h 3889408"/>
              <a:gd name="connsiteX9" fmla="*/ 8729251 w 9042064"/>
              <a:gd name="connsiteY9" fmla="*/ 624927 h 3889408"/>
              <a:gd name="connsiteX10" fmla="*/ 8686454 w 9042064"/>
              <a:gd name="connsiteY10" fmla="*/ 432824 h 3889408"/>
              <a:gd name="connsiteX11" fmla="*/ 4235395 w 9042064"/>
              <a:gd name="connsiteY11" fmla="*/ 38237 h 3889408"/>
              <a:gd name="connsiteX12" fmla="*/ 70209 w 9042064"/>
              <a:gd name="connsiteY12" fmla="*/ 12 h 3889408"/>
              <a:gd name="connsiteX13" fmla="*/ 279732 w 9042064"/>
              <a:gd name="connsiteY13" fmla="*/ 1277708 h 3889408"/>
              <a:gd name="connsiteX14" fmla="*/ 1900976 w 9042064"/>
              <a:gd name="connsiteY14" fmla="*/ 2174910 h 3889408"/>
              <a:gd name="connsiteX0" fmla="*/ 1900976 w 9312073"/>
              <a:gd name="connsiteY0" fmla="*/ 2181221 h 3895719"/>
              <a:gd name="connsiteX1" fmla="*/ 2693527 w 9312073"/>
              <a:gd name="connsiteY1" fmla="*/ 2708736 h 3895719"/>
              <a:gd name="connsiteX2" fmla="*/ 3324289 w 9312073"/>
              <a:gd name="connsiteY2" fmla="*/ 2954491 h 3895719"/>
              <a:gd name="connsiteX3" fmla="*/ 4195403 w 9312073"/>
              <a:gd name="connsiteY3" fmla="*/ 3511445 h 3895719"/>
              <a:gd name="connsiteX4" fmla="*/ 5110224 w 9312073"/>
              <a:gd name="connsiteY4" fmla="*/ 3892299 h 3895719"/>
              <a:gd name="connsiteX5" fmla="*/ 6423167 w 9312073"/>
              <a:gd name="connsiteY5" fmla="*/ 3260558 h 3895719"/>
              <a:gd name="connsiteX6" fmla="*/ 7597084 w 9312073"/>
              <a:gd name="connsiteY6" fmla="*/ 1899316 h 3895719"/>
              <a:gd name="connsiteX7" fmla="*/ 7855983 w 9312073"/>
              <a:gd name="connsiteY7" fmla="*/ 1680160 h 3895719"/>
              <a:gd name="connsiteX8" fmla="*/ 8178565 w 9312073"/>
              <a:gd name="connsiteY8" fmla="*/ 1355480 h 3895719"/>
              <a:gd name="connsiteX9" fmla="*/ 8729251 w 9312073"/>
              <a:gd name="connsiteY9" fmla="*/ 631238 h 3895719"/>
              <a:gd name="connsiteX10" fmla="*/ 9028518 w 9312073"/>
              <a:gd name="connsiteY10" fmla="*/ 9979 h 3895719"/>
              <a:gd name="connsiteX11" fmla="*/ 4235395 w 9312073"/>
              <a:gd name="connsiteY11" fmla="*/ 44548 h 3895719"/>
              <a:gd name="connsiteX12" fmla="*/ 70209 w 9312073"/>
              <a:gd name="connsiteY12" fmla="*/ 6323 h 3895719"/>
              <a:gd name="connsiteX13" fmla="*/ 279732 w 9312073"/>
              <a:gd name="connsiteY13" fmla="*/ 1284019 h 3895719"/>
              <a:gd name="connsiteX14" fmla="*/ 1900976 w 9312073"/>
              <a:gd name="connsiteY14" fmla="*/ 2181221 h 3895719"/>
              <a:gd name="connsiteX0" fmla="*/ 1900976 w 9344850"/>
              <a:gd name="connsiteY0" fmla="*/ 2181221 h 3895719"/>
              <a:gd name="connsiteX1" fmla="*/ 2693527 w 9344850"/>
              <a:gd name="connsiteY1" fmla="*/ 2708736 h 3895719"/>
              <a:gd name="connsiteX2" fmla="*/ 3324289 w 9344850"/>
              <a:gd name="connsiteY2" fmla="*/ 2954491 h 3895719"/>
              <a:gd name="connsiteX3" fmla="*/ 4195403 w 9344850"/>
              <a:gd name="connsiteY3" fmla="*/ 3511445 h 3895719"/>
              <a:gd name="connsiteX4" fmla="*/ 5110224 w 9344850"/>
              <a:gd name="connsiteY4" fmla="*/ 3892299 h 3895719"/>
              <a:gd name="connsiteX5" fmla="*/ 6423167 w 9344850"/>
              <a:gd name="connsiteY5" fmla="*/ 3260558 h 3895719"/>
              <a:gd name="connsiteX6" fmla="*/ 7597084 w 9344850"/>
              <a:gd name="connsiteY6" fmla="*/ 1899316 h 3895719"/>
              <a:gd name="connsiteX7" fmla="*/ 7855983 w 9344850"/>
              <a:gd name="connsiteY7" fmla="*/ 1680160 h 3895719"/>
              <a:gd name="connsiteX8" fmla="*/ 8178565 w 9344850"/>
              <a:gd name="connsiteY8" fmla="*/ 1355480 h 3895719"/>
              <a:gd name="connsiteX9" fmla="*/ 8878903 w 9344850"/>
              <a:gd name="connsiteY9" fmla="*/ 292429 h 3895719"/>
              <a:gd name="connsiteX10" fmla="*/ 9028518 w 9344850"/>
              <a:gd name="connsiteY10" fmla="*/ 9979 h 3895719"/>
              <a:gd name="connsiteX11" fmla="*/ 4235395 w 9344850"/>
              <a:gd name="connsiteY11" fmla="*/ 44548 h 3895719"/>
              <a:gd name="connsiteX12" fmla="*/ 70209 w 9344850"/>
              <a:gd name="connsiteY12" fmla="*/ 6323 h 3895719"/>
              <a:gd name="connsiteX13" fmla="*/ 279732 w 9344850"/>
              <a:gd name="connsiteY13" fmla="*/ 1284019 h 3895719"/>
              <a:gd name="connsiteX14" fmla="*/ 1900976 w 9344850"/>
              <a:gd name="connsiteY14" fmla="*/ 2181221 h 3895719"/>
              <a:gd name="connsiteX0" fmla="*/ 2001934 w 9445808"/>
              <a:gd name="connsiteY0" fmla="*/ 2181221 h 3895719"/>
              <a:gd name="connsiteX1" fmla="*/ 2794485 w 9445808"/>
              <a:gd name="connsiteY1" fmla="*/ 2708736 h 3895719"/>
              <a:gd name="connsiteX2" fmla="*/ 3425247 w 9445808"/>
              <a:gd name="connsiteY2" fmla="*/ 2954491 h 3895719"/>
              <a:gd name="connsiteX3" fmla="*/ 4296361 w 9445808"/>
              <a:gd name="connsiteY3" fmla="*/ 3511445 h 3895719"/>
              <a:gd name="connsiteX4" fmla="*/ 5211182 w 9445808"/>
              <a:gd name="connsiteY4" fmla="*/ 3892299 h 3895719"/>
              <a:gd name="connsiteX5" fmla="*/ 6524125 w 9445808"/>
              <a:gd name="connsiteY5" fmla="*/ 3260558 h 3895719"/>
              <a:gd name="connsiteX6" fmla="*/ 7698042 w 9445808"/>
              <a:gd name="connsiteY6" fmla="*/ 1899316 h 3895719"/>
              <a:gd name="connsiteX7" fmla="*/ 7956941 w 9445808"/>
              <a:gd name="connsiteY7" fmla="*/ 1680160 h 3895719"/>
              <a:gd name="connsiteX8" fmla="*/ 8279523 w 9445808"/>
              <a:gd name="connsiteY8" fmla="*/ 1355480 h 3895719"/>
              <a:gd name="connsiteX9" fmla="*/ 8979861 w 9445808"/>
              <a:gd name="connsiteY9" fmla="*/ 292429 h 3895719"/>
              <a:gd name="connsiteX10" fmla="*/ 9129476 w 9445808"/>
              <a:gd name="connsiteY10" fmla="*/ 9979 h 3895719"/>
              <a:gd name="connsiteX11" fmla="*/ 4336353 w 9445808"/>
              <a:gd name="connsiteY11" fmla="*/ 44548 h 3895719"/>
              <a:gd name="connsiteX12" fmla="*/ 171167 w 9445808"/>
              <a:gd name="connsiteY12" fmla="*/ 6323 h 3895719"/>
              <a:gd name="connsiteX13" fmla="*/ 166900 w 9445808"/>
              <a:gd name="connsiteY13" fmla="*/ 1306605 h 3895719"/>
              <a:gd name="connsiteX14" fmla="*/ 2001934 w 9445808"/>
              <a:gd name="connsiteY14" fmla="*/ 2181221 h 3895719"/>
              <a:gd name="connsiteX0" fmla="*/ 2001934 w 9445808"/>
              <a:gd name="connsiteY0" fmla="*/ 2181221 h 3898941"/>
              <a:gd name="connsiteX1" fmla="*/ 2794485 w 9445808"/>
              <a:gd name="connsiteY1" fmla="*/ 2708736 h 3898941"/>
              <a:gd name="connsiteX2" fmla="*/ 3425247 w 9445808"/>
              <a:gd name="connsiteY2" fmla="*/ 2954491 h 3898941"/>
              <a:gd name="connsiteX3" fmla="*/ 4296361 w 9445808"/>
              <a:gd name="connsiteY3" fmla="*/ 3511445 h 3898941"/>
              <a:gd name="connsiteX4" fmla="*/ 5211182 w 9445808"/>
              <a:gd name="connsiteY4" fmla="*/ 3892299 h 3898941"/>
              <a:gd name="connsiteX5" fmla="*/ 6502746 w 9445808"/>
              <a:gd name="connsiteY5" fmla="*/ 3147620 h 3898941"/>
              <a:gd name="connsiteX6" fmla="*/ 7698042 w 9445808"/>
              <a:gd name="connsiteY6" fmla="*/ 1899316 h 3898941"/>
              <a:gd name="connsiteX7" fmla="*/ 7956941 w 9445808"/>
              <a:gd name="connsiteY7" fmla="*/ 1680160 h 3898941"/>
              <a:gd name="connsiteX8" fmla="*/ 8279523 w 9445808"/>
              <a:gd name="connsiteY8" fmla="*/ 1355480 h 3898941"/>
              <a:gd name="connsiteX9" fmla="*/ 8979861 w 9445808"/>
              <a:gd name="connsiteY9" fmla="*/ 292429 h 3898941"/>
              <a:gd name="connsiteX10" fmla="*/ 9129476 w 9445808"/>
              <a:gd name="connsiteY10" fmla="*/ 9979 h 3898941"/>
              <a:gd name="connsiteX11" fmla="*/ 4336353 w 9445808"/>
              <a:gd name="connsiteY11" fmla="*/ 44548 h 3898941"/>
              <a:gd name="connsiteX12" fmla="*/ 171167 w 9445808"/>
              <a:gd name="connsiteY12" fmla="*/ 6323 h 3898941"/>
              <a:gd name="connsiteX13" fmla="*/ 166900 w 9445808"/>
              <a:gd name="connsiteY13" fmla="*/ 1306605 h 3898941"/>
              <a:gd name="connsiteX14" fmla="*/ 2001934 w 9445808"/>
              <a:gd name="connsiteY14" fmla="*/ 2181221 h 3898941"/>
              <a:gd name="connsiteX0" fmla="*/ 2001934 w 9445808"/>
              <a:gd name="connsiteY0" fmla="*/ 2181221 h 3898941"/>
              <a:gd name="connsiteX1" fmla="*/ 2794485 w 9445808"/>
              <a:gd name="connsiteY1" fmla="*/ 2708736 h 3898941"/>
              <a:gd name="connsiteX2" fmla="*/ 3425247 w 9445808"/>
              <a:gd name="connsiteY2" fmla="*/ 2954491 h 3898941"/>
              <a:gd name="connsiteX3" fmla="*/ 4296361 w 9445808"/>
              <a:gd name="connsiteY3" fmla="*/ 3511445 h 3898941"/>
              <a:gd name="connsiteX4" fmla="*/ 5211182 w 9445808"/>
              <a:gd name="connsiteY4" fmla="*/ 3892299 h 3898941"/>
              <a:gd name="connsiteX5" fmla="*/ 6502746 w 9445808"/>
              <a:gd name="connsiteY5" fmla="*/ 3147620 h 3898941"/>
              <a:gd name="connsiteX6" fmla="*/ 7698042 w 9445808"/>
              <a:gd name="connsiteY6" fmla="*/ 1899316 h 3898941"/>
              <a:gd name="connsiteX7" fmla="*/ 7967630 w 9445808"/>
              <a:gd name="connsiteY7" fmla="*/ 1454287 h 3898941"/>
              <a:gd name="connsiteX8" fmla="*/ 8279523 w 9445808"/>
              <a:gd name="connsiteY8" fmla="*/ 1355480 h 3898941"/>
              <a:gd name="connsiteX9" fmla="*/ 8979861 w 9445808"/>
              <a:gd name="connsiteY9" fmla="*/ 292429 h 3898941"/>
              <a:gd name="connsiteX10" fmla="*/ 9129476 w 9445808"/>
              <a:gd name="connsiteY10" fmla="*/ 9979 h 3898941"/>
              <a:gd name="connsiteX11" fmla="*/ 4336353 w 9445808"/>
              <a:gd name="connsiteY11" fmla="*/ 44548 h 3898941"/>
              <a:gd name="connsiteX12" fmla="*/ 171167 w 9445808"/>
              <a:gd name="connsiteY12" fmla="*/ 6323 h 3898941"/>
              <a:gd name="connsiteX13" fmla="*/ 166900 w 9445808"/>
              <a:gd name="connsiteY13" fmla="*/ 1306605 h 3898941"/>
              <a:gd name="connsiteX14" fmla="*/ 2001934 w 9445808"/>
              <a:gd name="connsiteY14" fmla="*/ 2181221 h 3898941"/>
              <a:gd name="connsiteX0" fmla="*/ 2001934 w 9445808"/>
              <a:gd name="connsiteY0" fmla="*/ 2181221 h 3898941"/>
              <a:gd name="connsiteX1" fmla="*/ 2794485 w 9445808"/>
              <a:gd name="connsiteY1" fmla="*/ 2708736 h 3898941"/>
              <a:gd name="connsiteX2" fmla="*/ 3425247 w 9445808"/>
              <a:gd name="connsiteY2" fmla="*/ 2954491 h 3898941"/>
              <a:gd name="connsiteX3" fmla="*/ 4296361 w 9445808"/>
              <a:gd name="connsiteY3" fmla="*/ 3511445 h 3898941"/>
              <a:gd name="connsiteX4" fmla="*/ 5211182 w 9445808"/>
              <a:gd name="connsiteY4" fmla="*/ 3892299 h 3898941"/>
              <a:gd name="connsiteX5" fmla="*/ 6502746 w 9445808"/>
              <a:gd name="connsiteY5" fmla="*/ 3147620 h 3898941"/>
              <a:gd name="connsiteX6" fmla="*/ 7698042 w 9445808"/>
              <a:gd name="connsiteY6" fmla="*/ 1899316 h 3898941"/>
              <a:gd name="connsiteX7" fmla="*/ 7967630 w 9445808"/>
              <a:gd name="connsiteY7" fmla="*/ 1454287 h 3898941"/>
              <a:gd name="connsiteX8" fmla="*/ 8279523 w 9445808"/>
              <a:gd name="connsiteY8" fmla="*/ 1005377 h 3898941"/>
              <a:gd name="connsiteX9" fmla="*/ 8979861 w 9445808"/>
              <a:gd name="connsiteY9" fmla="*/ 292429 h 3898941"/>
              <a:gd name="connsiteX10" fmla="*/ 9129476 w 9445808"/>
              <a:gd name="connsiteY10" fmla="*/ 9979 h 3898941"/>
              <a:gd name="connsiteX11" fmla="*/ 4336353 w 9445808"/>
              <a:gd name="connsiteY11" fmla="*/ 44548 h 3898941"/>
              <a:gd name="connsiteX12" fmla="*/ 171167 w 9445808"/>
              <a:gd name="connsiteY12" fmla="*/ 6323 h 3898941"/>
              <a:gd name="connsiteX13" fmla="*/ 166900 w 9445808"/>
              <a:gd name="connsiteY13" fmla="*/ 1306605 h 3898941"/>
              <a:gd name="connsiteX14" fmla="*/ 2001934 w 9445808"/>
              <a:gd name="connsiteY14" fmla="*/ 2181221 h 3898941"/>
              <a:gd name="connsiteX0" fmla="*/ 2001934 w 9457009"/>
              <a:gd name="connsiteY0" fmla="*/ 2181221 h 3898941"/>
              <a:gd name="connsiteX1" fmla="*/ 2794485 w 9457009"/>
              <a:gd name="connsiteY1" fmla="*/ 2708736 h 3898941"/>
              <a:gd name="connsiteX2" fmla="*/ 3425247 w 9457009"/>
              <a:gd name="connsiteY2" fmla="*/ 2954491 h 3898941"/>
              <a:gd name="connsiteX3" fmla="*/ 4296361 w 9457009"/>
              <a:gd name="connsiteY3" fmla="*/ 3511445 h 3898941"/>
              <a:gd name="connsiteX4" fmla="*/ 5211182 w 9457009"/>
              <a:gd name="connsiteY4" fmla="*/ 3892299 h 3898941"/>
              <a:gd name="connsiteX5" fmla="*/ 6502746 w 9457009"/>
              <a:gd name="connsiteY5" fmla="*/ 3147620 h 3898941"/>
              <a:gd name="connsiteX6" fmla="*/ 7698042 w 9457009"/>
              <a:gd name="connsiteY6" fmla="*/ 1899316 h 3898941"/>
              <a:gd name="connsiteX7" fmla="*/ 7967630 w 9457009"/>
              <a:gd name="connsiteY7" fmla="*/ 1454287 h 3898941"/>
              <a:gd name="connsiteX8" fmla="*/ 8979861 w 9457009"/>
              <a:gd name="connsiteY8" fmla="*/ 292429 h 3898941"/>
              <a:gd name="connsiteX9" fmla="*/ 9129476 w 9457009"/>
              <a:gd name="connsiteY9" fmla="*/ 9979 h 3898941"/>
              <a:gd name="connsiteX10" fmla="*/ 4336353 w 9457009"/>
              <a:gd name="connsiteY10" fmla="*/ 44548 h 3898941"/>
              <a:gd name="connsiteX11" fmla="*/ 171167 w 9457009"/>
              <a:gd name="connsiteY11" fmla="*/ 6323 h 3898941"/>
              <a:gd name="connsiteX12" fmla="*/ 166900 w 9457009"/>
              <a:gd name="connsiteY12" fmla="*/ 1306605 h 3898941"/>
              <a:gd name="connsiteX13" fmla="*/ 2001934 w 9457009"/>
              <a:gd name="connsiteY13" fmla="*/ 2181221 h 3898941"/>
              <a:gd name="connsiteX0" fmla="*/ 2001934 w 9467155"/>
              <a:gd name="connsiteY0" fmla="*/ 2181221 h 3898941"/>
              <a:gd name="connsiteX1" fmla="*/ 2794485 w 9467155"/>
              <a:gd name="connsiteY1" fmla="*/ 2708736 h 3898941"/>
              <a:gd name="connsiteX2" fmla="*/ 3425247 w 9467155"/>
              <a:gd name="connsiteY2" fmla="*/ 2954491 h 3898941"/>
              <a:gd name="connsiteX3" fmla="*/ 4296361 w 9467155"/>
              <a:gd name="connsiteY3" fmla="*/ 3511445 h 3898941"/>
              <a:gd name="connsiteX4" fmla="*/ 5211182 w 9467155"/>
              <a:gd name="connsiteY4" fmla="*/ 3892299 h 3898941"/>
              <a:gd name="connsiteX5" fmla="*/ 6502746 w 9467155"/>
              <a:gd name="connsiteY5" fmla="*/ 3147620 h 3898941"/>
              <a:gd name="connsiteX6" fmla="*/ 7698042 w 9467155"/>
              <a:gd name="connsiteY6" fmla="*/ 1899316 h 3898941"/>
              <a:gd name="connsiteX7" fmla="*/ 8979861 w 9467155"/>
              <a:gd name="connsiteY7" fmla="*/ 292429 h 3898941"/>
              <a:gd name="connsiteX8" fmla="*/ 9129476 w 9467155"/>
              <a:gd name="connsiteY8" fmla="*/ 9979 h 3898941"/>
              <a:gd name="connsiteX9" fmla="*/ 4336353 w 9467155"/>
              <a:gd name="connsiteY9" fmla="*/ 44548 h 3898941"/>
              <a:gd name="connsiteX10" fmla="*/ 171167 w 9467155"/>
              <a:gd name="connsiteY10" fmla="*/ 6323 h 3898941"/>
              <a:gd name="connsiteX11" fmla="*/ 166900 w 9467155"/>
              <a:gd name="connsiteY11" fmla="*/ 1306605 h 3898941"/>
              <a:gd name="connsiteX12" fmla="*/ 2001934 w 9467155"/>
              <a:gd name="connsiteY12" fmla="*/ 2181221 h 3898941"/>
              <a:gd name="connsiteX0" fmla="*/ 2001934 w 9470464"/>
              <a:gd name="connsiteY0" fmla="*/ 2181221 h 3898941"/>
              <a:gd name="connsiteX1" fmla="*/ 2794485 w 9470464"/>
              <a:gd name="connsiteY1" fmla="*/ 2708736 h 3898941"/>
              <a:gd name="connsiteX2" fmla="*/ 3425247 w 9470464"/>
              <a:gd name="connsiteY2" fmla="*/ 2954491 h 3898941"/>
              <a:gd name="connsiteX3" fmla="*/ 4296361 w 9470464"/>
              <a:gd name="connsiteY3" fmla="*/ 3511445 h 3898941"/>
              <a:gd name="connsiteX4" fmla="*/ 5211182 w 9470464"/>
              <a:gd name="connsiteY4" fmla="*/ 3892299 h 3898941"/>
              <a:gd name="connsiteX5" fmla="*/ 6502746 w 9470464"/>
              <a:gd name="connsiteY5" fmla="*/ 3147620 h 3898941"/>
              <a:gd name="connsiteX6" fmla="*/ 7612527 w 9470464"/>
              <a:gd name="connsiteY6" fmla="*/ 1842847 h 3898941"/>
              <a:gd name="connsiteX7" fmla="*/ 8979861 w 9470464"/>
              <a:gd name="connsiteY7" fmla="*/ 292429 h 3898941"/>
              <a:gd name="connsiteX8" fmla="*/ 9129476 w 9470464"/>
              <a:gd name="connsiteY8" fmla="*/ 9979 h 3898941"/>
              <a:gd name="connsiteX9" fmla="*/ 4336353 w 9470464"/>
              <a:gd name="connsiteY9" fmla="*/ 44548 h 3898941"/>
              <a:gd name="connsiteX10" fmla="*/ 171167 w 9470464"/>
              <a:gd name="connsiteY10" fmla="*/ 6323 h 3898941"/>
              <a:gd name="connsiteX11" fmla="*/ 166900 w 9470464"/>
              <a:gd name="connsiteY11" fmla="*/ 1306605 h 3898941"/>
              <a:gd name="connsiteX12" fmla="*/ 2001934 w 9470464"/>
              <a:gd name="connsiteY12" fmla="*/ 2181221 h 3898941"/>
              <a:gd name="connsiteX0" fmla="*/ 2001934 w 9470464"/>
              <a:gd name="connsiteY0" fmla="*/ 2181221 h 3900077"/>
              <a:gd name="connsiteX1" fmla="*/ 2794485 w 9470464"/>
              <a:gd name="connsiteY1" fmla="*/ 2708736 h 3900077"/>
              <a:gd name="connsiteX2" fmla="*/ 3425247 w 9470464"/>
              <a:gd name="connsiteY2" fmla="*/ 3101307 h 3900077"/>
              <a:gd name="connsiteX3" fmla="*/ 4296361 w 9470464"/>
              <a:gd name="connsiteY3" fmla="*/ 3511445 h 3900077"/>
              <a:gd name="connsiteX4" fmla="*/ 5211182 w 9470464"/>
              <a:gd name="connsiteY4" fmla="*/ 3892299 h 3900077"/>
              <a:gd name="connsiteX5" fmla="*/ 6502746 w 9470464"/>
              <a:gd name="connsiteY5" fmla="*/ 3147620 h 3900077"/>
              <a:gd name="connsiteX6" fmla="*/ 7612527 w 9470464"/>
              <a:gd name="connsiteY6" fmla="*/ 1842847 h 3900077"/>
              <a:gd name="connsiteX7" fmla="*/ 8979861 w 9470464"/>
              <a:gd name="connsiteY7" fmla="*/ 292429 h 3900077"/>
              <a:gd name="connsiteX8" fmla="*/ 9129476 w 9470464"/>
              <a:gd name="connsiteY8" fmla="*/ 9979 h 3900077"/>
              <a:gd name="connsiteX9" fmla="*/ 4336353 w 9470464"/>
              <a:gd name="connsiteY9" fmla="*/ 44548 h 3900077"/>
              <a:gd name="connsiteX10" fmla="*/ 171167 w 9470464"/>
              <a:gd name="connsiteY10" fmla="*/ 6323 h 3900077"/>
              <a:gd name="connsiteX11" fmla="*/ 166900 w 9470464"/>
              <a:gd name="connsiteY11" fmla="*/ 1306605 h 3900077"/>
              <a:gd name="connsiteX12" fmla="*/ 2001934 w 9470464"/>
              <a:gd name="connsiteY12" fmla="*/ 2181221 h 3900077"/>
              <a:gd name="connsiteX0" fmla="*/ 2001934 w 9240363"/>
              <a:gd name="connsiteY0" fmla="*/ 2181221 h 3900077"/>
              <a:gd name="connsiteX1" fmla="*/ 2794485 w 9240363"/>
              <a:gd name="connsiteY1" fmla="*/ 2708736 h 3900077"/>
              <a:gd name="connsiteX2" fmla="*/ 3425247 w 9240363"/>
              <a:gd name="connsiteY2" fmla="*/ 3101307 h 3900077"/>
              <a:gd name="connsiteX3" fmla="*/ 4296361 w 9240363"/>
              <a:gd name="connsiteY3" fmla="*/ 3511445 h 3900077"/>
              <a:gd name="connsiteX4" fmla="*/ 5211182 w 9240363"/>
              <a:gd name="connsiteY4" fmla="*/ 3892299 h 3900077"/>
              <a:gd name="connsiteX5" fmla="*/ 6502746 w 9240363"/>
              <a:gd name="connsiteY5" fmla="*/ 3147620 h 3900077"/>
              <a:gd name="connsiteX6" fmla="*/ 7612527 w 9240363"/>
              <a:gd name="connsiteY6" fmla="*/ 1842847 h 3900077"/>
              <a:gd name="connsiteX7" fmla="*/ 9129476 w 9240363"/>
              <a:gd name="connsiteY7" fmla="*/ 9979 h 3900077"/>
              <a:gd name="connsiteX8" fmla="*/ 4336353 w 9240363"/>
              <a:gd name="connsiteY8" fmla="*/ 44548 h 3900077"/>
              <a:gd name="connsiteX9" fmla="*/ 171167 w 9240363"/>
              <a:gd name="connsiteY9" fmla="*/ 6323 h 3900077"/>
              <a:gd name="connsiteX10" fmla="*/ 166900 w 9240363"/>
              <a:gd name="connsiteY10" fmla="*/ 1306605 h 3900077"/>
              <a:gd name="connsiteX11" fmla="*/ 2001934 w 9240363"/>
              <a:gd name="connsiteY11" fmla="*/ 2181221 h 3900077"/>
              <a:gd name="connsiteX0" fmla="*/ 2001934 w 9129476"/>
              <a:gd name="connsiteY0" fmla="*/ 2181221 h 3900077"/>
              <a:gd name="connsiteX1" fmla="*/ 2794485 w 9129476"/>
              <a:gd name="connsiteY1" fmla="*/ 2708736 h 3900077"/>
              <a:gd name="connsiteX2" fmla="*/ 3425247 w 9129476"/>
              <a:gd name="connsiteY2" fmla="*/ 3101307 h 3900077"/>
              <a:gd name="connsiteX3" fmla="*/ 4296361 w 9129476"/>
              <a:gd name="connsiteY3" fmla="*/ 3511445 h 3900077"/>
              <a:gd name="connsiteX4" fmla="*/ 5211182 w 9129476"/>
              <a:gd name="connsiteY4" fmla="*/ 3892299 h 3900077"/>
              <a:gd name="connsiteX5" fmla="*/ 6502746 w 9129476"/>
              <a:gd name="connsiteY5" fmla="*/ 3147620 h 3900077"/>
              <a:gd name="connsiteX6" fmla="*/ 7612527 w 9129476"/>
              <a:gd name="connsiteY6" fmla="*/ 1842847 h 3900077"/>
              <a:gd name="connsiteX7" fmla="*/ 9129476 w 9129476"/>
              <a:gd name="connsiteY7" fmla="*/ 9979 h 3900077"/>
              <a:gd name="connsiteX8" fmla="*/ 4336353 w 9129476"/>
              <a:gd name="connsiteY8" fmla="*/ 44548 h 3900077"/>
              <a:gd name="connsiteX9" fmla="*/ 171167 w 9129476"/>
              <a:gd name="connsiteY9" fmla="*/ 6323 h 3900077"/>
              <a:gd name="connsiteX10" fmla="*/ 166900 w 9129476"/>
              <a:gd name="connsiteY10" fmla="*/ 1306605 h 3900077"/>
              <a:gd name="connsiteX11" fmla="*/ 2001934 w 9129476"/>
              <a:gd name="connsiteY11" fmla="*/ 2181221 h 3900077"/>
              <a:gd name="connsiteX0" fmla="*/ 2001934 w 9129476"/>
              <a:gd name="connsiteY0" fmla="*/ 4544968 h 6263824"/>
              <a:gd name="connsiteX1" fmla="*/ 2794485 w 9129476"/>
              <a:gd name="connsiteY1" fmla="*/ 5072483 h 6263824"/>
              <a:gd name="connsiteX2" fmla="*/ 3425247 w 9129476"/>
              <a:gd name="connsiteY2" fmla="*/ 5465054 h 6263824"/>
              <a:gd name="connsiteX3" fmla="*/ 4296361 w 9129476"/>
              <a:gd name="connsiteY3" fmla="*/ 5875192 h 6263824"/>
              <a:gd name="connsiteX4" fmla="*/ 5211182 w 9129476"/>
              <a:gd name="connsiteY4" fmla="*/ 6256046 h 6263824"/>
              <a:gd name="connsiteX5" fmla="*/ 6502746 w 9129476"/>
              <a:gd name="connsiteY5" fmla="*/ 5511367 h 6263824"/>
              <a:gd name="connsiteX6" fmla="*/ 7612527 w 9129476"/>
              <a:gd name="connsiteY6" fmla="*/ 4206594 h 6263824"/>
              <a:gd name="connsiteX7" fmla="*/ 9129476 w 9129476"/>
              <a:gd name="connsiteY7" fmla="*/ 2373726 h 6263824"/>
              <a:gd name="connsiteX8" fmla="*/ 2221265 w 9129476"/>
              <a:gd name="connsiteY8" fmla="*/ 0 h 6263824"/>
              <a:gd name="connsiteX9" fmla="*/ 171167 w 9129476"/>
              <a:gd name="connsiteY9" fmla="*/ 2370070 h 6263824"/>
              <a:gd name="connsiteX10" fmla="*/ 166900 w 9129476"/>
              <a:gd name="connsiteY10" fmla="*/ 3670352 h 6263824"/>
              <a:gd name="connsiteX11" fmla="*/ 2001934 w 9129476"/>
              <a:gd name="connsiteY11" fmla="*/ 4544968 h 6263824"/>
              <a:gd name="connsiteX0" fmla="*/ 2001934 w 9129693"/>
              <a:gd name="connsiteY0" fmla="*/ 4549136 h 6267992"/>
              <a:gd name="connsiteX1" fmla="*/ 2794485 w 9129693"/>
              <a:gd name="connsiteY1" fmla="*/ 5076651 h 6267992"/>
              <a:gd name="connsiteX2" fmla="*/ 3425247 w 9129693"/>
              <a:gd name="connsiteY2" fmla="*/ 5469222 h 6267992"/>
              <a:gd name="connsiteX3" fmla="*/ 4296361 w 9129693"/>
              <a:gd name="connsiteY3" fmla="*/ 5879360 h 6267992"/>
              <a:gd name="connsiteX4" fmla="*/ 5211182 w 9129693"/>
              <a:gd name="connsiteY4" fmla="*/ 6260214 h 6267992"/>
              <a:gd name="connsiteX5" fmla="*/ 6502746 w 9129693"/>
              <a:gd name="connsiteY5" fmla="*/ 5515535 h 6267992"/>
              <a:gd name="connsiteX6" fmla="*/ 7612527 w 9129693"/>
              <a:gd name="connsiteY6" fmla="*/ 4210762 h 6267992"/>
              <a:gd name="connsiteX7" fmla="*/ 9129476 w 9129693"/>
              <a:gd name="connsiteY7" fmla="*/ 2377894 h 6267992"/>
              <a:gd name="connsiteX8" fmla="*/ 7505206 w 9129693"/>
              <a:gd name="connsiteY8" fmla="*/ 1813239 h 6267992"/>
              <a:gd name="connsiteX9" fmla="*/ 2221265 w 9129693"/>
              <a:gd name="connsiteY9" fmla="*/ 4168 h 6267992"/>
              <a:gd name="connsiteX10" fmla="*/ 171167 w 9129693"/>
              <a:gd name="connsiteY10" fmla="*/ 2374238 h 6267992"/>
              <a:gd name="connsiteX11" fmla="*/ 166900 w 9129693"/>
              <a:gd name="connsiteY11" fmla="*/ 3674520 h 6267992"/>
              <a:gd name="connsiteX12" fmla="*/ 2001934 w 9129693"/>
              <a:gd name="connsiteY12" fmla="*/ 4549136 h 6267992"/>
              <a:gd name="connsiteX0" fmla="*/ 2001934 w 10365425"/>
              <a:gd name="connsiteY0" fmla="*/ 4625661 h 6344517"/>
              <a:gd name="connsiteX1" fmla="*/ 2794485 w 10365425"/>
              <a:gd name="connsiteY1" fmla="*/ 5153176 h 6344517"/>
              <a:gd name="connsiteX2" fmla="*/ 3425247 w 10365425"/>
              <a:gd name="connsiteY2" fmla="*/ 5545747 h 6344517"/>
              <a:gd name="connsiteX3" fmla="*/ 4296361 w 10365425"/>
              <a:gd name="connsiteY3" fmla="*/ 5955885 h 6344517"/>
              <a:gd name="connsiteX4" fmla="*/ 5211182 w 10365425"/>
              <a:gd name="connsiteY4" fmla="*/ 6336739 h 6344517"/>
              <a:gd name="connsiteX5" fmla="*/ 6502746 w 10365425"/>
              <a:gd name="connsiteY5" fmla="*/ 5592060 h 6344517"/>
              <a:gd name="connsiteX6" fmla="*/ 7612527 w 10365425"/>
              <a:gd name="connsiteY6" fmla="*/ 4287287 h 6344517"/>
              <a:gd name="connsiteX7" fmla="*/ 9129476 w 10365425"/>
              <a:gd name="connsiteY7" fmla="*/ 2454419 h 6344517"/>
              <a:gd name="connsiteX8" fmla="*/ 10014819 w 10365425"/>
              <a:gd name="connsiteY8" fmla="*/ 291953 h 6344517"/>
              <a:gd name="connsiteX9" fmla="*/ 2221265 w 10365425"/>
              <a:gd name="connsiteY9" fmla="*/ 80693 h 6344517"/>
              <a:gd name="connsiteX10" fmla="*/ 171167 w 10365425"/>
              <a:gd name="connsiteY10" fmla="*/ 2450763 h 6344517"/>
              <a:gd name="connsiteX11" fmla="*/ 166900 w 10365425"/>
              <a:gd name="connsiteY11" fmla="*/ 3751045 h 6344517"/>
              <a:gd name="connsiteX12" fmla="*/ 2001934 w 10365425"/>
              <a:gd name="connsiteY12" fmla="*/ 4625661 h 6344517"/>
              <a:gd name="connsiteX0" fmla="*/ 2001934 w 10383857"/>
              <a:gd name="connsiteY0" fmla="*/ 4625661 h 6344517"/>
              <a:gd name="connsiteX1" fmla="*/ 2794485 w 10383857"/>
              <a:gd name="connsiteY1" fmla="*/ 5153176 h 6344517"/>
              <a:gd name="connsiteX2" fmla="*/ 3425247 w 10383857"/>
              <a:gd name="connsiteY2" fmla="*/ 5545747 h 6344517"/>
              <a:gd name="connsiteX3" fmla="*/ 4296361 w 10383857"/>
              <a:gd name="connsiteY3" fmla="*/ 5955885 h 6344517"/>
              <a:gd name="connsiteX4" fmla="*/ 5211182 w 10383857"/>
              <a:gd name="connsiteY4" fmla="*/ 6336739 h 6344517"/>
              <a:gd name="connsiteX5" fmla="*/ 6502746 w 10383857"/>
              <a:gd name="connsiteY5" fmla="*/ 5592060 h 6344517"/>
              <a:gd name="connsiteX6" fmla="*/ 7612527 w 10383857"/>
              <a:gd name="connsiteY6" fmla="*/ 4287287 h 6344517"/>
              <a:gd name="connsiteX7" fmla="*/ 9271942 w 10383857"/>
              <a:gd name="connsiteY7" fmla="*/ 2188117 h 6344517"/>
              <a:gd name="connsiteX8" fmla="*/ 10014819 w 10383857"/>
              <a:gd name="connsiteY8" fmla="*/ 291953 h 6344517"/>
              <a:gd name="connsiteX9" fmla="*/ 2221265 w 10383857"/>
              <a:gd name="connsiteY9" fmla="*/ 80693 h 6344517"/>
              <a:gd name="connsiteX10" fmla="*/ 171167 w 10383857"/>
              <a:gd name="connsiteY10" fmla="*/ 2450763 h 6344517"/>
              <a:gd name="connsiteX11" fmla="*/ 166900 w 10383857"/>
              <a:gd name="connsiteY11" fmla="*/ 3751045 h 6344517"/>
              <a:gd name="connsiteX12" fmla="*/ 2001934 w 10383857"/>
              <a:gd name="connsiteY12" fmla="*/ 4625661 h 6344517"/>
              <a:gd name="connsiteX0" fmla="*/ 2001934 w 10558490"/>
              <a:gd name="connsiteY0" fmla="*/ 4584570 h 6303426"/>
              <a:gd name="connsiteX1" fmla="*/ 2794485 w 10558490"/>
              <a:gd name="connsiteY1" fmla="*/ 5112085 h 6303426"/>
              <a:gd name="connsiteX2" fmla="*/ 3425247 w 10558490"/>
              <a:gd name="connsiteY2" fmla="*/ 5504656 h 6303426"/>
              <a:gd name="connsiteX3" fmla="*/ 4296361 w 10558490"/>
              <a:gd name="connsiteY3" fmla="*/ 5914794 h 6303426"/>
              <a:gd name="connsiteX4" fmla="*/ 5211182 w 10558490"/>
              <a:gd name="connsiteY4" fmla="*/ 6295648 h 6303426"/>
              <a:gd name="connsiteX5" fmla="*/ 6502746 w 10558490"/>
              <a:gd name="connsiteY5" fmla="*/ 5550969 h 6303426"/>
              <a:gd name="connsiteX6" fmla="*/ 7612527 w 10558490"/>
              <a:gd name="connsiteY6" fmla="*/ 4246196 h 6303426"/>
              <a:gd name="connsiteX7" fmla="*/ 9271942 w 10558490"/>
              <a:gd name="connsiteY7" fmla="*/ 2147026 h 6303426"/>
              <a:gd name="connsiteX8" fmla="*/ 9828516 w 10558490"/>
              <a:gd name="connsiteY8" fmla="*/ 1431857 h 6303426"/>
              <a:gd name="connsiteX9" fmla="*/ 10014819 w 10558490"/>
              <a:gd name="connsiteY9" fmla="*/ 250862 h 6303426"/>
              <a:gd name="connsiteX10" fmla="*/ 2221265 w 10558490"/>
              <a:gd name="connsiteY10" fmla="*/ 39602 h 6303426"/>
              <a:gd name="connsiteX11" fmla="*/ 171167 w 10558490"/>
              <a:gd name="connsiteY11" fmla="*/ 2409672 h 6303426"/>
              <a:gd name="connsiteX12" fmla="*/ 166900 w 10558490"/>
              <a:gd name="connsiteY12" fmla="*/ 3709954 h 6303426"/>
              <a:gd name="connsiteX13" fmla="*/ 2001934 w 10558490"/>
              <a:gd name="connsiteY13" fmla="*/ 4584570 h 6303426"/>
              <a:gd name="connsiteX0" fmla="*/ 2001934 w 11125461"/>
              <a:gd name="connsiteY0" fmla="*/ 4584570 h 6303426"/>
              <a:gd name="connsiteX1" fmla="*/ 2794485 w 11125461"/>
              <a:gd name="connsiteY1" fmla="*/ 5112085 h 6303426"/>
              <a:gd name="connsiteX2" fmla="*/ 3425247 w 11125461"/>
              <a:gd name="connsiteY2" fmla="*/ 5504656 h 6303426"/>
              <a:gd name="connsiteX3" fmla="*/ 4296361 w 11125461"/>
              <a:gd name="connsiteY3" fmla="*/ 5914794 h 6303426"/>
              <a:gd name="connsiteX4" fmla="*/ 5211182 w 11125461"/>
              <a:gd name="connsiteY4" fmla="*/ 6295648 h 6303426"/>
              <a:gd name="connsiteX5" fmla="*/ 6502746 w 11125461"/>
              <a:gd name="connsiteY5" fmla="*/ 5550969 h 6303426"/>
              <a:gd name="connsiteX6" fmla="*/ 7612527 w 11125461"/>
              <a:gd name="connsiteY6" fmla="*/ 4246196 h 6303426"/>
              <a:gd name="connsiteX7" fmla="*/ 9271942 w 11125461"/>
              <a:gd name="connsiteY7" fmla="*/ 2147026 h 6303426"/>
              <a:gd name="connsiteX8" fmla="*/ 11055925 w 11125461"/>
              <a:gd name="connsiteY8" fmla="*/ 1941302 h 6303426"/>
              <a:gd name="connsiteX9" fmla="*/ 10014819 w 11125461"/>
              <a:gd name="connsiteY9" fmla="*/ 250862 h 6303426"/>
              <a:gd name="connsiteX10" fmla="*/ 2221265 w 11125461"/>
              <a:gd name="connsiteY10" fmla="*/ 39602 h 6303426"/>
              <a:gd name="connsiteX11" fmla="*/ 171167 w 11125461"/>
              <a:gd name="connsiteY11" fmla="*/ 2409672 h 6303426"/>
              <a:gd name="connsiteX12" fmla="*/ 166900 w 11125461"/>
              <a:gd name="connsiteY12" fmla="*/ 3709954 h 6303426"/>
              <a:gd name="connsiteX13" fmla="*/ 2001934 w 11125461"/>
              <a:gd name="connsiteY13" fmla="*/ 4584570 h 6303426"/>
              <a:gd name="connsiteX0" fmla="*/ 2001934 w 11125461"/>
              <a:gd name="connsiteY0" fmla="*/ 4584570 h 6303426"/>
              <a:gd name="connsiteX1" fmla="*/ 2794485 w 11125461"/>
              <a:gd name="connsiteY1" fmla="*/ 5112085 h 6303426"/>
              <a:gd name="connsiteX2" fmla="*/ 3425247 w 11125461"/>
              <a:gd name="connsiteY2" fmla="*/ 5504656 h 6303426"/>
              <a:gd name="connsiteX3" fmla="*/ 4296361 w 11125461"/>
              <a:gd name="connsiteY3" fmla="*/ 5914794 h 6303426"/>
              <a:gd name="connsiteX4" fmla="*/ 5211182 w 11125461"/>
              <a:gd name="connsiteY4" fmla="*/ 6295648 h 6303426"/>
              <a:gd name="connsiteX5" fmla="*/ 6502746 w 11125461"/>
              <a:gd name="connsiteY5" fmla="*/ 5550969 h 6303426"/>
              <a:gd name="connsiteX6" fmla="*/ 7612527 w 11125461"/>
              <a:gd name="connsiteY6" fmla="*/ 4246196 h 6303426"/>
              <a:gd name="connsiteX7" fmla="*/ 9271942 w 11125461"/>
              <a:gd name="connsiteY7" fmla="*/ 2147026 h 6303426"/>
              <a:gd name="connsiteX8" fmla="*/ 11055925 w 11125461"/>
              <a:gd name="connsiteY8" fmla="*/ 1941302 h 6303426"/>
              <a:gd name="connsiteX9" fmla="*/ 10014819 w 11125461"/>
              <a:gd name="connsiteY9" fmla="*/ 250862 h 6303426"/>
              <a:gd name="connsiteX10" fmla="*/ 2221265 w 11125461"/>
              <a:gd name="connsiteY10" fmla="*/ 39602 h 6303426"/>
              <a:gd name="connsiteX11" fmla="*/ 171167 w 11125461"/>
              <a:gd name="connsiteY11" fmla="*/ 2409672 h 6303426"/>
              <a:gd name="connsiteX12" fmla="*/ 166900 w 11125461"/>
              <a:gd name="connsiteY12" fmla="*/ 3709954 h 6303426"/>
              <a:gd name="connsiteX13" fmla="*/ 2001934 w 11125461"/>
              <a:gd name="connsiteY13" fmla="*/ 4584570 h 6303426"/>
              <a:gd name="connsiteX0" fmla="*/ 2001934 w 11425814"/>
              <a:gd name="connsiteY0" fmla="*/ 4584570 h 6303426"/>
              <a:gd name="connsiteX1" fmla="*/ 2794485 w 11425814"/>
              <a:gd name="connsiteY1" fmla="*/ 5112085 h 6303426"/>
              <a:gd name="connsiteX2" fmla="*/ 3425247 w 11425814"/>
              <a:gd name="connsiteY2" fmla="*/ 5504656 h 6303426"/>
              <a:gd name="connsiteX3" fmla="*/ 4296361 w 11425814"/>
              <a:gd name="connsiteY3" fmla="*/ 5914794 h 6303426"/>
              <a:gd name="connsiteX4" fmla="*/ 5211182 w 11425814"/>
              <a:gd name="connsiteY4" fmla="*/ 6295648 h 6303426"/>
              <a:gd name="connsiteX5" fmla="*/ 6502746 w 11425814"/>
              <a:gd name="connsiteY5" fmla="*/ 5550969 h 6303426"/>
              <a:gd name="connsiteX6" fmla="*/ 7612527 w 11425814"/>
              <a:gd name="connsiteY6" fmla="*/ 4246196 h 6303426"/>
              <a:gd name="connsiteX7" fmla="*/ 9271942 w 11425814"/>
              <a:gd name="connsiteY7" fmla="*/ 2147026 h 6303426"/>
              <a:gd name="connsiteX8" fmla="*/ 11055925 w 11425814"/>
              <a:gd name="connsiteY8" fmla="*/ 1941302 h 6303426"/>
              <a:gd name="connsiteX9" fmla="*/ 10014819 w 11425814"/>
              <a:gd name="connsiteY9" fmla="*/ 250862 h 6303426"/>
              <a:gd name="connsiteX10" fmla="*/ 2221265 w 11425814"/>
              <a:gd name="connsiteY10" fmla="*/ 39602 h 6303426"/>
              <a:gd name="connsiteX11" fmla="*/ 171167 w 11425814"/>
              <a:gd name="connsiteY11" fmla="*/ 2409672 h 6303426"/>
              <a:gd name="connsiteX12" fmla="*/ 166900 w 11425814"/>
              <a:gd name="connsiteY12" fmla="*/ 3709954 h 6303426"/>
              <a:gd name="connsiteX13" fmla="*/ 2001934 w 11425814"/>
              <a:gd name="connsiteY13" fmla="*/ 4584570 h 6303426"/>
              <a:gd name="connsiteX0" fmla="*/ 2001934 w 11547329"/>
              <a:gd name="connsiteY0" fmla="*/ 4584570 h 6303426"/>
              <a:gd name="connsiteX1" fmla="*/ 2794485 w 11547329"/>
              <a:gd name="connsiteY1" fmla="*/ 5112085 h 6303426"/>
              <a:gd name="connsiteX2" fmla="*/ 3425247 w 11547329"/>
              <a:gd name="connsiteY2" fmla="*/ 5504656 h 6303426"/>
              <a:gd name="connsiteX3" fmla="*/ 4296361 w 11547329"/>
              <a:gd name="connsiteY3" fmla="*/ 5914794 h 6303426"/>
              <a:gd name="connsiteX4" fmla="*/ 5211182 w 11547329"/>
              <a:gd name="connsiteY4" fmla="*/ 6295648 h 6303426"/>
              <a:gd name="connsiteX5" fmla="*/ 6502746 w 11547329"/>
              <a:gd name="connsiteY5" fmla="*/ 5550969 h 6303426"/>
              <a:gd name="connsiteX6" fmla="*/ 7612527 w 11547329"/>
              <a:gd name="connsiteY6" fmla="*/ 4246196 h 6303426"/>
              <a:gd name="connsiteX7" fmla="*/ 9271942 w 11547329"/>
              <a:gd name="connsiteY7" fmla="*/ 2147026 h 6303426"/>
              <a:gd name="connsiteX8" fmla="*/ 11055925 w 11547329"/>
              <a:gd name="connsiteY8" fmla="*/ 1941302 h 6303426"/>
              <a:gd name="connsiteX9" fmla="*/ 10014819 w 11547329"/>
              <a:gd name="connsiteY9" fmla="*/ 250862 h 6303426"/>
              <a:gd name="connsiteX10" fmla="*/ 2221265 w 11547329"/>
              <a:gd name="connsiteY10" fmla="*/ 39602 h 6303426"/>
              <a:gd name="connsiteX11" fmla="*/ 171167 w 11547329"/>
              <a:gd name="connsiteY11" fmla="*/ 2409672 h 6303426"/>
              <a:gd name="connsiteX12" fmla="*/ 166900 w 11547329"/>
              <a:gd name="connsiteY12" fmla="*/ 3709954 h 6303426"/>
              <a:gd name="connsiteX13" fmla="*/ 2001934 w 11547329"/>
              <a:gd name="connsiteY13" fmla="*/ 4584570 h 6303426"/>
              <a:gd name="connsiteX0" fmla="*/ 2001934 w 11707212"/>
              <a:gd name="connsiteY0" fmla="*/ 4589509 h 6308365"/>
              <a:gd name="connsiteX1" fmla="*/ 2794485 w 11707212"/>
              <a:gd name="connsiteY1" fmla="*/ 5117024 h 6308365"/>
              <a:gd name="connsiteX2" fmla="*/ 3425247 w 11707212"/>
              <a:gd name="connsiteY2" fmla="*/ 5509595 h 6308365"/>
              <a:gd name="connsiteX3" fmla="*/ 4296361 w 11707212"/>
              <a:gd name="connsiteY3" fmla="*/ 5919733 h 6308365"/>
              <a:gd name="connsiteX4" fmla="*/ 5211182 w 11707212"/>
              <a:gd name="connsiteY4" fmla="*/ 6300587 h 6308365"/>
              <a:gd name="connsiteX5" fmla="*/ 6502746 w 11707212"/>
              <a:gd name="connsiteY5" fmla="*/ 5555908 h 6308365"/>
              <a:gd name="connsiteX6" fmla="*/ 7612527 w 11707212"/>
              <a:gd name="connsiteY6" fmla="*/ 4251135 h 6308365"/>
              <a:gd name="connsiteX7" fmla="*/ 9271942 w 11707212"/>
              <a:gd name="connsiteY7" fmla="*/ 2151965 h 6308365"/>
              <a:gd name="connsiteX8" fmla="*/ 11055925 w 11707212"/>
              <a:gd name="connsiteY8" fmla="*/ 1946241 h 6308365"/>
              <a:gd name="connsiteX9" fmla="*/ 10420302 w 11707212"/>
              <a:gd name="connsiteY9" fmla="*/ 232644 h 6308365"/>
              <a:gd name="connsiteX10" fmla="*/ 2221265 w 11707212"/>
              <a:gd name="connsiteY10" fmla="*/ 44541 h 6308365"/>
              <a:gd name="connsiteX11" fmla="*/ 171167 w 11707212"/>
              <a:gd name="connsiteY11" fmla="*/ 2414611 h 6308365"/>
              <a:gd name="connsiteX12" fmla="*/ 166900 w 11707212"/>
              <a:gd name="connsiteY12" fmla="*/ 3714893 h 6308365"/>
              <a:gd name="connsiteX13" fmla="*/ 2001934 w 11707212"/>
              <a:gd name="connsiteY13" fmla="*/ 4589509 h 6308365"/>
              <a:gd name="connsiteX0" fmla="*/ 2001934 w 11707212"/>
              <a:gd name="connsiteY0" fmla="*/ 4463507 h 6182363"/>
              <a:gd name="connsiteX1" fmla="*/ 2794485 w 11707212"/>
              <a:gd name="connsiteY1" fmla="*/ 4991022 h 6182363"/>
              <a:gd name="connsiteX2" fmla="*/ 3425247 w 11707212"/>
              <a:gd name="connsiteY2" fmla="*/ 5383593 h 6182363"/>
              <a:gd name="connsiteX3" fmla="*/ 4296361 w 11707212"/>
              <a:gd name="connsiteY3" fmla="*/ 5793731 h 6182363"/>
              <a:gd name="connsiteX4" fmla="*/ 5211182 w 11707212"/>
              <a:gd name="connsiteY4" fmla="*/ 6174585 h 6182363"/>
              <a:gd name="connsiteX5" fmla="*/ 6502746 w 11707212"/>
              <a:gd name="connsiteY5" fmla="*/ 5429906 h 6182363"/>
              <a:gd name="connsiteX6" fmla="*/ 7612527 w 11707212"/>
              <a:gd name="connsiteY6" fmla="*/ 4125133 h 6182363"/>
              <a:gd name="connsiteX7" fmla="*/ 9271942 w 11707212"/>
              <a:gd name="connsiteY7" fmla="*/ 2025963 h 6182363"/>
              <a:gd name="connsiteX8" fmla="*/ 11055925 w 11707212"/>
              <a:gd name="connsiteY8" fmla="*/ 1820239 h 6182363"/>
              <a:gd name="connsiteX9" fmla="*/ 10420302 w 11707212"/>
              <a:gd name="connsiteY9" fmla="*/ 106642 h 6182363"/>
              <a:gd name="connsiteX10" fmla="*/ 2144553 w 11707212"/>
              <a:gd name="connsiteY10" fmla="*/ 173262 h 6182363"/>
              <a:gd name="connsiteX11" fmla="*/ 171167 w 11707212"/>
              <a:gd name="connsiteY11" fmla="*/ 2288609 h 6182363"/>
              <a:gd name="connsiteX12" fmla="*/ 166900 w 11707212"/>
              <a:gd name="connsiteY12" fmla="*/ 3588891 h 6182363"/>
              <a:gd name="connsiteX13" fmla="*/ 2001934 w 11707212"/>
              <a:gd name="connsiteY13" fmla="*/ 4463507 h 61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07212" h="6182363">
                <a:moveTo>
                  <a:pt x="2001934" y="4463507"/>
                </a:moveTo>
                <a:cubicBezTo>
                  <a:pt x="2439865" y="4697196"/>
                  <a:pt x="2557266" y="4837674"/>
                  <a:pt x="2794485" y="4991022"/>
                </a:cubicBezTo>
                <a:cubicBezTo>
                  <a:pt x="3031704" y="5144370"/>
                  <a:pt x="3174934" y="5249808"/>
                  <a:pt x="3425247" y="5383593"/>
                </a:cubicBezTo>
                <a:cubicBezTo>
                  <a:pt x="3675560" y="5517378"/>
                  <a:pt x="3998705" y="5661899"/>
                  <a:pt x="4296361" y="5793731"/>
                </a:cubicBezTo>
                <a:cubicBezTo>
                  <a:pt x="4594017" y="5925563"/>
                  <a:pt x="4843451" y="6235222"/>
                  <a:pt x="5211182" y="6174585"/>
                </a:cubicBezTo>
                <a:cubicBezTo>
                  <a:pt x="5578913" y="6113948"/>
                  <a:pt x="6102522" y="5771481"/>
                  <a:pt x="6502746" y="5429906"/>
                </a:cubicBezTo>
                <a:cubicBezTo>
                  <a:pt x="6902970" y="5088331"/>
                  <a:pt x="7150994" y="4692457"/>
                  <a:pt x="7612527" y="4125133"/>
                </a:cubicBezTo>
                <a:cubicBezTo>
                  <a:pt x="8074060" y="3557809"/>
                  <a:pt x="8902610" y="2495020"/>
                  <a:pt x="9271942" y="2025963"/>
                </a:cubicBezTo>
                <a:cubicBezTo>
                  <a:pt x="9805663" y="1996885"/>
                  <a:pt x="10932112" y="2136266"/>
                  <a:pt x="11055925" y="1820239"/>
                </a:cubicBezTo>
                <a:cubicBezTo>
                  <a:pt x="11859198" y="68496"/>
                  <a:pt x="12192292" y="60805"/>
                  <a:pt x="10420302" y="106642"/>
                </a:cubicBezTo>
                <a:cubicBezTo>
                  <a:pt x="9152427" y="-125400"/>
                  <a:pt x="3366893" y="79762"/>
                  <a:pt x="2144553" y="173262"/>
                </a:cubicBezTo>
                <a:lnTo>
                  <a:pt x="171167" y="2288609"/>
                </a:lnTo>
                <a:cubicBezTo>
                  <a:pt x="44167" y="2284799"/>
                  <a:pt x="-138228" y="3226408"/>
                  <a:pt x="166900" y="3588891"/>
                </a:cubicBezTo>
                <a:cubicBezTo>
                  <a:pt x="472028" y="3951374"/>
                  <a:pt x="1564003" y="4229818"/>
                  <a:pt x="2001934" y="4463507"/>
                </a:cubicBezTo>
                <a:close/>
              </a:path>
            </a:pathLst>
          </a:custGeom>
          <a:solidFill>
            <a:schemeClr val="tx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 name="Title 1"/>
          <p:cNvSpPr>
            <a:spLocks noGrp="1"/>
          </p:cNvSpPr>
          <p:nvPr>
            <p:ph type="title"/>
          </p:nvPr>
        </p:nvSpPr>
        <p:spPr/>
        <p:txBody>
          <a:bodyPr/>
          <a:lstStyle/>
          <a:p>
            <a:r>
              <a:rPr lang="en-US" dirty="0"/>
              <a:t>Landfill construction and operation </a:t>
            </a:r>
            <a:r>
              <a:rPr lang="en-US" dirty="0" smtClean="0"/>
              <a:t>2</a:t>
            </a:r>
            <a:endParaRPr lang="en-US" dirty="0"/>
          </a:p>
        </p:txBody>
      </p:sp>
      <p:sp>
        <p:nvSpPr>
          <p:cNvPr id="3" name="Slide Number Placeholder 2"/>
          <p:cNvSpPr>
            <a:spLocks noGrp="1"/>
          </p:cNvSpPr>
          <p:nvPr>
            <p:ph type="sldNum" sz="quarter" idx="10"/>
          </p:nvPr>
        </p:nvSpPr>
        <p:spPr/>
        <p:txBody>
          <a:bodyPr/>
          <a:lstStyle/>
          <a:p>
            <a:fld id="{90C178E1-61AB-4843-A634-BC06E62FB37B}" type="slidenum">
              <a:rPr lang="de-CH" altLang="en-US" smtClean="0"/>
              <a:pPr/>
              <a:t>17</a:t>
            </a:fld>
            <a:endParaRPr lang="de-CH" altLang="en-US"/>
          </a:p>
        </p:txBody>
      </p:sp>
      <p:pic>
        <p:nvPicPr>
          <p:cNvPr id="5" name="Picture"/>
          <p:cNvPicPr/>
          <p:nvPr/>
        </p:nvPicPr>
        <p:blipFill>
          <a:blip r:embed="rId2"/>
          <a:stretch>
            <a:fillRect/>
          </a:stretch>
        </p:blipFill>
        <p:spPr bwMode="auto">
          <a:xfrm>
            <a:off x="7668344" y="1052736"/>
            <a:ext cx="1206500" cy="231775"/>
          </a:xfrm>
          <a:prstGeom prst="rect">
            <a:avLst/>
          </a:prstGeom>
          <a:noFill/>
          <a:ln w="9525">
            <a:noFill/>
            <a:miter lim="800000"/>
            <a:headEnd/>
            <a:tailEnd/>
          </a:ln>
        </p:spPr>
      </p:pic>
      <p:grpSp>
        <p:nvGrpSpPr>
          <p:cNvPr id="16" name="Group 15"/>
          <p:cNvGrpSpPr/>
          <p:nvPr/>
        </p:nvGrpSpPr>
        <p:grpSpPr>
          <a:xfrm>
            <a:off x="6372200" y="1647992"/>
            <a:ext cx="1520392" cy="648072"/>
            <a:chOff x="899592" y="5445224"/>
            <a:chExt cx="1520392" cy="648072"/>
          </a:xfrm>
        </p:grpSpPr>
        <p:sp>
          <p:nvSpPr>
            <p:cNvPr id="11" name="Rectangle 10"/>
            <p:cNvSpPr/>
            <p:nvPr/>
          </p:nvSpPr>
          <p:spPr bwMode="auto">
            <a:xfrm>
              <a:off x="899592" y="5445224"/>
              <a:ext cx="1520392" cy="648072"/>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2" name="Rectangle 11"/>
            <p:cNvSpPr/>
            <p:nvPr/>
          </p:nvSpPr>
          <p:spPr bwMode="auto">
            <a:xfrm>
              <a:off x="1824679" y="5634556"/>
              <a:ext cx="218602" cy="447723"/>
            </a:xfrm>
            <a:prstGeom prst="rect">
              <a:avLst/>
            </a:prstGeom>
            <a:solidFill>
              <a:srgbClr val="92D050"/>
            </a:solidFill>
            <a:ln w="9525" cap="flat" cmpd="sng" algn="ctr">
              <a:solidFill>
                <a:schemeClr val="tx2"/>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3" name="Rectangle 12"/>
            <p:cNvSpPr/>
            <p:nvPr/>
          </p:nvSpPr>
          <p:spPr bwMode="auto">
            <a:xfrm>
              <a:off x="1259632" y="5644551"/>
              <a:ext cx="218602" cy="223861"/>
            </a:xfrm>
            <a:prstGeom prst="rect">
              <a:avLst/>
            </a:prstGeom>
            <a:solidFill>
              <a:srgbClr val="92D050"/>
            </a:solidFill>
            <a:ln w="9525" cap="flat" cmpd="sng" algn="ctr">
              <a:solidFill>
                <a:schemeClr val="tx2"/>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17" name="Rectangle 16"/>
          <p:cNvSpPr/>
          <p:nvPr/>
        </p:nvSpPr>
        <p:spPr bwMode="auto">
          <a:xfrm rot="952387">
            <a:off x="5175343" y="2064591"/>
            <a:ext cx="1058373" cy="346193"/>
          </a:xfrm>
          <a:prstGeom prst="rect">
            <a:avLst/>
          </a:prstGeom>
          <a:solidFill>
            <a:schemeClr val="bg1">
              <a:lumMod val="85000"/>
            </a:schemeClr>
          </a:solidFill>
          <a:ln w="9525" cap="flat" cmpd="sng" algn="ctr">
            <a:solidFill>
              <a:schemeClr val="bg2">
                <a:lumMod val="50000"/>
              </a:scheme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nvGrpSpPr>
          <p:cNvPr id="21" name="Group 20"/>
          <p:cNvGrpSpPr/>
          <p:nvPr/>
        </p:nvGrpSpPr>
        <p:grpSpPr>
          <a:xfrm rot="20469180">
            <a:off x="842997" y="1561665"/>
            <a:ext cx="1368152" cy="456844"/>
            <a:chOff x="611560" y="3497031"/>
            <a:chExt cx="1368152" cy="456844"/>
          </a:xfrm>
        </p:grpSpPr>
        <p:grpSp>
          <p:nvGrpSpPr>
            <p:cNvPr id="20" name="Group 19"/>
            <p:cNvGrpSpPr/>
            <p:nvPr/>
          </p:nvGrpSpPr>
          <p:grpSpPr>
            <a:xfrm>
              <a:off x="611560" y="3497031"/>
              <a:ext cx="1368152" cy="364017"/>
              <a:chOff x="611560" y="3497031"/>
              <a:chExt cx="1368152" cy="364017"/>
            </a:xfrm>
          </p:grpSpPr>
          <p:sp>
            <p:nvSpPr>
              <p:cNvPr id="4" name="Rectangle 3"/>
              <p:cNvSpPr/>
              <p:nvPr/>
            </p:nvSpPr>
            <p:spPr bwMode="auto">
              <a:xfrm>
                <a:off x="611560" y="3501008"/>
                <a:ext cx="936104" cy="360040"/>
              </a:xfrm>
              <a:prstGeom prst="rect">
                <a:avLst/>
              </a:prstGeom>
              <a:solidFill>
                <a:srgbClr val="0099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4" name="Rectangle 13"/>
              <p:cNvSpPr/>
              <p:nvPr/>
            </p:nvSpPr>
            <p:spPr bwMode="auto">
              <a:xfrm>
                <a:off x="1619672" y="3497031"/>
                <a:ext cx="360040" cy="288032"/>
              </a:xfrm>
              <a:prstGeom prst="rect">
                <a:avLst/>
              </a:prstGeom>
              <a:solidFill>
                <a:srgbClr val="0099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8" name="Oval 7"/>
            <p:cNvSpPr/>
            <p:nvPr/>
          </p:nvSpPr>
          <p:spPr bwMode="auto">
            <a:xfrm>
              <a:off x="827584" y="3809859"/>
              <a:ext cx="180020" cy="144016"/>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9" name="Oval 18"/>
            <p:cNvSpPr/>
            <p:nvPr/>
          </p:nvSpPr>
          <p:spPr bwMode="auto">
            <a:xfrm>
              <a:off x="1187624" y="3809859"/>
              <a:ext cx="180020" cy="144016"/>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26" name="Rectangle 25"/>
          <p:cNvSpPr/>
          <p:nvPr/>
        </p:nvSpPr>
        <p:spPr bwMode="auto">
          <a:xfrm>
            <a:off x="691952" y="4498504"/>
            <a:ext cx="936104" cy="360040"/>
          </a:xfrm>
          <a:prstGeom prst="rect">
            <a:avLst/>
          </a:prstGeom>
          <a:solidFill>
            <a:srgbClr val="FFCC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7" name="Rectangle 26"/>
          <p:cNvSpPr/>
          <p:nvPr/>
        </p:nvSpPr>
        <p:spPr bwMode="auto">
          <a:xfrm>
            <a:off x="691952" y="4221088"/>
            <a:ext cx="351656" cy="360039"/>
          </a:xfrm>
          <a:prstGeom prst="rect">
            <a:avLst/>
          </a:prstGeom>
          <a:solidFill>
            <a:srgbClr val="FFCC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5" name="Oval 24"/>
          <p:cNvSpPr/>
          <p:nvPr/>
        </p:nvSpPr>
        <p:spPr bwMode="auto">
          <a:xfrm>
            <a:off x="1160004" y="4678524"/>
            <a:ext cx="288032" cy="272847"/>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8" name="Oval 27"/>
          <p:cNvSpPr/>
          <p:nvPr/>
        </p:nvSpPr>
        <p:spPr bwMode="auto">
          <a:xfrm>
            <a:off x="827584" y="4682584"/>
            <a:ext cx="288032" cy="272847"/>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0" name="Rectangle 9"/>
          <p:cNvSpPr/>
          <p:nvPr/>
        </p:nvSpPr>
        <p:spPr bwMode="auto">
          <a:xfrm>
            <a:off x="5145321" y="2996952"/>
            <a:ext cx="56044" cy="2664296"/>
          </a:xfrm>
          <a:prstGeom prst="rect">
            <a:avLst/>
          </a:prstGeom>
          <a:ln>
            <a:solidFill>
              <a:srgbClr val="0070C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2" name="Trapèze 47"/>
          <p:cNvSpPr/>
          <p:nvPr/>
        </p:nvSpPr>
        <p:spPr>
          <a:xfrm rot="10800000">
            <a:off x="3659919" y="4831461"/>
            <a:ext cx="2544202"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rapèze 47"/>
          <p:cNvSpPr/>
          <p:nvPr/>
        </p:nvSpPr>
        <p:spPr>
          <a:xfrm rot="10800000">
            <a:off x="3397640" y="4499550"/>
            <a:ext cx="3094948"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Freeform 36"/>
          <p:cNvSpPr/>
          <p:nvPr/>
        </p:nvSpPr>
        <p:spPr bwMode="auto">
          <a:xfrm>
            <a:off x="3105447" y="3492735"/>
            <a:ext cx="4474988" cy="2185032"/>
          </a:xfrm>
          <a:custGeom>
            <a:avLst/>
            <a:gdLst>
              <a:gd name="connsiteX0" fmla="*/ 0 w 3947284"/>
              <a:gd name="connsiteY0" fmla="*/ 690672 h 2002736"/>
              <a:gd name="connsiteX1" fmla="*/ 1195754 w 3947284"/>
              <a:gd name="connsiteY1" fmla="*/ 1511287 h 2002736"/>
              <a:gd name="connsiteX2" fmla="*/ 2180492 w 3947284"/>
              <a:gd name="connsiteY2" fmla="*/ 1945041 h 2002736"/>
              <a:gd name="connsiteX3" fmla="*/ 3774831 w 3947284"/>
              <a:gd name="connsiteY3" fmla="*/ 221749 h 2002736"/>
              <a:gd name="connsiteX4" fmla="*/ 3903784 w 3947284"/>
              <a:gd name="connsiteY4" fmla="*/ 22456 h 2002736"/>
              <a:gd name="connsiteX0" fmla="*/ 0 w 4005900"/>
              <a:gd name="connsiteY0" fmla="*/ 585165 h 2004287"/>
              <a:gd name="connsiteX1" fmla="*/ 1254370 w 4005900"/>
              <a:gd name="connsiteY1" fmla="*/ 1511287 h 2004287"/>
              <a:gd name="connsiteX2" fmla="*/ 2239108 w 4005900"/>
              <a:gd name="connsiteY2" fmla="*/ 1945041 h 2004287"/>
              <a:gd name="connsiteX3" fmla="*/ 3833447 w 4005900"/>
              <a:gd name="connsiteY3" fmla="*/ 221749 h 2004287"/>
              <a:gd name="connsiteX4" fmla="*/ 3962400 w 4005900"/>
              <a:gd name="connsiteY4" fmla="*/ 22456 h 2004287"/>
              <a:gd name="connsiteX0" fmla="*/ 109687 w 4115587"/>
              <a:gd name="connsiteY0" fmla="*/ 585165 h 2005280"/>
              <a:gd name="connsiteX1" fmla="*/ 88423 w 4115587"/>
              <a:gd name="connsiteY1" fmla="*/ 520087 h 2005280"/>
              <a:gd name="connsiteX2" fmla="*/ 1364057 w 4115587"/>
              <a:gd name="connsiteY2" fmla="*/ 1511287 h 2005280"/>
              <a:gd name="connsiteX3" fmla="*/ 2348795 w 4115587"/>
              <a:gd name="connsiteY3" fmla="*/ 1945041 h 2005280"/>
              <a:gd name="connsiteX4" fmla="*/ 3943134 w 4115587"/>
              <a:gd name="connsiteY4" fmla="*/ 221749 h 2005280"/>
              <a:gd name="connsiteX5" fmla="*/ 4072087 w 4115587"/>
              <a:gd name="connsiteY5" fmla="*/ 22456 h 2005280"/>
              <a:gd name="connsiteX0" fmla="*/ 529358 w 4535258"/>
              <a:gd name="connsiteY0" fmla="*/ 585165 h 2003512"/>
              <a:gd name="connsiteX1" fmla="*/ 39171 w 4535258"/>
              <a:gd name="connsiteY1" fmla="*/ 637318 h 2003512"/>
              <a:gd name="connsiteX2" fmla="*/ 1783728 w 4535258"/>
              <a:gd name="connsiteY2" fmla="*/ 1511287 h 2003512"/>
              <a:gd name="connsiteX3" fmla="*/ 2768466 w 4535258"/>
              <a:gd name="connsiteY3" fmla="*/ 1945041 h 2003512"/>
              <a:gd name="connsiteX4" fmla="*/ 4362805 w 4535258"/>
              <a:gd name="connsiteY4" fmla="*/ 221749 h 2003512"/>
              <a:gd name="connsiteX5" fmla="*/ 4491758 w 4535258"/>
              <a:gd name="connsiteY5" fmla="*/ 22456 h 2003512"/>
              <a:gd name="connsiteX0" fmla="*/ 12 w 5424404"/>
              <a:gd name="connsiteY0" fmla="*/ 936857 h 2003512"/>
              <a:gd name="connsiteX1" fmla="*/ 928317 w 5424404"/>
              <a:gd name="connsiteY1" fmla="*/ 637318 h 2003512"/>
              <a:gd name="connsiteX2" fmla="*/ 2672874 w 5424404"/>
              <a:gd name="connsiteY2" fmla="*/ 1511287 h 2003512"/>
              <a:gd name="connsiteX3" fmla="*/ 3657612 w 5424404"/>
              <a:gd name="connsiteY3" fmla="*/ 1945041 h 2003512"/>
              <a:gd name="connsiteX4" fmla="*/ 5251951 w 5424404"/>
              <a:gd name="connsiteY4" fmla="*/ 221749 h 2003512"/>
              <a:gd name="connsiteX5" fmla="*/ 5380904 w 5424404"/>
              <a:gd name="connsiteY5" fmla="*/ 22456 h 2003512"/>
              <a:gd name="connsiteX0" fmla="*/ 33 w 4990672"/>
              <a:gd name="connsiteY0" fmla="*/ 608611 h 2003512"/>
              <a:gd name="connsiteX1" fmla="*/ 494585 w 4990672"/>
              <a:gd name="connsiteY1" fmla="*/ 637318 h 2003512"/>
              <a:gd name="connsiteX2" fmla="*/ 2239142 w 4990672"/>
              <a:gd name="connsiteY2" fmla="*/ 1511287 h 2003512"/>
              <a:gd name="connsiteX3" fmla="*/ 3223880 w 4990672"/>
              <a:gd name="connsiteY3" fmla="*/ 1945041 h 2003512"/>
              <a:gd name="connsiteX4" fmla="*/ 4818219 w 4990672"/>
              <a:gd name="connsiteY4" fmla="*/ 221749 h 2003512"/>
              <a:gd name="connsiteX5" fmla="*/ 4947172 w 4990672"/>
              <a:gd name="connsiteY5" fmla="*/ 22456 h 2003512"/>
              <a:gd name="connsiteX0" fmla="*/ 18 w 4990657"/>
              <a:gd name="connsiteY0" fmla="*/ 608611 h 2003512"/>
              <a:gd name="connsiteX1" fmla="*/ 752477 w 4990657"/>
              <a:gd name="connsiteY1" fmla="*/ 637318 h 2003512"/>
              <a:gd name="connsiteX2" fmla="*/ 2239127 w 4990657"/>
              <a:gd name="connsiteY2" fmla="*/ 1511287 h 2003512"/>
              <a:gd name="connsiteX3" fmla="*/ 3223865 w 4990657"/>
              <a:gd name="connsiteY3" fmla="*/ 1945041 h 2003512"/>
              <a:gd name="connsiteX4" fmla="*/ 4818204 w 4990657"/>
              <a:gd name="connsiteY4" fmla="*/ 221749 h 2003512"/>
              <a:gd name="connsiteX5" fmla="*/ 4947157 w 4990657"/>
              <a:gd name="connsiteY5" fmla="*/ 22456 h 2003512"/>
              <a:gd name="connsiteX0" fmla="*/ 18 w 4990657"/>
              <a:gd name="connsiteY0" fmla="*/ 608611 h 1994804"/>
              <a:gd name="connsiteX1" fmla="*/ 752477 w 4990657"/>
              <a:gd name="connsiteY1" fmla="*/ 637318 h 1994804"/>
              <a:gd name="connsiteX2" fmla="*/ 2239127 w 4990657"/>
              <a:gd name="connsiteY2" fmla="*/ 1511287 h 1994804"/>
              <a:gd name="connsiteX3" fmla="*/ 2055073 w 4990657"/>
              <a:gd name="connsiteY3" fmla="*/ 1527816 h 1994804"/>
              <a:gd name="connsiteX4" fmla="*/ 3223865 w 4990657"/>
              <a:gd name="connsiteY4" fmla="*/ 1945041 h 1994804"/>
              <a:gd name="connsiteX5" fmla="*/ 4818204 w 4990657"/>
              <a:gd name="connsiteY5" fmla="*/ 221749 h 1994804"/>
              <a:gd name="connsiteX6" fmla="*/ 4947157 w 4990657"/>
              <a:gd name="connsiteY6" fmla="*/ 22456 h 1994804"/>
              <a:gd name="connsiteX0" fmla="*/ 22 w 4990661"/>
              <a:gd name="connsiteY0" fmla="*/ 608611 h 2006174"/>
              <a:gd name="connsiteX1" fmla="*/ 752481 w 4990661"/>
              <a:gd name="connsiteY1" fmla="*/ 637318 h 2006174"/>
              <a:gd name="connsiteX2" fmla="*/ 2055077 w 4990661"/>
              <a:gd name="connsiteY2" fmla="*/ 1527816 h 2006174"/>
              <a:gd name="connsiteX3" fmla="*/ 3223869 w 4990661"/>
              <a:gd name="connsiteY3" fmla="*/ 1945041 h 2006174"/>
              <a:gd name="connsiteX4" fmla="*/ 4818208 w 4990661"/>
              <a:gd name="connsiteY4" fmla="*/ 221749 h 2006174"/>
              <a:gd name="connsiteX5" fmla="*/ 4947161 w 4990661"/>
              <a:gd name="connsiteY5" fmla="*/ 22456 h 2006174"/>
              <a:gd name="connsiteX0" fmla="*/ 22 w 4960033"/>
              <a:gd name="connsiteY0" fmla="*/ 618597 h 2017639"/>
              <a:gd name="connsiteX1" fmla="*/ 752481 w 4960033"/>
              <a:gd name="connsiteY1" fmla="*/ 647304 h 2017639"/>
              <a:gd name="connsiteX2" fmla="*/ 2055077 w 4960033"/>
              <a:gd name="connsiteY2" fmla="*/ 1537802 h 2017639"/>
              <a:gd name="connsiteX3" fmla="*/ 3223869 w 4960033"/>
              <a:gd name="connsiteY3" fmla="*/ 1955027 h 2017639"/>
              <a:gd name="connsiteX4" fmla="*/ 4748465 w 4960033"/>
              <a:gd name="connsiteY4" fmla="*/ 208487 h 2017639"/>
              <a:gd name="connsiteX5" fmla="*/ 4947161 w 4960033"/>
              <a:gd name="connsiteY5" fmla="*/ 32442 h 2017639"/>
              <a:gd name="connsiteX0" fmla="*/ 22 w 4912264"/>
              <a:gd name="connsiteY0" fmla="*/ 633094 h 2032136"/>
              <a:gd name="connsiteX1" fmla="*/ 752481 w 4912264"/>
              <a:gd name="connsiteY1" fmla="*/ 661801 h 2032136"/>
              <a:gd name="connsiteX2" fmla="*/ 2055077 w 4912264"/>
              <a:gd name="connsiteY2" fmla="*/ 1552299 h 2032136"/>
              <a:gd name="connsiteX3" fmla="*/ 3223869 w 4912264"/>
              <a:gd name="connsiteY3" fmla="*/ 1969524 h 2032136"/>
              <a:gd name="connsiteX4" fmla="*/ 4748465 w 4912264"/>
              <a:gd name="connsiteY4" fmla="*/ 222984 h 2032136"/>
              <a:gd name="connsiteX5" fmla="*/ 4869670 w 4912264"/>
              <a:gd name="connsiteY5" fmla="*/ 23691 h 2032136"/>
              <a:gd name="connsiteX0" fmla="*/ 22 w 4906712"/>
              <a:gd name="connsiteY0" fmla="*/ 632682 h 2024778"/>
              <a:gd name="connsiteX1" fmla="*/ 752481 w 4906712"/>
              <a:gd name="connsiteY1" fmla="*/ 661389 h 2024778"/>
              <a:gd name="connsiteX2" fmla="*/ 2055077 w 4906712"/>
              <a:gd name="connsiteY2" fmla="*/ 1551887 h 2024778"/>
              <a:gd name="connsiteX3" fmla="*/ 3309109 w 4906712"/>
              <a:gd name="connsiteY3" fmla="*/ 1961363 h 2024778"/>
              <a:gd name="connsiteX4" fmla="*/ 4748465 w 4906712"/>
              <a:gd name="connsiteY4" fmla="*/ 222572 h 2024778"/>
              <a:gd name="connsiteX5" fmla="*/ 4869670 w 4906712"/>
              <a:gd name="connsiteY5" fmla="*/ 23279 h 2024778"/>
              <a:gd name="connsiteX0" fmla="*/ 22 w 4906712"/>
              <a:gd name="connsiteY0" fmla="*/ 632682 h 2042637"/>
              <a:gd name="connsiteX1" fmla="*/ 752481 w 4906712"/>
              <a:gd name="connsiteY1" fmla="*/ 661389 h 2042637"/>
              <a:gd name="connsiteX2" fmla="*/ 2132569 w 4906712"/>
              <a:gd name="connsiteY2" fmla="*/ 1644877 h 2042637"/>
              <a:gd name="connsiteX3" fmla="*/ 3309109 w 4906712"/>
              <a:gd name="connsiteY3" fmla="*/ 1961363 h 2042637"/>
              <a:gd name="connsiteX4" fmla="*/ 4748465 w 4906712"/>
              <a:gd name="connsiteY4" fmla="*/ 222572 h 2042637"/>
              <a:gd name="connsiteX5" fmla="*/ 4869670 w 4906712"/>
              <a:gd name="connsiteY5" fmla="*/ 23279 h 2042637"/>
              <a:gd name="connsiteX0" fmla="*/ 22 w 4906712"/>
              <a:gd name="connsiteY0" fmla="*/ 632682 h 2061424"/>
              <a:gd name="connsiteX1" fmla="*/ 752481 w 4906712"/>
              <a:gd name="connsiteY1" fmla="*/ 661389 h 2061424"/>
              <a:gd name="connsiteX2" fmla="*/ 2303050 w 4906712"/>
              <a:gd name="connsiteY2" fmla="*/ 1722369 h 2061424"/>
              <a:gd name="connsiteX3" fmla="*/ 3309109 w 4906712"/>
              <a:gd name="connsiteY3" fmla="*/ 1961363 h 2061424"/>
              <a:gd name="connsiteX4" fmla="*/ 4748465 w 4906712"/>
              <a:gd name="connsiteY4" fmla="*/ 222572 h 2061424"/>
              <a:gd name="connsiteX5" fmla="*/ 4869670 w 4906712"/>
              <a:gd name="connsiteY5" fmla="*/ 23279 h 2061424"/>
              <a:gd name="connsiteX0" fmla="*/ 22 w 4906712"/>
              <a:gd name="connsiteY0" fmla="*/ 632682 h 2060364"/>
              <a:gd name="connsiteX1" fmla="*/ 752481 w 4906712"/>
              <a:gd name="connsiteY1" fmla="*/ 661389 h 2060364"/>
              <a:gd name="connsiteX2" fmla="*/ 759975 w 4906712"/>
              <a:gd name="connsiteY2" fmla="*/ 721534 h 2060364"/>
              <a:gd name="connsiteX3" fmla="*/ 2303050 w 4906712"/>
              <a:gd name="connsiteY3" fmla="*/ 1722369 h 2060364"/>
              <a:gd name="connsiteX4" fmla="*/ 3309109 w 4906712"/>
              <a:gd name="connsiteY4" fmla="*/ 1961363 h 2060364"/>
              <a:gd name="connsiteX5" fmla="*/ 4748465 w 4906712"/>
              <a:gd name="connsiteY5" fmla="*/ 222572 h 2060364"/>
              <a:gd name="connsiteX6" fmla="*/ 4869670 w 4906712"/>
              <a:gd name="connsiteY6" fmla="*/ 23279 h 2060364"/>
              <a:gd name="connsiteX0" fmla="*/ 22 w 4906712"/>
              <a:gd name="connsiteY0" fmla="*/ 632682 h 2060364"/>
              <a:gd name="connsiteX1" fmla="*/ 752481 w 4906712"/>
              <a:gd name="connsiteY1" fmla="*/ 661389 h 2060364"/>
              <a:gd name="connsiteX2" fmla="*/ 759975 w 4906712"/>
              <a:gd name="connsiteY2" fmla="*/ 721534 h 2060364"/>
              <a:gd name="connsiteX3" fmla="*/ 2303050 w 4906712"/>
              <a:gd name="connsiteY3" fmla="*/ 1722369 h 2060364"/>
              <a:gd name="connsiteX4" fmla="*/ 3309109 w 4906712"/>
              <a:gd name="connsiteY4" fmla="*/ 1961363 h 2060364"/>
              <a:gd name="connsiteX5" fmla="*/ 4748465 w 4906712"/>
              <a:gd name="connsiteY5" fmla="*/ 222572 h 2060364"/>
              <a:gd name="connsiteX6" fmla="*/ 4869670 w 4906712"/>
              <a:gd name="connsiteY6" fmla="*/ 23279 h 2060364"/>
              <a:gd name="connsiteX0" fmla="*/ 0 w 4906690"/>
              <a:gd name="connsiteY0" fmla="*/ 632682 h 2060364"/>
              <a:gd name="connsiteX1" fmla="*/ 759953 w 4906690"/>
              <a:gd name="connsiteY1" fmla="*/ 721534 h 2060364"/>
              <a:gd name="connsiteX2" fmla="*/ 2303028 w 4906690"/>
              <a:gd name="connsiteY2" fmla="*/ 1722369 h 2060364"/>
              <a:gd name="connsiteX3" fmla="*/ 3309087 w 4906690"/>
              <a:gd name="connsiteY3" fmla="*/ 1961363 h 2060364"/>
              <a:gd name="connsiteX4" fmla="*/ 4748443 w 4906690"/>
              <a:gd name="connsiteY4" fmla="*/ 222572 h 2060364"/>
              <a:gd name="connsiteX5" fmla="*/ 4869648 w 4906690"/>
              <a:gd name="connsiteY5" fmla="*/ 23279 h 2060364"/>
              <a:gd name="connsiteX0" fmla="*/ 0 w 4748443"/>
              <a:gd name="connsiteY0" fmla="*/ 410110 h 1837792"/>
              <a:gd name="connsiteX1" fmla="*/ 759953 w 4748443"/>
              <a:gd name="connsiteY1" fmla="*/ 498962 h 1837792"/>
              <a:gd name="connsiteX2" fmla="*/ 2303028 w 4748443"/>
              <a:gd name="connsiteY2" fmla="*/ 1499797 h 1837792"/>
              <a:gd name="connsiteX3" fmla="*/ 3309087 w 4748443"/>
              <a:gd name="connsiteY3" fmla="*/ 1738791 h 1837792"/>
              <a:gd name="connsiteX4" fmla="*/ 4748443 w 4748443"/>
              <a:gd name="connsiteY4" fmla="*/ 0 h 1837792"/>
              <a:gd name="connsiteX0" fmla="*/ 0 w 4966608"/>
              <a:gd name="connsiteY0" fmla="*/ 644302 h 2089038"/>
              <a:gd name="connsiteX1" fmla="*/ 759953 w 4966608"/>
              <a:gd name="connsiteY1" fmla="*/ 733154 h 2089038"/>
              <a:gd name="connsiteX2" fmla="*/ 2303028 w 4966608"/>
              <a:gd name="connsiteY2" fmla="*/ 1733989 h 2089038"/>
              <a:gd name="connsiteX3" fmla="*/ 3309087 w 4966608"/>
              <a:gd name="connsiteY3" fmla="*/ 1972983 h 2089038"/>
              <a:gd name="connsiteX4" fmla="*/ 4966608 w 4966608"/>
              <a:gd name="connsiteY4" fmla="*/ 0 h 2089038"/>
              <a:gd name="connsiteX0" fmla="*/ 0 w 5518431"/>
              <a:gd name="connsiteY0" fmla="*/ 1298555 h 2791188"/>
              <a:gd name="connsiteX1" fmla="*/ 759953 w 5518431"/>
              <a:gd name="connsiteY1" fmla="*/ 1387407 h 2791188"/>
              <a:gd name="connsiteX2" fmla="*/ 2303028 w 5518431"/>
              <a:gd name="connsiteY2" fmla="*/ 2388242 h 2791188"/>
              <a:gd name="connsiteX3" fmla="*/ 3309087 w 5518431"/>
              <a:gd name="connsiteY3" fmla="*/ 2627236 h 2791188"/>
              <a:gd name="connsiteX4" fmla="*/ 5518431 w 5518431"/>
              <a:gd name="connsiteY4" fmla="*/ 0 h 2791188"/>
              <a:gd name="connsiteX0" fmla="*/ 0 w 5518431"/>
              <a:gd name="connsiteY0" fmla="*/ 1298555 h 2725890"/>
              <a:gd name="connsiteX1" fmla="*/ 759953 w 5518431"/>
              <a:gd name="connsiteY1" fmla="*/ 1387407 h 2725890"/>
              <a:gd name="connsiteX2" fmla="*/ 2303028 w 5518431"/>
              <a:gd name="connsiteY2" fmla="*/ 2388242 h 2725890"/>
              <a:gd name="connsiteX3" fmla="*/ 3309087 w 5518431"/>
              <a:gd name="connsiteY3" fmla="*/ 2627236 h 2725890"/>
              <a:gd name="connsiteX4" fmla="*/ 4848969 w 5518431"/>
              <a:gd name="connsiteY4" fmla="*/ 893212 h 2725890"/>
              <a:gd name="connsiteX5" fmla="*/ 5518431 w 5518431"/>
              <a:gd name="connsiteY5" fmla="*/ 0 h 2725890"/>
              <a:gd name="connsiteX0" fmla="*/ 0 w 5518431"/>
              <a:gd name="connsiteY0" fmla="*/ 1298555 h 2725892"/>
              <a:gd name="connsiteX1" fmla="*/ 759953 w 5518431"/>
              <a:gd name="connsiteY1" fmla="*/ 1387407 h 2725892"/>
              <a:gd name="connsiteX2" fmla="*/ 2303028 w 5518431"/>
              <a:gd name="connsiteY2" fmla="*/ 2388242 h 2725892"/>
              <a:gd name="connsiteX3" fmla="*/ 3309087 w 5518431"/>
              <a:gd name="connsiteY3" fmla="*/ 2627236 h 2725892"/>
              <a:gd name="connsiteX4" fmla="*/ 4848969 w 5518431"/>
              <a:gd name="connsiteY4" fmla="*/ 893212 h 2725892"/>
              <a:gd name="connsiteX5" fmla="*/ 5518431 w 5518431"/>
              <a:gd name="connsiteY5" fmla="*/ 0 h 2725892"/>
              <a:gd name="connsiteX0" fmla="*/ 0 w 5950293"/>
              <a:gd name="connsiteY0" fmla="*/ 1327633 h 2754969"/>
              <a:gd name="connsiteX1" fmla="*/ 759953 w 5950293"/>
              <a:gd name="connsiteY1" fmla="*/ 1416485 h 2754969"/>
              <a:gd name="connsiteX2" fmla="*/ 2303028 w 5950293"/>
              <a:gd name="connsiteY2" fmla="*/ 2417320 h 2754969"/>
              <a:gd name="connsiteX3" fmla="*/ 3309087 w 5950293"/>
              <a:gd name="connsiteY3" fmla="*/ 2656314 h 2754969"/>
              <a:gd name="connsiteX4" fmla="*/ 4848969 w 5950293"/>
              <a:gd name="connsiteY4" fmla="*/ 922290 h 2754969"/>
              <a:gd name="connsiteX5" fmla="*/ 5950293 w 5950293"/>
              <a:gd name="connsiteY5" fmla="*/ 0 h 2754969"/>
              <a:gd name="connsiteX0" fmla="*/ 0 w 5950293"/>
              <a:gd name="connsiteY0" fmla="*/ 1327633 h 2782524"/>
              <a:gd name="connsiteX1" fmla="*/ 759953 w 5950293"/>
              <a:gd name="connsiteY1" fmla="*/ 1416485 h 2782524"/>
              <a:gd name="connsiteX2" fmla="*/ 2303028 w 5950293"/>
              <a:gd name="connsiteY2" fmla="*/ 2417320 h 2782524"/>
              <a:gd name="connsiteX3" fmla="*/ 3309087 w 5950293"/>
              <a:gd name="connsiteY3" fmla="*/ 2656314 h 2782524"/>
              <a:gd name="connsiteX4" fmla="*/ 5172865 w 5950293"/>
              <a:gd name="connsiteY4" fmla="*/ 544277 h 2782524"/>
              <a:gd name="connsiteX5" fmla="*/ 5950293 w 5950293"/>
              <a:gd name="connsiteY5" fmla="*/ 0 h 2782524"/>
              <a:gd name="connsiteX0" fmla="*/ 0 w 5782978"/>
              <a:gd name="connsiteY0" fmla="*/ 1692637 h 3147526"/>
              <a:gd name="connsiteX1" fmla="*/ 759953 w 5782978"/>
              <a:gd name="connsiteY1" fmla="*/ 1781489 h 3147526"/>
              <a:gd name="connsiteX2" fmla="*/ 2303028 w 5782978"/>
              <a:gd name="connsiteY2" fmla="*/ 2782324 h 3147526"/>
              <a:gd name="connsiteX3" fmla="*/ 3309087 w 5782978"/>
              <a:gd name="connsiteY3" fmla="*/ 3021318 h 3147526"/>
              <a:gd name="connsiteX4" fmla="*/ 5172865 w 5782978"/>
              <a:gd name="connsiteY4" fmla="*/ 909281 h 3147526"/>
              <a:gd name="connsiteX5" fmla="*/ 5782978 w 5782978"/>
              <a:gd name="connsiteY5" fmla="*/ 0 h 3147526"/>
              <a:gd name="connsiteX0" fmla="*/ 0 w 5782978"/>
              <a:gd name="connsiteY0" fmla="*/ 1692637 h 3153459"/>
              <a:gd name="connsiteX1" fmla="*/ 759953 w 5782978"/>
              <a:gd name="connsiteY1" fmla="*/ 1781489 h 3153459"/>
              <a:gd name="connsiteX2" fmla="*/ 2303028 w 5782978"/>
              <a:gd name="connsiteY2" fmla="*/ 2782324 h 3153459"/>
              <a:gd name="connsiteX3" fmla="*/ 3309087 w 5782978"/>
              <a:gd name="connsiteY3" fmla="*/ 3021318 h 3153459"/>
              <a:gd name="connsiteX4" fmla="*/ 5105938 w 5782978"/>
              <a:gd name="connsiteY4" fmla="*/ 828169 h 3153459"/>
              <a:gd name="connsiteX5" fmla="*/ 5782978 w 5782978"/>
              <a:gd name="connsiteY5" fmla="*/ 0 h 3153459"/>
              <a:gd name="connsiteX0" fmla="*/ 0 w 5657903"/>
              <a:gd name="connsiteY0" fmla="*/ 1692637 h 3153457"/>
              <a:gd name="connsiteX1" fmla="*/ 634878 w 5657903"/>
              <a:gd name="connsiteY1" fmla="*/ 1781489 h 3153457"/>
              <a:gd name="connsiteX2" fmla="*/ 2177953 w 5657903"/>
              <a:gd name="connsiteY2" fmla="*/ 2782324 h 3153457"/>
              <a:gd name="connsiteX3" fmla="*/ 3184012 w 5657903"/>
              <a:gd name="connsiteY3" fmla="*/ 3021318 h 3153457"/>
              <a:gd name="connsiteX4" fmla="*/ 4980863 w 5657903"/>
              <a:gd name="connsiteY4" fmla="*/ 828169 h 3153457"/>
              <a:gd name="connsiteX5" fmla="*/ 5657903 w 5657903"/>
              <a:gd name="connsiteY5" fmla="*/ 0 h 3153457"/>
              <a:gd name="connsiteX0" fmla="*/ 0 w 6039381"/>
              <a:gd name="connsiteY0" fmla="*/ 1183664 h 2644486"/>
              <a:gd name="connsiteX1" fmla="*/ 634878 w 6039381"/>
              <a:gd name="connsiteY1" fmla="*/ 1272516 h 2644486"/>
              <a:gd name="connsiteX2" fmla="*/ 2177953 w 6039381"/>
              <a:gd name="connsiteY2" fmla="*/ 2273351 h 2644486"/>
              <a:gd name="connsiteX3" fmla="*/ 3184012 w 6039381"/>
              <a:gd name="connsiteY3" fmla="*/ 2512345 h 2644486"/>
              <a:gd name="connsiteX4" fmla="*/ 4980863 w 6039381"/>
              <a:gd name="connsiteY4" fmla="*/ 319196 h 2644486"/>
              <a:gd name="connsiteX5" fmla="*/ 6039381 w 6039381"/>
              <a:gd name="connsiteY5" fmla="*/ 261593 h 2644486"/>
              <a:gd name="connsiteX0" fmla="*/ 0 w 6039381"/>
              <a:gd name="connsiteY0" fmla="*/ 1170764 h 2631584"/>
              <a:gd name="connsiteX1" fmla="*/ 634878 w 6039381"/>
              <a:gd name="connsiteY1" fmla="*/ 1259616 h 2631584"/>
              <a:gd name="connsiteX2" fmla="*/ 2177953 w 6039381"/>
              <a:gd name="connsiteY2" fmla="*/ 2260451 h 2631584"/>
              <a:gd name="connsiteX3" fmla="*/ 3184012 w 6039381"/>
              <a:gd name="connsiteY3" fmla="*/ 2499445 h 2631584"/>
              <a:gd name="connsiteX4" fmla="*/ 4980863 w 6039381"/>
              <a:gd name="connsiteY4" fmla="*/ 306296 h 2631584"/>
              <a:gd name="connsiteX5" fmla="*/ 5529249 w 6039381"/>
              <a:gd name="connsiteY5" fmla="*/ 11980 h 2631584"/>
              <a:gd name="connsiteX6" fmla="*/ 6039381 w 6039381"/>
              <a:gd name="connsiteY6" fmla="*/ 248693 h 2631584"/>
              <a:gd name="connsiteX0" fmla="*/ 0 w 6039381"/>
              <a:gd name="connsiteY0" fmla="*/ 1039047 h 2499868"/>
              <a:gd name="connsiteX1" fmla="*/ 634878 w 6039381"/>
              <a:gd name="connsiteY1" fmla="*/ 1127899 h 2499868"/>
              <a:gd name="connsiteX2" fmla="*/ 2177953 w 6039381"/>
              <a:gd name="connsiteY2" fmla="*/ 2128734 h 2499868"/>
              <a:gd name="connsiteX3" fmla="*/ 3184012 w 6039381"/>
              <a:gd name="connsiteY3" fmla="*/ 2367728 h 2499868"/>
              <a:gd name="connsiteX4" fmla="*/ 4980863 w 6039381"/>
              <a:gd name="connsiteY4" fmla="*/ 174579 h 2499868"/>
              <a:gd name="connsiteX5" fmla="*/ 5529249 w 6039381"/>
              <a:gd name="connsiteY5" fmla="*/ 205613 h 2499868"/>
              <a:gd name="connsiteX6" fmla="*/ 6039381 w 6039381"/>
              <a:gd name="connsiteY6" fmla="*/ 116976 h 2499868"/>
              <a:gd name="connsiteX0" fmla="*/ 0 w 6039381"/>
              <a:gd name="connsiteY0" fmla="*/ 930087 h 2390908"/>
              <a:gd name="connsiteX1" fmla="*/ 634878 w 6039381"/>
              <a:gd name="connsiteY1" fmla="*/ 1018939 h 2390908"/>
              <a:gd name="connsiteX2" fmla="*/ 2177953 w 6039381"/>
              <a:gd name="connsiteY2" fmla="*/ 2019774 h 2390908"/>
              <a:gd name="connsiteX3" fmla="*/ 3184012 w 6039381"/>
              <a:gd name="connsiteY3" fmla="*/ 2258768 h 2390908"/>
              <a:gd name="connsiteX4" fmla="*/ 4980863 w 6039381"/>
              <a:gd name="connsiteY4" fmla="*/ 65619 h 2390908"/>
              <a:gd name="connsiteX5" fmla="*/ 5529249 w 6039381"/>
              <a:gd name="connsiteY5" fmla="*/ 96653 h 2390908"/>
              <a:gd name="connsiteX6" fmla="*/ 6039381 w 6039381"/>
              <a:gd name="connsiteY6" fmla="*/ 8016 h 2390908"/>
              <a:gd name="connsiteX0" fmla="*/ 0 w 6039381"/>
              <a:gd name="connsiteY0" fmla="*/ 927530 h 2388351"/>
              <a:gd name="connsiteX1" fmla="*/ 634878 w 6039381"/>
              <a:gd name="connsiteY1" fmla="*/ 1016382 h 2388351"/>
              <a:gd name="connsiteX2" fmla="*/ 2177953 w 6039381"/>
              <a:gd name="connsiteY2" fmla="*/ 2017217 h 2388351"/>
              <a:gd name="connsiteX3" fmla="*/ 3184012 w 6039381"/>
              <a:gd name="connsiteY3" fmla="*/ 2256211 h 2388351"/>
              <a:gd name="connsiteX4" fmla="*/ 4980863 w 6039381"/>
              <a:gd name="connsiteY4" fmla="*/ 63062 h 2388351"/>
              <a:gd name="connsiteX5" fmla="*/ 5896598 w 6039381"/>
              <a:gd name="connsiteY5" fmla="*/ 162590 h 2388351"/>
              <a:gd name="connsiteX6" fmla="*/ 6039381 w 6039381"/>
              <a:gd name="connsiteY6" fmla="*/ 5459 h 2388351"/>
              <a:gd name="connsiteX0" fmla="*/ 0 w 6223055"/>
              <a:gd name="connsiteY0" fmla="*/ 2224240 h 3685061"/>
              <a:gd name="connsiteX1" fmla="*/ 634878 w 6223055"/>
              <a:gd name="connsiteY1" fmla="*/ 2313092 h 3685061"/>
              <a:gd name="connsiteX2" fmla="*/ 2177953 w 6223055"/>
              <a:gd name="connsiteY2" fmla="*/ 3313927 h 3685061"/>
              <a:gd name="connsiteX3" fmla="*/ 3184012 w 6223055"/>
              <a:gd name="connsiteY3" fmla="*/ 3552921 h 3685061"/>
              <a:gd name="connsiteX4" fmla="*/ 4980863 w 6223055"/>
              <a:gd name="connsiteY4" fmla="*/ 1359772 h 3685061"/>
              <a:gd name="connsiteX5" fmla="*/ 5896598 w 6223055"/>
              <a:gd name="connsiteY5" fmla="*/ 1459300 h 3685061"/>
              <a:gd name="connsiteX6" fmla="*/ 6223055 w 6223055"/>
              <a:gd name="connsiteY6" fmla="*/ 770 h 3685061"/>
              <a:gd name="connsiteX0" fmla="*/ 0 w 6223055"/>
              <a:gd name="connsiteY0" fmla="*/ 2224338 h 3685159"/>
              <a:gd name="connsiteX1" fmla="*/ 634878 w 6223055"/>
              <a:gd name="connsiteY1" fmla="*/ 2313190 h 3685159"/>
              <a:gd name="connsiteX2" fmla="*/ 2177953 w 6223055"/>
              <a:gd name="connsiteY2" fmla="*/ 3314025 h 3685159"/>
              <a:gd name="connsiteX3" fmla="*/ 3184012 w 6223055"/>
              <a:gd name="connsiteY3" fmla="*/ 3553019 h 3685159"/>
              <a:gd name="connsiteX4" fmla="*/ 4980863 w 6223055"/>
              <a:gd name="connsiteY4" fmla="*/ 1359870 h 3685159"/>
              <a:gd name="connsiteX5" fmla="*/ 5712924 w 6223055"/>
              <a:gd name="connsiteY5" fmla="*/ 1288162 h 3685159"/>
              <a:gd name="connsiteX6" fmla="*/ 6223055 w 6223055"/>
              <a:gd name="connsiteY6" fmla="*/ 868 h 3685159"/>
              <a:gd name="connsiteX0" fmla="*/ 0 w 6223055"/>
              <a:gd name="connsiteY0" fmla="*/ 2224338 h 3682654"/>
              <a:gd name="connsiteX1" fmla="*/ 634878 w 6223055"/>
              <a:gd name="connsiteY1" fmla="*/ 2313190 h 3682654"/>
              <a:gd name="connsiteX2" fmla="*/ 2177953 w 6223055"/>
              <a:gd name="connsiteY2" fmla="*/ 3314025 h 3682654"/>
              <a:gd name="connsiteX3" fmla="*/ 3184012 w 6223055"/>
              <a:gd name="connsiteY3" fmla="*/ 3553019 h 3682654"/>
              <a:gd name="connsiteX4" fmla="*/ 4924348 w 6223055"/>
              <a:gd name="connsiteY4" fmla="*/ 1394118 h 3682654"/>
              <a:gd name="connsiteX5" fmla="*/ 5712924 w 6223055"/>
              <a:gd name="connsiteY5" fmla="*/ 1288162 h 3682654"/>
              <a:gd name="connsiteX6" fmla="*/ 6223055 w 6223055"/>
              <a:gd name="connsiteY6" fmla="*/ 868 h 36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3055" h="3682654">
                <a:moveTo>
                  <a:pt x="0" y="2224338"/>
                </a:moveTo>
                <a:cubicBezTo>
                  <a:pt x="158324" y="2242849"/>
                  <a:pt x="251040" y="2131576"/>
                  <a:pt x="634878" y="2313190"/>
                </a:cubicBezTo>
                <a:cubicBezTo>
                  <a:pt x="1018716" y="2494804"/>
                  <a:pt x="1756972" y="3102221"/>
                  <a:pt x="2177953" y="3314025"/>
                </a:cubicBezTo>
                <a:cubicBezTo>
                  <a:pt x="2598934" y="3525829"/>
                  <a:pt x="2726280" y="3873003"/>
                  <a:pt x="3184012" y="3553019"/>
                </a:cubicBezTo>
                <a:cubicBezTo>
                  <a:pt x="3641744" y="3233035"/>
                  <a:pt x="4533475" y="1808696"/>
                  <a:pt x="4924348" y="1394118"/>
                </a:cubicBezTo>
                <a:cubicBezTo>
                  <a:pt x="5414123" y="1373384"/>
                  <a:pt x="5536504" y="1297762"/>
                  <a:pt x="5712924" y="1288162"/>
                </a:cubicBezTo>
                <a:cubicBezTo>
                  <a:pt x="5889344" y="1278562"/>
                  <a:pt x="6138033" y="-38584"/>
                  <a:pt x="6223055" y="868"/>
                </a:cubicBezTo>
              </a:path>
            </a:pathLst>
          </a:custGeom>
          <a:noFill/>
          <a:ln w="76200" cap="flat" cmpd="sng" algn="ctr">
            <a:solidFill>
              <a:srgbClr val="005380"/>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1" name="Trapèze 18"/>
          <p:cNvSpPr/>
          <p:nvPr/>
        </p:nvSpPr>
        <p:spPr>
          <a:xfrm>
            <a:off x="3326691" y="4170512"/>
            <a:ext cx="410975" cy="237390"/>
          </a:xfrm>
          <a:prstGeom prst="trapezoid">
            <a:avLst>
              <a:gd name="adj" fmla="val 47486"/>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indent="-177800">
              <a:spcBef>
                <a:spcPct val="20000"/>
              </a:spcBef>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38" name="Trapèze 47"/>
          <p:cNvSpPr/>
          <p:nvPr/>
        </p:nvSpPr>
        <p:spPr>
          <a:xfrm rot="10800000">
            <a:off x="3711385" y="4342523"/>
            <a:ext cx="2867872"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0" name="Straight Connector 39"/>
          <p:cNvCxnSpPr/>
          <p:nvPr/>
        </p:nvCxnSpPr>
        <p:spPr bwMode="auto">
          <a:xfrm>
            <a:off x="5195521" y="2092951"/>
            <a:ext cx="1646020" cy="455970"/>
          </a:xfrm>
          <a:prstGeom prst="line">
            <a:avLst/>
          </a:prstGeom>
          <a:noFill/>
          <a:ln w="63500" cap="flat" cmpd="sng" algn="ctr">
            <a:solidFill>
              <a:schemeClr val="bg2">
                <a:lumMod val="50000"/>
              </a:schemeClr>
            </a:solidFill>
            <a:prstDash val="sysDot"/>
            <a:round/>
            <a:headEnd type="none" w="med" len="med"/>
            <a:tailEnd type="none" w="med" len="med"/>
          </a:ln>
          <a:effectLst/>
        </p:spPr>
      </p:cxnSp>
      <p:sp>
        <p:nvSpPr>
          <p:cNvPr id="7" name="Trapezoid 6"/>
          <p:cNvSpPr/>
          <p:nvPr/>
        </p:nvSpPr>
        <p:spPr bwMode="auto">
          <a:xfrm>
            <a:off x="3016423" y="4422822"/>
            <a:ext cx="515756" cy="600255"/>
          </a:xfrm>
          <a:prstGeom prst="trapezoid">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normalizeH="0" baseline="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33" name="Trapèze 18"/>
          <p:cNvSpPr/>
          <p:nvPr/>
        </p:nvSpPr>
        <p:spPr>
          <a:xfrm>
            <a:off x="3563888" y="3911690"/>
            <a:ext cx="410975" cy="237390"/>
          </a:xfrm>
          <a:prstGeom prst="trapezoid">
            <a:avLst>
              <a:gd name="adj" fmla="val 47486"/>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indent="-177800">
              <a:spcBef>
                <a:spcPct val="20000"/>
              </a:spcBef>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36" name="Trapèze 47"/>
          <p:cNvSpPr/>
          <p:nvPr/>
        </p:nvSpPr>
        <p:spPr>
          <a:xfrm rot="10800000">
            <a:off x="3948581" y="4083700"/>
            <a:ext cx="3348705" cy="45720"/>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Trapèze 18"/>
          <p:cNvSpPr/>
          <p:nvPr/>
        </p:nvSpPr>
        <p:spPr>
          <a:xfrm>
            <a:off x="3779912" y="3695666"/>
            <a:ext cx="410975" cy="237390"/>
          </a:xfrm>
          <a:prstGeom prst="trapezoid">
            <a:avLst>
              <a:gd name="adj" fmla="val 47486"/>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indent="-177800">
              <a:spcBef>
                <a:spcPct val="20000"/>
              </a:spcBef>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43" name="Trapèze 47"/>
          <p:cNvSpPr/>
          <p:nvPr/>
        </p:nvSpPr>
        <p:spPr>
          <a:xfrm rot="10800000">
            <a:off x="4164606" y="3867676"/>
            <a:ext cx="3241982"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rapèze 18"/>
          <p:cNvSpPr/>
          <p:nvPr/>
        </p:nvSpPr>
        <p:spPr>
          <a:xfrm>
            <a:off x="3983730" y="3440772"/>
            <a:ext cx="410975" cy="237390"/>
          </a:xfrm>
          <a:prstGeom prst="trapezoid">
            <a:avLst>
              <a:gd name="adj" fmla="val 47486"/>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indent="-177800">
              <a:spcBef>
                <a:spcPct val="20000"/>
              </a:spcBef>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45" name="Trapèze 47"/>
          <p:cNvSpPr/>
          <p:nvPr/>
        </p:nvSpPr>
        <p:spPr>
          <a:xfrm rot="10800000">
            <a:off x="4368423" y="3612782"/>
            <a:ext cx="3147465" cy="45720"/>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060301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38"/>
          <p:cNvSpPr/>
          <p:nvPr/>
        </p:nvSpPr>
        <p:spPr bwMode="auto">
          <a:xfrm>
            <a:off x="2339752" y="3328774"/>
            <a:ext cx="6643571" cy="2307098"/>
          </a:xfrm>
          <a:custGeom>
            <a:avLst/>
            <a:gdLst>
              <a:gd name="connsiteX0" fmla="*/ 0 w 7519481"/>
              <a:gd name="connsiteY0" fmla="*/ 2114536 h 2960844"/>
              <a:gd name="connsiteX1" fmla="*/ 1517515 w 7519481"/>
              <a:gd name="connsiteY1" fmla="*/ 1472511 h 2960844"/>
              <a:gd name="connsiteX2" fmla="*/ 3219855 w 7519481"/>
              <a:gd name="connsiteY2" fmla="*/ 2610647 h 2960844"/>
              <a:gd name="connsiteX3" fmla="*/ 4367719 w 7519481"/>
              <a:gd name="connsiteY3" fmla="*/ 2776017 h 2960844"/>
              <a:gd name="connsiteX4" fmla="*/ 6303523 w 7519481"/>
              <a:gd name="connsiteY4" fmla="*/ 188460 h 2960844"/>
              <a:gd name="connsiteX5" fmla="*/ 7519481 w 7519481"/>
              <a:gd name="connsiteY5" fmla="*/ 198188 h 2960844"/>
              <a:gd name="connsiteX6" fmla="*/ 7519481 w 7519481"/>
              <a:gd name="connsiteY6" fmla="*/ 198188 h 2960844"/>
              <a:gd name="connsiteX7" fmla="*/ 7519481 w 7519481"/>
              <a:gd name="connsiteY7" fmla="*/ 198188 h 2960844"/>
              <a:gd name="connsiteX0" fmla="*/ 0 w 7654714"/>
              <a:gd name="connsiteY0" fmla="*/ 3581479 h 4545996"/>
              <a:gd name="connsiteX1" fmla="*/ 1517515 w 7654714"/>
              <a:gd name="connsiteY1" fmla="*/ 2939454 h 4545996"/>
              <a:gd name="connsiteX2" fmla="*/ 3219855 w 7654714"/>
              <a:gd name="connsiteY2" fmla="*/ 4077590 h 4545996"/>
              <a:gd name="connsiteX3" fmla="*/ 4367719 w 7654714"/>
              <a:gd name="connsiteY3" fmla="*/ 4242960 h 4545996"/>
              <a:gd name="connsiteX4" fmla="*/ 7377907 w 7654714"/>
              <a:gd name="connsiteY4" fmla="*/ 59570 h 4545996"/>
              <a:gd name="connsiteX5" fmla="*/ 7519481 w 7654714"/>
              <a:gd name="connsiteY5" fmla="*/ 1665131 h 4545996"/>
              <a:gd name="connsiteX6" fmla="*/ 7519481 w 7654714"/>
              <a:gd name="connsiteY6" fmla="*/ 1665131 h 4545996"/>
              <a:gd name="connsiteX7" fmla="*/ 7519481 w 7654714"/>
              <a:gd name="connsiteY7" fmla="*/ 1665131 h 4545996"/>
              <a:gd name="connsiteX0" fmla="*/ 0 w 9092879"/>
              <a:gd name="connsiteY0" fmla="*/ 3620698 h 4585215"/>
              <a:gd name="connsiteX1" fmla="*/ 1517515 w 9092879"/>
              <a:gd name="connsiteY1" fmla="*/ 2978673 h 4585215"/>
              <a:gd name="connsiteX2" fmla="*/ 3219855 w 9092879"/>
              <a:gd name="connsiteY2" fmla="*/ 4116809 h 4585215"/>
              <a:gd name="connsiteX3" fmla="*/ 4367719 w 9092879"/>
              <a:gd name="connsiteY3" fmla="*/ 4282179 h 4585215"/>
              <a:gd name="connsiteX4" fmla="*/ 7377907 w 9092879"/>
              <a:gd name="connsiteY4" fmla="*/ 98789 h 4585215"/>
              <a:gd name="connsiteX5" fmla="*/ 9092621 w 9092879"/>
              <a:gd name="connsiteY5" fmla="*/ 1348519 h 4585215"/>
              <a:gd name="connsiteX6" fmla="*/ 7519481 w 9092879"/>
              <a:gd name="connsiteY6" fmla="*/ 1704350 h 4585215"/>
              <a:gd name="connsiteX7" fmla="*/ 7519481 w 9092879"/>
              <a:gd name="connsiteY7" fmla="*/ 1704350 h 4585215"/>
              <a:gd name="connsiteX8" fmla="*/ 7519481 w 9092879"/>
              <a:gd name="connsiteY8" fmla="*/ 1704350 h 4585215"/>
              <a:gd name="connsiteX0" fmla="*/ 0 w 9092879"/>
              <a:gd name="connsiteY0" fmla="*/ 3620698 h 4585215"/>
              <a:gd name="connsiteX1" fmla="*/ 1517515 w 9092879"/>
              <a:gd name="connsiteY1" fmla="*/ 2978673 h 4585215"/>
              <a:gd name="connsiteX2" fmla="*/ 3219855 w 9092879"/>
              <a:gd name="connsiteY2" fmla="*/ 4116809 h 4585215"/>
              <a:gd name="connsiteX3" fmla="*/ 4367719 w 9092879"/>
              <a:gd name="connsiteY3" fmla="*/ 4282179 h 4585215"/>
              <a:gd name="connsiteX4" fmla="*/ 7377907 w 9092879"/>
              <a:gd name="connsiteY4" fmla="*/ 98789 h 4585215"/>
              <a:gd name="connsiteX5" fmla="*/ 9092621 w 9092879"/>
              <a:gd name="connsiteY5" fmla="*/ 1348519 h 4585215"/>
              <a:gd name="connsiteX6" fmla="*/ 7519481 w 9092879"/>
              <a:gd name="connsiteY6" fmla="*/ 1704350 h 4585215"/>
              <a:gd name="connsiteX7" fmla="*/ 7519481 w 9092879"/>
              <a:gd name="connsiteY7" fmla="*/ 1704350 h 4585215"/>
              <a:gd name="connsiteX0" fmla="*/ 0 w 9092945"/>
              <a:gd name="connsiteY0" fmla="*/ 3620698 h 4585215"/>
              <a:gd name="connsiteX1" fmla="*/ 1517515 w 9092945"/>
              <a:gd name="connsiteY1" fmla="*/ 2978673 h 4585215"/>
              <a:gd name="connsiteX2" fmla="*/ 3219855 w 9092945"/>
              <a:gd name="connsiteY2" fmla="*/ 4116809 h 4585215"/>
              <a:gd name="connsiteX3" fmla="*/ 4367719 w 9092945"/>
              <a:gd name="connsiteY3" fmla="*/ 4282179 h 4585215"/>
              <a:gd name="connsiteX4" fmla="*/ 7377907 w 9092945"/>
              <a:gd name="connsiteY4" fmla="*/ 98789 h 4585215"/>
              <a:gd name="connsiteX5" fmla="*/ 9092621 w 9092945"/>
              <a:gd name="connsiteY5" fmla="*/ 1348519 h 4585215"/>
              <a:gd name="connsiteX6" fmla="*/ 7519481 w 9092945"/>
              <a:gd name="connsiteY6" fmla="*/ 1704350 h 4585215"/>
              <a:gd name="connsiteX0" fmla="*/ 0 w 9092621"/>
              <a:gd name="connsiteY0" fmla="*/ 3620698 h 4585215"/>
              <a:gd name="connsiteX1" fmla="*/ 1517515 w 9092621"/>
              <a:gd name="connsiteY1" fmla="*/ 2978673 h 4585215"/>
              <a:gd name="connsiteX2" fmla="*/ 3219855 w 9092621"/>
              <a:gd name="connsiteY2" fmla="*/ 4116809 h 4585215"/>
              <a:gd name="connsiteX3" fmla="*/ 4367719 w 9092621"/>
              <a:gd name="connsiteY3" fmla="*/ 4282179 h 4585215"/>
              <a:gd name="connsiteX4" fmla="*/ 7377907 w 9092621"/>
              <a:gd name="connsiteY4" fmla="*/ 98789 h 4585215"/>
              <a:gd name="connsiteX5" fmla="*/ 9092621 w 9092621"/>
              <a:gd name="connsiteY5" fmla="*/ 1348519 h 4585215"/>
              <a:gd name="connsiteX0" fmla="*/ 0 w 9092621"/>
              <a:gd name="connsiteY0" fmla="*/ 3624962 h 4556671"/>
              <a:gd name="connsiteX1" fmla="*/ 1517515 w 9092621"/>
              <a:gd name="connsiteY1" fmla="*/ 2982937 h 4556671"/>
              <a:gd name="connsiteX2" fmla="*/ 3219855 w 9092621"/>
              <a:gd name="connsiteY2" fmla="*/ 4121073 h 4556671"/>
              <a:gd name="connsiteX3" fmla="*/ 4367719 w 9092621"/>
              <a:gd name="connsiteY3" fmla="*/ 4286443 h 4556671"/>
              <a:gd name="connsiteX4" fmla="*/ 6934718 w 9092621"/>
              <a:gd name="connsiteY4" fmla="*/ 545980 h 4556671"/>
              <a:gd name="connsiteX5" fmla="*/ 7377907 w 9092621"/>
              <a:gd name="connsiteY5" fmla="*/ 103053 h 4556671"/>
              <a:gd name="connsiteX6" fmla="*/ 9092621 w 9092621"/>
              <a:gd name="connsiteY6" fmla="*/ 1352783 h 4556671"/>
              <a:gd name="connsiteX0" fmla="*/ 0 w 9092621"/>
              <a:gd name="connsiteY0" fmla="*/ 3524699 h 4368327"/>
              <a:gd name="connsiteX1" fmla="*/ 1517515 w 9092621"/>
              <a:gd name="connsiteY1" fmla="*/ 2882674 h 4368327"/>
              <a:gd name="connsiteX2" fmla="*/ 3219855 w 9092621"/>
              <a:gd name="connsiteY2" fmla="*/ 4020810 h 4368327"/>
              <a:gd name="connsiteX3" fmla="*/ 4367719 w 9092621"/>
              <a:gd name="connsiteY3" fmla="*/ 4186180 h 4368327"/>
              <a:gd name="connsiteX4" fmla="*/ 6726138 w 9092621"/>
              <a:gd name="connsiteY4" fmla="*/ 1634811 h 4368327"/>
              <a:gd name="connsiteX5" fmla="*/ 7377907 w 9092621"/>
              <a:gd name="connsiteY5" fmla="*/ 2790 h 4368327"/>
              <a:gd name="connsiteX6" fmla="*/ 9092621 w 9092621"/>
              <a:gd name="connsiteY6" fmla="*/ 1252520 h 4368327"/>
              <a:gd name="connsiteX0" fmla="*/ 0 w 9092621"/>
              <a:gd name="connsiteY0" fmla="*/ 3524699 h 4368325"/>
              <a:gd name="connsiteX1" fmla="*/ 1517515 w 9092621"/>
              <a:gd name="connsiteY1" fmla="*/ 2882674 h 4368325"/>
              <a:gd name="connsiteX2" fmla="*/ 3219855 w 9092621"/>
              <a:gd name="connsiteY2" fmla="*/ 4020810 h 4368325"/>
              <a:gd name="connsiteX3" fmla="*/ 4367719 w 9092621"/>
              <a:gd name="connsiteY3" fmla="*/ 4186180 h 4368325"/>
              <a:gd name="connsiteX4" fmla="*/ 6726138 w 9092621"/>
              <a:gd name="connsiteY4" fmla="*/ 1634811 h 4368325"/>
              <a:gd name="connsiteX5" fmla="*/ 7377907 w 9092621"/>
              <a:gd name="connsiteY5" fmla="*/ 2790 h 4368325"/>
              <a:gd name="connsiteX6" fmla="*/ 9092621 w 9092621"/>
              <a:gd name="connsiteY6" fmla="*/ 1252520 h 4368325"/>
              <a:gd name="connsiteX0" fmla="*/ 0 w 9092621"/>
              <a:gd name="connsiteY0" fmla="*/ 3524699 h 4368327"/>
              <a:gd name="connsiteX1" fmla="*/ 1517515 w 9092621"/>
              <a:gd name="connsiteY1" fmla="*/ 2882674 h 4368327"/>
              <a:gd name="connsiteX2" fmla="*/ 3219855 w 9092621"/>
              <a:gd name="connsiteY2" fmla="*/ 4020810 h 4368327"/>
              <a:gd name="connsiteX3" fmla="*/ 4367719 w 9092621"/>
              <a:gd name="connsiteY3" fmla="*/ 4186180 h 4368327"/>
              <a:gd name="connsiteX4" fmla="*/ 6726138 w 9092621"/>
              <a:gd name="connsiteY4" fmla="*/ 1634811 h 4368327"/>
              <a:gd name="connsiteX5" fmla="*/ 7377907 w 9092621"/>
              <a:gd name="connsiteY5" fmla="*/ 2790 h 4368327"/>
              <a:gd name="connsiteX6" fmla="*/ 9092621 w 9092621"/>
              <a:gd name="connsiteY6" fmla="*/ 1252520 h 4368327"/>
              <a:gd name="connsiteX0" fmla="*/ 0 w 9092621"/>
              <a:gd name="connsiteY0" fmla="*/ 3524699 h 4295874"/>
              <a:gd name="connsiteX1" fmla="*/ 1517515 w 9092621"/>
              <a:gd name="connsiteY1" fmla="*/ 2882674 h 4295874"/>
              <a:gd name="connsiteX2" fmla="*/ 3219855 w 9092621"/>
              <a:gd name="connsiteY2" fmla="*/ 4020810 h 4295874"/>
              <a:gd name="connsiteX3" fmla="*/ 4367719 w 9092621"/>
              <a:gd name="connsiteY3" fmla="*/ 4186180 h 4295874"/>
              <a:gd name="connsiteX4" fmla="*/ 5627617 w 9092621"/>
              <a:gd name="connsiteY4" fmla="*/ 2612939 h 4295874"/>
              <a:gd name="connsiteX5" fmla="*/ 6726138 w 9092621"/>
              <a:gd name="connsiteY5" fmla="*/ 1634811 h 4295874"/>
              <a:gd name="connsiteX6" fmla="*/ 7377907 w 9092621"/>
              <a:gd name="connsiteY6" fmla="*/ 2790 h 4295874"/>
              <a:gd name="connsiteX7" fmla="*/ 9092621 w 9092621"/>
              <a:gd name="connsiteY7" fmla="*/ 1252520 h 4295874"/>
              <a:gd name="connsiteX0" fmla="*/ 0 w 9092621"/>
              <a:gd name="connsiteY0" fmla="*/ 3524699 h 4339914"/>
              <a:gd name="connsiteX1" fmla="*/ 1517515 w 9092621"/>
              <a:gd name="connsiteY1" fmla="*/ 2882674 h 4339914"/>
              <a:gd name="connsiteX2" fmla="*/ 3219855 w 9092621"/>
              <a:gd name="connsiteY2" fmla="*/ 4020810 h 4339914"/>
              <a:gd name="connsiteX3" fmla="*/ 4367719 w 9092621"/>
              <a:gd name="connsiteY3" fmla="*/ 4186180 h 4339914"/>
              <a:gd name="connsiteX4" fmla="*/ 5808387 w 9092621"/>
              <a:gd name="connsiteY4" fmla="*/ 2018392 h 4339914"/>
              <a:gd name="connsiteX5" fmla="*/ 6726138 w 9092621"/>
              <a:gd name="connsiteY5" fmla="*/ 1634811 h 4339914"/>
              <a:gd name="connsiteX6" fmla="*/ 7377907 w 9092621"/>
              <a:gd name="connsiteY6" fmla="*/ 2790 h 4339914"/>
              <a:gd name="connsiteX7" fmla="*/ 9092621 w 9092621"/>
              <a:gd name="connsiteY7" fmla="*/ 1252520 h 4339914"/>
              <a:gd name="connsiteX0" fmla="*/ 0 w 9092621"/>
              <a:gd name="connsiteY0" fmla="*/ 3524699 h 4339912"/>
              <a:gd name="connsiteX1" fmla="*/ 1517515 w 9092621"/>
              <a:gd name="connsiteY1" fmla="*/ 2882674 h 4339912"/>
              <a:gd name="connsiteX2" fmla="*/ 3219855 w 9092621"/>
              <a:gd name="connsiteY2" fmla="*/ 4020810 h 4339912"/>
              <a:gd name="connsiteX3" fmla="*/ 4367719 w 9092621"/>
              <a:gd name="connsiteY3" fmla="*/ 4186180 h 4339912"/>
              <a:gd name="connsiteX4" fmla="*/ 5808387 w 9092621"/>
              <a:gd name="connsiteY4" fmla="*/ 2018392 h 4339912"/>
              <a:gd name="connsiteX5" fmla="*/ 6726138 w 9092621"/>
              <a:gd name="connsiteY5" fmla="*/ 1634811 h 4339912"/>
              <a:gd name="connsiteX6" fmla="*/ 7377907 w 9092621"/>
              <a:gd name="connsiteY6" fmla="*/ 2790 h 4339912"/>
              <a:gd name="connsiteX7" fmla="*/ 9092621 w 9092621"/>
              <a:gd name="connsiteY7" fmla="*/ 1252520 h 4339912"/>
              <a:gd name="connsiteX0" fmla="*/ 0 w 9092621"/>
              <a:gd name="connsiteY0" fmla="*/ 3524699 h 4359803"/>
              <a:gd name="connsiteX1" fmla="*/ 1517515 w 9092621"/>
              <a:gd name="connsiteY1" fmla="*/ 2882674 h 4359803"/>
              <a:gd name="connsiteX2" fmla="*/ 3219855 w 9092621"/>
              <a:gd name="connsiteY2" fmla="*/ 4020810 h 4359803"/>
              <a:gd name="connsiteX3" fmla="*/ 4367719 w 9092621"/>
              <a:gd name="connsiteY3" fmla="*/ 4186180 h 4359803"/>
              <a:gd name="connsiteX4" fmla="*/ 5933535 w 9092621"/>
              <a:gd name="connsiteY4" fmla="*/ 1749887 h 4359803"/>
              <a:gd name="connsiteX5" fmla="*/ 6726138 w 9092621"/>
              <a:gd name="connsiteY5" fmla="*/ 1634811 h 4359803"/>
              <a:gd name="connsiteX6" fmla="*/ 7377907 w 9092621"/>
              <a:gd name="connsiteY6" fmla="*/ 2790 h 4359803"/>
              <a:gd name="connsiteX7" fmla="*/ 9092621 w 9092621"/>
              <a:gd name="connsiteY7" fmla="*/ 1252520 h 4359803"/>
              <a:gd name="connsiteX0" fmla="*/ 0 w 9092621"/>
              <a:gd name="connsiteY0" fmla="*/ 3524699 h 4359801"/>
              <a:gd name="connsiteX1" fmla="*/ 1517515 w 9092621"/>
              <a:gd name="connsiteY1" fmla="*/ 2882674 h 4359801"/>
              <a:gd name="connsiteX2" fmla="*/ 3219855 w 9092621"/>
              <a:gd name="connsiteY2" fmla="*/ 4020810 h 4359801"/>
              <a:gd name="connsiteX3" fmla="*/ 4367719 w 9092621"/>
              <a:gd name="connsiteY3" fmla="*/ 4186180 h 4359801"/>
              <a:gd name="connsiteX4" fmla="*/ 5933535 w 9092621"/>
              <a:gd name="connsiteY4" fmla="*/ 1749887 h 4359801"/>
              <a:gd name="connsiteX5" fmla="*/ 6726138 w 9092621"/>
              <a:gd name="connsiteY5" fmla="*/ 1634811 h 4359801"/>
              <a:gd name="connsiteX6" fmla="*/ 7377907 w 9092621"/>
              <a:gd name="connsiteY6" fmla="*/ 2790 h 4359801"/>
              <a:gd name="connsiteX7" fmla="*/ 9092621 w 9092621"/>
              <a:gd name="connsiteY7" fmla="*/ 1252520 h 4359801"/>
              <a:gd name="connsiteX0" fmla="*/ 0 w 9092621"/>
              <a:gd name="connsiteY0" fmla="*/ 3524699 h 4352700"/>
              <a:gd name="connsiteX1" fmla="*/ 1517515 w 9092621"/>
              <a:gd name="connsiteY1" fmla="*/ 2882674 h 4352700"/>
              <a:gd name="connsiteX2" fmla="*/ 3219855 w 9092621"/>
              <a:gd name="connsiteY2" fmla="*/ 4020810 h 4352700"/>
              <a:gd name="connsiteX3" fmla="*/ 4367719 w 9092621"/>
              <a:gd name="connsiteY3" fmla="*/ 4186180 h 4352700"/>
              <a:gd name="connsiteX4" fmla="*/ 5919629 w 9092621"/>
              <a:gd name="connsiteY4" fmla="*/ 1845782 h 4352700"/>
              <a:gd name="connsiteX5" fmla="*/ 6726138 w 9092621"/>
              <a:gd name="connsiteY5" fmla="*/ 1634811 h 4352700"/>
              <a:gd name="connsiteX6" fmla="*/ 7377907 w 9092621"/>
              <a:gd name="connsiteY6" fmla="*/ 2790 h 4352700"/>
              <a:gd name="connsiteX7" fmla="*/ 9092621 w 9092621"/>
              <a:gd name="connsiteY7" fmla="*/ 1252520 h 4352700"/>
              <a:gd name="connsiteX0" fmla="*/ 0 w 9092621"/>
              <a:gd name="connsiteY0" fmla="*/ 3527089 h 4355088"/>
              <a:gd name="connsiteX1" fmla="*/ 1517515 w 9092621"/>
              <a:gd name="connsiteY1" fmla="*/ 2885064 h 4355088"/>
              <a:gd name="connsiteX2" fmla="*/ 3219855 w 9092621"/>
              <a:gd name="connsiteY2" fmla="*/ 4023200 h 4355088"/>
              <a:gd name="connsiteX3" fmla="*/ 4367719 w 9092621"/>
              <a:gd name="connsiteY3" fmla="*/ 4188570 h 4355088"/>
              <a:gd name="connsiteX4" fmla="*/ 5919629 w 9092621"/>
              <a:gd name="connsiteY4" fmla="*/ 1848172 h 4355088"/>
              <a:gd name="connsiteX5" fmla="*/ 6623559 w 9092621"/>
              <a:gd name="connsiteY5" fmla="*/ 1785760 h 4355088"/>
              <a:gd name="connsiteX6" fmla="*/ 7377907 w 9092621"/>
              <a:gd name="connsiteY6" fmla="*/ 5180 h 4355088"/>
              <a:gd name="connsiteX7" fmla="*/ 9092621 w 9092621"/>
              <a:gd name="connsiteY7" fmla="*/ 1254910 h 4355088"/>
              <a:gd name="connsiteX0" fmla="*/ 0 w 9092621"/>
              <a:gd name="connsiteY0" fmla="*/ 3527089 h 4355090"/>
              <a:gd name="connsiteX1" fmla="*/ 1517515 w 9092621"/>
              <a:gd name="connsiteY1" fmla="*/ 2885064 h 4355090"/>
              <a:gd name="connsiteX2" fmla="*/ 3219855 w 9092621"/>
              <a:gd name="connsiteY2" fmla="*/ 4023200 h 4355090"/>
              <a:gd name="connsiteX3" fmla="*/ 4367719 w 9092621"/>
              <a:gd name="connsiteY3" fmla="*/ 4188570 h 4355090"/>
              <a:gd name="connsiteX4" fmla="*/ 5919629 w 9092621"/>
              <a:gd name="connsiteY4" fmla="*/ 1848172 h 4355090"/>
              <a:gd name="connsiteX5" fmla="*/ 6623559 w 9092621"/>
              <a:gd name="connsiteY5" fmla="*/ 1785760 h 4355090"/>
              <a:gd name="connsiteX6" fmla="*/ 7377907 w 9092621"/>
              <a:gd name="connsiteY6" fmla="*/ 5180 h 4355090"/>
              <a:gd name="connsiteX7" fmla="*/ 9092621 w 9092621"/>
              <a:gd name="connsiteY7" fmla="*/ 1254910 h 4355090"/>
              <a:gd name="connsiteX0" fmla="*/ 0 w 9092621"/>
              <a:gd name="connsiteY0" fmla="*/ 3527089 h 4355088"/>
              <a:gd name="connsiteX1" fmla="*/ 1517515 w 9092621"/>
              <a:gd name="connsiteY1" fmla="*/ 2885064 h 4355088"/>
              <a:gd name="connsiteX2" fmla="*/ 3219855 w 9092621"/>
              <a:gd name="connsiteY2" fmla="*/ 4023200 h 4355088"/>
              <a:gd name="connsiteX3" fmla="*/ 4367719 w 9092621"/>
              <a:gd name="connsiteY3" fmla="*/ 4188570 h 4355088"/>
              <a:gd name="connsiteX4" fmla="*/ 5919629 w 9092621"/>
              <a:gd name="connsiteY4" fmla="*/ 1848172 h 4355088"/>
              <a:gd name="connsiteX5" fmla="*/ 6623559 w 9092621"/>
              <a:gd name="connsiteY5" fmla="*/ 1785760 h 4355088"/>
              <a:gd name="connsiteX6" fmla="*/ 7377907 w 9092621"/>
              <a:gd name="connsiteY6" fmla="*/ 5180 h 4355088"/>
              <a:gd name="connsiteX7" fmla="*/ 9092621 w 9092621"/>
              <a:gd name="connsiteY7" fmla="*/ 1254910 h 435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621" h="4355088">
                <a:moveTo>
                  <a:pt x="0" y="3527089"/>
                </a:moveTo>
                <a:cubicBezTo>
                  <a:pt x="490436" y="3164734"/>
                  <a:pt x="980873" y="2802379"/>
                  <a:pt x="1517515" y="2885064"/>
                </a:cubicBezTo>
                <a:cubicBezTo>
                  <a:pt x="2054157" y="2967749"/>
                  <a:pt x="2744821" y="3805949"/>
                  <a:pt x="3219855" y="4023200"/>
                </a:cubicBezTo>
                <a:cubicBezTo>
                  <a:pt x="3694889" y="4240451"/>
                  <a:pt x="3917757" y="4551075"/>
                  <a:pt x="4367719" y="4188570"/>
                </a:cubicBezTo>
                <a:cubicBezTo>
                  <a:pt x="4817681" y="3826065"/>
                  <a:pt x="5526559" y="2273400"/>
                  <a:pt x="5919629" y="1848172"/>
                </a:cubicBezTo>
                <a:cubicBezTo>
                  <a:pt x="6382226" y="1902417"/>
                  <a:pt x="6301070" y="1852927"/>
                  <a:pt x="6623559" y="1785760"/>
                </a:cubicBezTo>
                <a:cubicBezTo>
                  <a:pt x="7017775" y="1196687"/>
                  <a:pt x="6966397" y="93655"/>
                  <a:pt x="7377907" y="5180"/>
                </a:cubicBezTo>
                <a:cubicBezTo>
                  <a:pt x="7789417" y="-83295"/>
                  <a:pt x="9069025" y="987317"/>
                  <a:pt x="9092621" y="1254910"/>
                </a:cubicBezTo>
              </a:path>
            </a:pathLst>
          </a:custGeom>
          <a:ln w="3810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pitchFamily="-64" charset="-128"/>
            </a:endParaRPr>
          </a:p>
        </p:txBody>
      </p:sp>
      <p:sp>
        <p:nvSpPr>
          <p:cNvPr id="41" name="Freeform 40"/>
          <p:cNvSpPr/>
          <p:nvPr/>
        </p:nvSpPr>
        <p:spPr bwMode="auto">
          <a:xfrm>
            <a:off x="297806" y="1766173"/>
            <a:ext cx="5256583" cy="550493"/>
          </a:xfrm>
          <a:custGeom>
            <a:avLst/>
            <a:gdLst>
              <a:gd name="connsiteX0" fmla="*/ 0 w 2181340"/>
              <a:gd name="connsiteY0" fmla="*/ 817561 h 817561"/>
              <a:gd name="connsiteX1" fmla="*/ 638979 w 2181340"/>
              <a:gd name="connsiteY1" fmla="*/ 619257 h 817561"/>
              <a:gd name="connsiteX2" fmla="*/ 1079653 w 2181340"/>
              <a:gd name="connsiteY2" fmla="*/ 663325 h 817561"/>
              <a:gd name="connsiteX3" fmla="*/ 2071171 w 2181340"/>
              <a:gd name="connsiteY3" fmla="*/ 564173 h 817561"/>
              <a:gd name="connsiteX4" fmla="*/ 2159306 w 2181340"/>
              <a:gd name="connsiteY4" fmla="*/ 24346 h 817561"/>
              <a:gd name="connsiteX5" fmla="*/ 2170323 w 2181340"/>
              <a:gd name="connsiteY5" fmla="*/ 90448 h 817561"/>
              <a:gd name="connsiteX6" fmla="*/ 2181340 w 2181340"/>
              <a:gd name="connsiteY6" fmla="*/ 68414 h 817561"/>
              <a:gd name="connsiteX0" fmla="*/ 0 w 2181340"/>
              <a:gd name="connsiteY0" fmla="*/ 822498 h 822498"/>
              <a:gd name="connsiteX1" fmla="*/ 638979 w 2181340"/>
              <a:gd name="connsiteY1" fmla="*/ 624194 h 822498"/>
              <a:gd name="connsiteX2" fmla="*/ 1079653 w 2181340"/>
              <a:gd name="connsiteY2" fmla="*/ 668262 h 822498"/>
              <a:gd name="connsiteX3" fmla="*/ 2071171 w 2181340"/>
              <a:gd name="connsiteY3" fmla="*/ 569110 h 822498"/>
              <a:gd name="connsiteX4" fmla="*/ 2159306 w 2181340"/>
              <a:gd name="connsiteY4" fmla="*/ 29283 h 822498"/>
              <a:gd name="connsiteX5" fmla="*/ 2181340 w 2181340"/>
              <a:gd name="connsiteY5" fmla="*/ 73351 h 822498"/>
              <a:gd name="connsiteX0" fmla="*/ 0 w 2501684"/>
              <a:gd name="connsiteY0" fmla="*/ 928970 h 928970"/>
              <a:gd name="connsiteX1" fmla="*/ 638979 w 2501684"/>
              <a:gd name="connsiteY1" fmla="*/ 730666 h 928970"/>
              <a:gd name="connsiteX2" fmla="*/ 1079653 w 2501684"/>
              <a:gd name="connsiteY2" fmla="*/ 774734 h 928970"/>
              <a:gd name="connsiteX3" fmla="*/ 2071171 w 2501684"/>
              <a:gd name="connsiteY3" fmla="*/ 675582 h 928970"/>
              <a:gd name="connsiteX4" fmla="*/ 2500972 w 2501684"/>
              <a:gd name="connsiteY4" fmla="*/ 17532 h 928970"/>
              <a:gd name="connsiteX5" fmla="*/ 2181340 w 2501684"/>
              <a:gd name="connsiteY5" fmla="*/ 179823 h 928970"/>
              <a:gd name="connsiteX0" fmla="*/ 0 w 2509899"/>
              <a:gd name="connsiteY0" fmla="*/ 1269633 h 1269633"/>
              <a:gd name="connsiteX1" fmla="*/ 638979 w 2509899"/>
              <a:gd name="connsiteY1" fmla="*/ 1071329 h 1269633"/>
              <a:gd name="connsiteX2" fmla="*/ 1079653 w 2509899"/>
              <a:gd name="connsiteY2" fmla="*/ 1115397 h 1269633"/>
              <a:gd name="connsiteX3" fmla="*/ 2071171 w 2509899"/>
              <a:gd name="connsiteY3" fmla="*/ 1016245 h 1269633"/>
              <a:gd name="connsiteX4" fmla="*/ 2500972 w 2509899"/>
              <a:gd name="connsiteY4" fmla="*/ 358195 h 1269633"/>
              <a:gd name="connsiteX5" fmla="*/ 1711549 w 2509899"/>
              <a:gd name="connsiteY5" fmla="*/ 308 h 1269633"/>
              <a:gd name="connsiteX0" fmla="*/ 0 w 2080767"/>
              <a:gd name="connsiteY0" fmla="*/ 1269471 h 1269471"/>
              <a:gd name="connsiteX1" fmla="*/ 638979 w 2080767"/>
              <a:gd name="connsiteY1" fmla="*/ 1071167 h 1269471"/>
              <a:gd name="connsiteX2" fmla="*/ 1079653 w 2080767"/>
              <a:gd name="connsiteY2" fmla="*/ 1115235 h 1269471"/>
              <a:gd name="connsiteX3" fmla="*/ 2071171 w 2080767"/>
              <a:gd name="connsiteY3" fmla="*/ 1016083 h 1269471"/>
              <a:gd name="connsiteX4" fmla="*/ 1589862 w 2080767"/>
              <a:gd name="connsiteY4" fmla="*/ 586596 h 1269471"/>
              <a:gd name="connsiteX5" fmla="*/ 1711549 w 2080767"/>
              <a:gd name="connsiteY5" fmla="*/ 146 h 1269471"/>
              <a:gd name="connsiteX0" fmla="*/ 0 w 5078388"/>
              <a:gd name="connsiteY0" fmla="*/ 1316747 h 1316747"/>
              <a:gd name="connsiteX1" fmla="*/ 638979 w 5078388"/>
              <a:gd name="connsiteY1" fmla="*/ 1118443 h 1316747"/>
              <a:gd name="connsiteX2" fmla="*/ 1079653 w 5078388"/>
              <a:gd name="connsiteY2" fmla="*/ 1162511 h 1316747"/>
              <a:gd name="connsiteX3" fmla="*/ 2071171 w 5078388"/>
              <a:gd name="connsiteY3" fmla="*/ 1063359 h 1316747"/>
              <a:gd name="connsiteX4" fmla="*/ 1589862 w 5078388"/>
              <a:gd name="connsiteY4" fmla="*/ 633872 h 1316747"/>
              <a:gd name="connsiteX5" fmla="*/ 5078388 w 5078388"/>
              <a:gd name="connsiteY5" fmla="*/ 133 h 1316747"/>
              <a:gd name="connsiteX0" fmla="*/ 0 w 5078388"/>
              <a:gd name="connsiteY0" fmla="*/ 1316667 h 1408188"/>
              <a:gd name="connsiteX1" fmla="*/ 638979 w 5078388"/>
              <a:gd name="connsiteY1" fmla="*/ 1118363 h 1408188"/>
              <a:gd name="connsiteX2" fmla="*/ 1079653 w 5078388"/>
              <a:gd name="connsiteY2" fmla="*/ 1162431 h 1408188"/>
              <a:gd name="connsiteX3" fmla="*/ 2071171 w 5078388"/>
              <a:gd name="connsiteY3" fmla="*/ 1063279 h 1408188"/>
              <a:gd name="connsiteX4" fmla="*/ 3056181 w 5078388"/>
              <a:gd name="connsiteY4" fmla="*/ 1366769 h 1408188"/>
              <a:gd name="connsiteX5" fmla="*/ 5078388 w 5078388"/>
              <a:gd name="connsiteY5" fmla="*/ 53 h 1408188"/>
              <a:gd name="connsiteX0" fmla="*/ 0 w 5078388"/>
              <a:gd name="connsiteY0" fmla="*/ 1316614 h 1371046"/>
              <a:gd name="connsiteX1" fmla="*/ 638979 w 5078388"/>
              <a:gd name="connsiteY1" fmla="*/ 1118310 h 1371046"/>
              <a:gd name="connsiteX2" fmla="*/ 1079653 w 5078388"/>
              <a:gd name="connsiteY2" fmla="*/ 1162378 h 1371046"/>
              <a:gd name="connsiteX3" fmla="*/ 2071171 w 5078388"/>
              <a:gd name="connsiteY3" fmla="*/ 1063226 h 1371046"/>
              <a:gd name="connsiteX4" fmla="*/ 3056181 w 5078388"/>
              <a:gd name="connsiteY4" fmla="*/ 1366716 h 1371046"/>
              <a:gd name="connsiteX5" fmla="*/ 3732243 w 5078388"/>
              <a:gd name="connsiteY5" fmla="*/ 795516 h 1371046"/>
              <a:gd name="connsiteX6" fmla="*/ 5078388 w 5078388"/>
              <a:gd name="connsiteY6" fmla="*/ 0 h 1371046"/>
              <a:gd name="connsiteX0" fmla="*/ 0 w 4416409"/>
              <a:gd name="connsiteY0" fmla="*/ 542787 h 1432987"/>
              <a:gd name="connsiteX1" fmla="*/ 638979 w 4416409"/>
              <a:gd name="connsiteY1" fmla="*/ 344483 h 1432987"/>
              <a:gd name="connsiteX2" fmla="*/ 1079653 w 4416409"/>
              <a:gd name="connsiteY2" fmla="*/ 388551 h 1432987"/>
              <a:gd name="connsiteX3" fmla="*/ 2071171 w 4416409"/>
              <a:gd name="connsiteY3" fmla="*/ 289399 h 1432987"/>
              <a:gd name="connsiteX4" fmla="*/ 3056181 w 4416409"/>
              <a:gd name="connsiteY4" fmla="*/ 592889 h 1432987"/>
              <a:gd name="connsiteX5" fmla="*/ 3732243 w 4416409"/>
              <a:gd name="connsiteY5" fmla="*/ 21689 h 1432987"/>
              <a:gd name="connsiteX6" fmla="*/ 4416409 w 4416409"/>
              <a:gd name="connsiteY6" fmla="*/ 1432984 h 1432987"/>
              <a:gd name="connsiteX0" fmla="*/ 0 w 4416409"/>
              <a:gd name="connsiteY0" fmla="*/ 259291 h 1149492"/>
              <a:gd name="connsiteX1" fmla="*/ 638979 w 4416409"/>
              <a:gd name="connsiteY1" fmla="*/ 60987 h 1149492"/>
              <a:gd name="connsiteX2" fmla="*/ 1079653 w 4416409"/>
              <a:gd name="connsiteY2" fmla="*/ 105055 h 1149492"/>
              <a:gd name="connsiteX3" fmla="*/ 2071171 w 4416409"/>
              <a:gd name="connsiteY3" fmla="*/ 5903 h 1149492"/>
              <a:gd name="connsiteX4" fmla="*/ 3056181 w 4416409"/>
              <a:gd name="connsiteY4" fmla="*/ 309393 h 1149492"/>
              <a:gd name="connsiteX5" fmla="*/ 3718007 w 4416409"/>
              <a:gd name="connsiteY5" fmla="*/ 234726 h 1149492"/>
              <a:gd name="connsiteX6" fmla="*/ 4416409 w 4416409"/>
              <a:gd name="connsiteY6" fmla="*/ 1149488 h 1149492"/>
              <a:gd name="connsiteX0" fmla="*/ 0 w 4914673"/>
              <a:gd name="connsiteY0" fmla="*/ 259291 h 589912"/>
              <a:gd name="connsiteX1" fmla="*/ 638979 w 4914673"/>
              <a:gd name="connsiteY1" fmla="*/ 60987 h 589912"/>
              <a:gd name="connsiteX2" fmla="*/ 1079653 w 4914673"/>
              <a:gd name="connsiteY2" fmla="*/ 105055 h 589912"/>
              <a:gd name="connsiteX3" fmla="*/ 2071171 w 4914673"/>
              <a:gd name="connsiteY3" fmla="*/ 5903 h 589912"/>
              <a:gd name="connsiteX4" fmla="*/ 3056181 w 4914673"/>
              <a:gd name="connsiteY4" fmla="*/ 309393 h 589912"/>
              <a:gd name="connsiteX5" fmla="*/ 3718007 w 4914673"/>
              <a:gd name="connsiteY5" fmla="*/ 234726 h 589912"/>
              <a:gd name="connsiteX6" fmla="*/ 4914673 w 4914673"/>
              <a:gd name="connsiteY6" fmla="*/ 589904 h 589912"/>
              <a:gd name="connsiteX0" fmla="*/ 0 w 5213631"/>
              <a:gd name="connsiteY0" fmla="*/ 259291 h 377117"/>
              <a:gd name="connsiteX1" fmla="*/ 638979 w 5213631"/>
              <a:gd name="connsiteY1" fmla="*/ 60987 h 377117"/>
              <a:gd name="connsiteX2" fmla="*/ 1079653 w 5213631"/>
              <a:gd name="connsiteY2" fmla="*/ 105055 h 377117"/>
              <a:gd name="connsiteX3" fmla="*/ 2071171 w 5213631"/>
              <a:gd name="connsiteY3" fmla="*/ 5903 h 377117"/>
              <a:gd name="connsiteX4" fmla="*/ 3056181 w 5213631"/>
              <a:gd name="connsiteY4" fmla="*/ 309393 h 377117"/>
              <a:gd name="connsiteX5" fmla="*/ 3718007 w 5213631"/>
              <a:gd name="connsiteY5" fmla="*/ 234726 h 377117"/>
              <a:gd name="connsiteX6" fmla="*/ 5213631 w 5213631"/>
              <a:gd name="connsiteY6" fmla="*/ 377105 h 377117"/>
              <a:gd name="connsiteX0" fmla="*/ 0 w 5213631"/>
              <a:gd name="connsiteY0" fmla="*/ 264009 h 500549"/>
              <a:gd name="connsiteX1" fmla="*/ 638979 w 5213631"/>
              <a:gd name="connsiteY1" fmla="*/ 499186 h 500549"/>
              <a:gd name="connsiteX2" fmla="*/ 1079653 w 5213631"/>
              <a:gd name="connsiteY2" fmla="*/ 109773 h 500549"/>
              <a:gd name="connsiteX3" fmla="*/ 2071171 w 5213631"/>
              <a:gd name="connsiteY3" fmla="*/ 10621 h 500549"/>
              <a:gd name="connsiteX4" fmla="*/ 3056181 w 5213631"/>
              <a:gd name="connsiteY4" fmla="*/ 314111 h 500549"/>
              <a:gd name="connsiteX5" fmla="*/ 3718007 w 5213631"/>
              <a:gd name="connsiteY5" fmla="*/ 239444 h 500549"/>
              <a:gd name="connsiteX6" fmla="*/ 5213631 w 5213631"/>
              <a:gd name="connsiteY6" fmla="*/ 381823 h 500549"/>
              <a:gd name="connsiteX0" fmla="*/ 0 w 5213631"/>
              <a:gd name="connsiteY0" fmla="*/ 253488 h 488719"/>
              <a:gd name="connsiteX1" fmla="*/ 638979 w 5213631"/>
              <a:gd name="connsiteY1" fmla="*/ 488665 h 488719"/>
              <a:gd name="connsiteX2" fmla="*/ 1387832 w 5213631"/>
              <a:gd name="connsiteY2" fmla="*/ 272644 h 488719"/>
              <a:gd name="connsiteX3" fmla="*/ 2071171 w 5213631"/>
              <a:gd name="connsiteY3" fmla="*/ 100 h 488719"/>
              <a:gd name="connsiteX4" fmla="*/ 3056181 w 5213631"/>
              <a:gd name="connsiteY4" fmla="*/ 303590 h 488719"/>
              <a:gd name="connsiteX5" fmla="*/ 3718007 w 5213631"/>
              <a:gd name="connsiteY5" fmla="*/ 228923 h 488719"/>
              <a:gd name="connsiteX6" fmla="*/ 5213631 w 5213631"/>
              <a:gd name="connsiteY6" fmla="*/ 371302 h 48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3631" h="488719">
                <a:moveTo>
                  <a:pt x="0" y="253488"/>
                </a:moveTo>
                <a:cubicBezTo>
                  <a:pt x="229518" y="167189"/>
                  <a:pt x="407674" y="485472"/>
                  <a:pt x="638979" y="488665"/>
                </a:cubicBezTo>
                <a:cubicBezTo>
                  <a:pt x="870284" y="491858"/>
                  <a:pt x="1149133" y="354072"/>
                  <a:pt x="1387832" y="272644"/>
                </a:cubicBezTo>
                <a:cubicBezTo>
                  <a:pt x="1626531" y="191217"/>
                  <a:pt x="1793113" y="-5058"/>
                  <a:pt x="2071171" y="100"/>
                </a:cubicBezTo>
                <a:cubicBezTo>
                  <a:pt x="2349229" y="5258"/>
                  <a:pt x="2781708" y="265453"/>
                  <a:pt x="3056181" y="303590"/>
                </a:cubicBezTo>
                <a:cubicBezTo>
                  <a:pt x="3330654" y="341727"/>
                  <a:pt x="3380973" y="456709"/>
                  <a:pt x="3718007" y="228923"/>
                </a:cubicBezTo>
                <a:cubicBezTo>
                  <a:pt x="4055041" y="1137"/>
                  <a:pt x="5208747" y="373844"/>
                  <a:pt x="5213631" y="371302"/>
                </a:cubicBezTo>
              </a:path>
            </a:pathLst>
          </a:custGeom>
          <a:noFill/>
          <a:ln w="63500" cap="flat" cmpd="sng" algn="ctr">
            <a:solidFill>
              <a:schemeClr val="bg2">
                <a:lumMod val="50000"/>
              </a:scheme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4" name="Freeform 33"/>
          <p:cNvSpPr/>
          <p:nvPr/>
        </p:nvSpPr>
        <p:spPr bwMode="auto">
          <a:xfrm>
            <a:off x="3373893" y="3068581"/>
            <a:ext cx="4129315" cy="2593585"/>
          </a:xfrm>
          <a:custGeom>
            <a:avLst/>
            <a:gdLst>
              <a:gd name="connsiteX0" fmla="*/ 2032 w 4446291"/>
              <a:gd name="connsiteY0" fmla="*/ 79034 h 2160353"/>
              <a:gd name="connsiteX1" fmla="*/ 177292 w 4446291"/>
              <a:gd name="connsiteY1" fmla="*/ 841034 h 2160353"/>
              <a:gd name="connsiteX2" fmla="*/ 634492 w 4446291"/>
              <a:gd name="connsiteY2" fmla="*/ 1084874 h 2160353"/>
              <a:gd name="connsiteX3" fmla="*/ 1480312 w 4446291"/>
              <a:gd name="connsiteY3" fmla="*/ 1724954 h 2160353"/>
              <a:gd name="connsiteX4" fmla="*/ 2417572 w 4446291"/>
              <a:gd name="connsiteY4" fmla="*/ 2159294 h 2160353"/>
              <a:gd name="connsiteX5" fmla="*/ 3103372 w 4446291"/>
              <a:gd name="connsiteY5" fmla="*/ 1785914 h 2160353"/>
              <a:gd name="connsiteX6" fmla="*/ 4292092 w 4446291"/>
              <a:gd name="connsiteY6" fmla="*/ 208574 h 2160353"/>
              <a:gd name="connsiteX7" fmla="*/ 4398772 w 4446291"/>
              <a:gd name="connsiteY7" fmla="*/ 101894 h 2160353"/>
              <a:gd name="connsiteX8" fmla="*/ 3987292 w 4446291"/>
              <a:gd name="connsiteY8" fmla="*/ 94274 h 2160353"/>
              <a:gd name="connsiteX9" fmla="*/ 3431032 w 4446291"/>
              <a:gd name="connsiteY9" fmla="*/ 40934 h 2160353"/>
              <a:gd name="connsiteX10" fmla="*/ 3171952 w 4446291"/>
              <a:gd name="connsiteY10" fmla="*/ 109514 h 2160353"/>
              <a:gd name="connsiteX11" fmla="*/ 2996692 w 4446291"/>
              <a:gd name="connsiteY11" fmla="*/ 79034 h 2160353"/>
              <a:gd name="connsiteX12" fmla="*/ 2798572 w 4446291"/>
              <a:gd name="connsiteY12" fmla="*/ 86654 h 2160353"/>
              <a:gd name="connsiteX13" fmla="*/ 2585212 w 4446291"/>
              <a:gd name="connsiteY13" fmla="*/ 86654 h 2160353"/>
              <a:gd name="connsiteX14" fmla="*/ 2295652 w 4446291"/>
              <a:gd name="connsiteY14" fmla="*/ 63794 h 2160353"/>
              <a:gd name="connsiteX15" fmla="*/ 1670812 w 4446291"/>
              <a:gd name="connsiteY15" fmla="*/ 40934 h 2160353"/>
              <a:gd name="connsiteX16" fmla="*/ 1465072 w 4446291"/>
              <a:gd name="connsiteY16" fmla="*/ 101894 h 2160353"/>
              <a:gd name="connsiteX17" fmla="*/ 1038352 w 4446291"/>
              <a:gd name="connsiteY17" fmla="*/ 48554 h 2160353"/>
              <a:gd name="connsiteX18" fmla="*/ 672592 w 4446291"/>
              <a:gd name="connsiteY18" fmla="*/ 94274 h 2160353"/>
              <a:gd name="connsiteX19" fmla="*/ 276352 w 4446291"/>
              <a:gd name="connsiteY19" fmla="*/ 25694 h 2160353"/>
              <a:gd name="connsiteX20" fmla="*/ 2032 w 4446291"/>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5298"/>
              <a:gd name="connsiteY0" fmla="*/ 79034 h 2159655"/>
              <a:gd name="connsiteX1" fmla="*/ 179089 w 4445298"/>
              <a:gd name="connsiteY1" fmla="*/ 841034 h 2159655"/>
              <a:gd name="connsiteX2" fmla="*/ 636289 w 4445298"/>
              <a:gd name="connsiteY2" fmla="*/ 1084874 h 2159655"/>
              <a:gd name="connsiteX3" fmla="*/ 1482109 w 4445298"/>
              <a:gd name="connsiteY3" fmla="*/ 1724954 h 2159655"/>
              <a:gd name="connsiteX4" fmla="*/ 2419369 w 4445298"/>
              <a:gd name="connsiteY4" fmla="*/ 2159294 h 2159655"/>
              <a:gd name="connsiteX5" fmla="*/ 3155657 w 4445298"/>
              <a:gd name="connsiteY5" fmla="*/ 1763474 h 2159655"/>
              <a:gd name="connsiteX6" fmla="*/ 4293889 w 4445298"/>
              <a:gd name="connsiteY6" fmla="*/ 208574 h 2159655"/>
              <a:gd name="connsiteX7" fmla="*/ 4400569 w 4445298"/>
              <a:gd name="connsiteY7" fmla="*/ 101894 h 2159655"/>
              <a:gd name="connsiteX8" fmla="*/ 3989089 w 4445298"/>
              <a:gd name="connsiteY8" fmla="*/ 94274 h 2159655"/>
              <a:gd name="connsiteX9" fmla="*/ 3432829 w 4445298"/>
              <a:gd name="connsiteY9" fmla="*/ 40934 h 2159655"/>
              <a:gd name="connsiteX10" fmla="*/ 3173749 w 4445298"/>
              <a:gd name="connsiteY10" fmla="*/ 109514 h 2159655"/>
              <a:gd name="connsiteX11" fmla="*/ 2998489 w 4445298"/>
              <a:gd name="connsiteY11" fmla="*/ 79034 h 2159655"/>
              <a:gd name="connsiteX12" fmla="*/ 2800369 w 4445298"/>
              <a:gd name="connsiteY12" fmla="*/ 86654 h 2159655"/>
              <a:gd name="connsiteX13" fmla="*/ 2587009 w 4445298"/>
              <a:gd name="connsiteY13" fmla="*/ 86654 h 2159655"/>
              <a:gd name="connsiteX14" fmla="*/ 2297449 w 4445298"/>
              <a:gd name="connsiteY14" fmla="*/ 63794 h 2159655"/>
              <a:gd name="connsiteX15" fmla="*/ 1672609 w 4445298"/>
              <a:gd name="connsiteY15" fmla="*/ 40934 h 2159655"/>
              <a:gd name="connsiteX16" fmla="*/ 1466869 w 4445298"/>
              <a:gd name="connsiteY16" fmla="*/ 101894 h 2159655"/>
              <a:gd name="connsiteX17" fmla="*/ 1040149 w 4445298"/>
              <a:gd name="connsiteY17" fmla="*/ 48554 h 2159655"/>
              <a:gd name="connsiteX18" fmla="*/ 674389 w 4445298"/>
              <a:gd name="connsiteY18" fmla="*/ 94274 h 2159655"/>
              <a:gd name="connsiteX19" fmla="*/ 278149 w 4445298"/>
              <a:gd name="connsiteY19" fmla="*/ 25694 h 2159655"/>
              <a:gd name="connsiteX20" fmla="*/ 3829 w 4445298"/>
              <a:gd name="connsiteY20" fmla="*/ 79034 h 2159655"/>
              <a:gd name="connsiteX0" fmla="*/ 3829 w 4445298"/>
              <a:gd name="connsiteY0" fmla="*/ 299642 h 2380263"/>
              <a:gd name="connsiteX1" fmla="*/ 179089 w 4445298"/>
              <a:gd name="connsiteY1" fmla="*/ 1061642 h 2380263"/>
              <a:gd name="connsiteX2" fmla="*/ 636289 w 4445298"/>
              <a:gd name="connsiteY2" fmla="*/ 1305482 h 2380263"/>
              <a:gd name="connsiteX3" fmla="*/ 1482109 w 4445298"/>
              <a:gd name="connsiteY3" fmla="*/ 1945562 h 2380263"/>
              <a:gd name="connsiteX4" fmla="*/ 2419369 w 4445298"/>
              <a:gd name="connsiteY4" fmla="*/ 2379902 h 2380263"/>
              <a:gd name="connsiteX5" fmla="*/ 3155657 w 4445298"/>
              <a:gd name="connsiteY5" fmla="*/ 1984082 h 2380263"/>
              <a:gd name="connsiteX6" fmla="*/ 4293889 w 4445298"/>
              <a:gd name="connsiteY6" fmla="*/ 429182 h 2380263"/>
              <a:gd name="connsiteX7" fmla="*/ 4400569 w 4445298"/>
              <a:gd name="connsiteY7" fmla="*/ 322502 h 2380263"/>
              <a:gd name="connsiteX8" fmla="*/ 3989089 w 4445298"/>
              <a:gd name="connsiteY8" fmla="*/ 314882 h 2380263"/>
              <a:gd name="connsiteX9" fmla="*/ 3432829 w 4445298"/>
              <a:gd name="connsiteY9" fmla="*/ 261542 h 2380263"/>
              <a:gd name="connsiteX10" fmla="*/ 3173749 w 4445298"/>
              <a:gd name="connsiteY10" fmla="*/ 330122 h 2380263"/>
              <a:gd name="connsiteX11" fmla="*/ 2998489 w 4445298"/>
              <a:gd name="connsiteY11" fmla="*/ 299642 h 2380263"/>
              <a:gd name="connsiteX12" fmla="*/ 2800369 w 4445298"/>
              <a:gd name="connsiteY12" fmla="*/ 307262 h 2380263"/>
              <a:gd name="connsiteX13" fmla="*/ 2587009 w 4445298"/>
              <a:gd name="connsiteY13" fmla="*/ 307262 h 2380263"/>
              <a:gd name="connsiteX14" fmla="*/ 2285093 w 4445298"/>
              <a:gd name="connsiteY14" fmla="*/ 197 h 2380263"/>
              <a:gd name="connsiteX15" fmla="*/ 1672609 w 4445298"/>
              <a:gd name="connsiteY15" fmla="*/ 261542 h 2380263"/>
              <a:gd name="connsiteX16" fmla="*/ 1466869 w 4445298"/>
              <a:gd name="connsiteY16" fmla="*/ 322502 h 2380263"/>
              <a:gd name="connsiteX17" fmla="*/ 1040149 w 4445298"/>
              <a:gd name="connsiteY17" fmla="*/ 269162 h 2380263"/>
              <a:gd name="connsiteX18" fmla="*/ 674389 w 4445298"/>
              <a:gd name="connsiteY18" fmla="*/ 314882 h 2380263"/>
              <a:gd name="connsiteX19" fmla="*/ 278149 w 4445298"/>
              <a:gd name="connsiteY19" fmla="*/ 246302 h 2380263"/>
              <a:gd name="connsiteX20" fmla="*/ 3829 w 4445298"/>
              <a:gd name="connsiteY20" fmla="*/ 299642 h 2380263"/>
              <a:gd name="connsiteX0" fmla="*/ 3829 w 4445298"/>
              <a:gd name="connsiteY0" fmla="*/ 380216 h 2460837"/>
              <a:gd name="connsiteX1" fmla="*/ 179089 w 4445298"/>
              <a:gd name="connsiteY1" fmla="*/ 1142216 h 2460837"/>
              <a:gd name="connsiteX2" fmla="*/ 636289 w 4445298"/>
              <a:gd name="connsiteY2" fmla="*/ 1386056 h 2460837"/>
              <a:gd name="connsiteX3" fmla="*/ 1482109 w 4445298"/>
              <a:gd name="connsiteY3" fmla="*/ 2026136 h 2460837"/>
              <a:gd name="connsiteX4" fmla="*/ 2419369 w 4445298"/>
              <a:gd name="connsiteY4" fmla="*/ 2460476 h 2460837"/>
              <a:gd name="connsiteX5" fmla="*/ 3155657 w 4445298"/>
              <a:gd name="connsiteY5" fmla="*/ 2064656 h 2460837"/>
              <a:gd name="connsiteX6" fmla="*/ 4293889 w 4445298"/>
              <a:gd name="connsiteY6" fmla="*/ 509756 h 2460837"/>
              <a:gd name="connsiteX7" fmla="*/ 4400569 w 4445298"/>
              <a:gd name="connsiteY7" fmla="*/ 403076 h 2460837"/>
              <a:gd name="connsiteX8" fmla="*/ 3989089 w 4445298"/>
              <a:gd name="connsiteY8" fmla="*/ 395456 h 2460837"/>
              <a:gd name="connsiteX9" fmla="*/ 3432829 w 4445298"/>
              <a:gd name="connsiteY9" fmla="*/ 342116 h 2460837"/>
              <a:gd name="connsiteX10" fmla="*/ 3173749 w 4445298"/>
              <a:gd name="connsiteY10" fmla="*/ 410696 h 2460837"/>
              <a:gd name="connsiteX11" fmla="*/ 2998489 w 4445298"/>
              <a:gd name="connsiteY11" fmla="*/ 380216 h 2460837"/>
              <a:gd name="connsiteX12" fmla="*/ 2800369 w 4445298"/>
              <a:gd name="connsiteY12" fmla="*/ 387836 h 2460837"/>
              <a:gd name="connsiteX13" fmla="*/ 2587009 w 4445298"/>
              <a:gd name="connsiteY13" fmla="*/ 387836 h 2460837"/>
              <a:gd name="connsiteX14" fmla="*/ 2285093 w 4445298"/>
              <a:gd name="connsiteY14" fmla="*/ 80771 h 2460837"/>
              <a:gd name="connsiteX15" fmla="*/ 1672609 w 4445298"/>
              <a:gd name="connsiteY15" fmla="*/ 342116 h 2460837"/>
              <a:gd name="connsiteX16" fmla="*/ 1466869 w 4445298"/>
              <a:gd name="connsiteY16" fmla="*/ 403076 h 2460837"/>
              <a:gd name="connsiteX17" fmla="*/ 1040149 w 4445298"/>
              <a:gd name="connsiteY17" fmla="*/ 349736 h 2460837"/>
              <a:gd name="connsiteX18" fmla="*/ 489038 w 4445298"/>
              <a:gd name="connsiteY18" fmla="*/ 40 h 2460837"/>
              <a:gd name="connsiteX19" fmla="*/ 278149 w 4445298"/>
              <a:gd name="connsiteY19" fmla="*/ 326876 h 2460837"/>
              <a:gd name="connsiteX20" fmla="*/ 3829 w 4445298"/>
              <a:gd name="connsiteY20" fmla="*/ 380216 h 2460837"/>
              <a:gd name="connsiteX0" fmla="*/ 33438 w 4474907"/>
              <a:gd name="connsiteY0" fmla="*/ 423909 h 2504530"/>
              <a:gd name="connsiteX1" fmla="*/ 208698 w 4474907"/>
              <a:gd name="connsiteY1" fmla="*/ 1185909 h 2504530"/>
              <a:gd name="connsiteX2" fmla="*/ 665898 w 4474907"/>
              <a:gd name="connsiteY2" fmla="*/ 1429749 h 2504530"/>
              <a:gd name="connsiteX3" fmla="*/ 1511718 w 4474907"/>
              <a:gd name="connsiteY3" fmla="*/ 2069829 h 2504530"/>
              <a:gd name="connsiteX4" fmla="*/ 2448978 w 4474907"/>
              <a:gd name="connsiteY4" fmla="*/ 2504169 h 2504530"/>
              <a:gd name="connsiteX5" fmla="*/ 3185266 w 4474907"/>
              <a:gd name="connsiteY5" fmla="*/ 2108349 h 2504530"/>
              <a:gd name="connsiteX6" fmla="*/ 4323498 w 4474907"/>
              <a:gd name="connsiteY6" fmla="*/ 553449 h 2504530"/>
              <a:gd name="connsiteX7" fmla="*/ 4430178 w 4474907"/>
              <a:gd name="connsiteY7" fmla="*/ 446769 h 2504530"/>
              <a:gd name="connsiteX8" fmla="*/ 4018698 w 4474907"/>
              <a:gd name="connsiteY8" fmla="*/ 439149 h 2504530"/>
              <a:gd name="connsiteX9" fmla="*/ 3462438 w 4474907"/>
              <a:gd name="connsiteY9" fmla="*/ 385809 h 2504530"/>
              <a:gd name="connsiteX10" fmla="*/ 3203358 w 4474907"/>
              <a:gd name="connsiteY10" fmla="*/ 454389 h 2504530"/>
              <a:gd name="connsiteX11" fmla="*/ 3028098 w 4474907"/>
              <a:gd name="connsiteY11" fmla="*/ 423909 h 2504530"/>
              <a:gd name="connsiteX12" fmla="*/ 2829978 w 4474907"/>
              <a:gd name="connsiteY12" fmla="*/ 431529 h 2504530"/>
              <a:gd name="connsiteX13" fmla="*/ 2616618 w 4474907"/>
              <a:gd name="connsiteY13" fmla="*/ 431529 h 2504530"/>
              <a:gd name="connsiteX14" fmla="*/ 2314702 w 4474907"/>
              <a:gd name="connsiteY14" fmla="*/ 124464 h 2504530"/>
              <a:gd name="connsiteX15" fmla="*/ 1702218 w 4474907"/>
              <a:gd name="connsiteY15" fmla="*/ 385809 h 2504530"/>
              <a:gd name="connsiteX16" fmla="*/ 1496478 w 4474907"/>
              <a:gd name="connsiteY16" fmla="*/ 446769 h 2504530"/>
              <a:gd name="connsiteX17" fmla="*/ 1069758 w 4474907"/>
              <a:gd name="connsiteY17" fmla="*/ 393429 h 2504530"/>
              <a:gd name="connsiteX18" fmla="*/ 518647 w 4474907"/>
              <a:gd name="connsiteY18" fmla="*/ 43733 h 2504530"/>
              <a:gd name="connsiteX19" fmla="*/ 48266 w 4474907"/>
              <a:gd name="connsiteY19" fmla="*/ 24579 h 2504530"/>
              <a:gd name="connsiteX20" fmla="*/ 33438 w 4474907"/>
              <a:gd name="connsiteY20" fmla="*/ 423909 h 2504530"/>
              <a:gd name="connsiteX0" fmla="*/ 33438 w 4474907"/>
              <a:gd name="connsiteY0" fmla="*/ 585091 h 2665712"/>
              <a:gd name="connsiteX1" fmla="*/ 208698 w 4474907"/>
              <a:gd name="connsiteY1" fmla="*/ 1347091 h 2665712"/>
              <a:gd name="connsiteX2" fmla="*/ 665898 w 4474907"/>
              <a:gd name="connsiteY2" fmla="*/ 1590931 h 2665712"/>
              <a:gd name="connsiteX3" fmla="*/ 1511718 w 4474907"/>
              <a:gd name="connsiteY3" fmla="*/ 2231011 h 2665712"/>
              <a:gd name="connsiteX4" fmla="*/ 2448978 w 4474907"/>
              <a:gd name="connsiteY4" fmla="*/ 2665351 h 2665712"/>
              <a:gd name="connsiteX5" fmla="*/ 3185266 w 4474907"/>
              <a:gd name="connsiteY5" fmla="*/ 2269531 h 2665712"/>
              <a:gd name="connsiteX6" fmla="*/ 4323498 w 4474907"/>
              <a:gd name="connsiteY6" fmla="*/ 714631 h 2665712"/>
              <a:gd name="connsiteX7" fmla="*/ 4430178 w 4474907"/>
              <a:gd name="connsiteY7" fmla="*/ 607951 h 2665712"/>
              <a:gd name="connsiteX8" fmla="*/ 4018698 w 4474907"/>
              <a:gd name="connsiteY8" fmla="*/ 600331 h 2665712"/>
              <a:gd name="connsiteX9" fmla="*/ 3462438 w 4474907"/>
              <a:gd name="connsiteY9" fmla="*/ 546991 h 2665712"/>
              <a:gd name="connsiteX10" fmla="*/ 3203358 w 4474907"/>
              <a:gd name="connsiteY10" fmla="*/ 615571 h 2665712"/>
              <a:gd name="connsiteX11" fmla="*/ 3028098 w 4474907"/>
              <a:gd name="connsiteY11" fmla="*/ 585091 h 2665712"/>
              <a:gd name="connsiteX12" fmla="*/ 2829978 w 4474907"/>
              <a:gd name="connsiteY12" fmla="*/ 592711 h 2665712"/>
              <a:gd name="connsiteX13" fmla="*/ 2616618 w 4474907"/>
              <a:gd name="connsiteY13" fmla="*/ 592711 h 2665712"/>
              <a:gd name="connsiteX14" fmla="*/ 2314702 w 4474907"/>
              <a:gd name="connsiteY14" fmla="*/ 285646 h 2665712"/>
              <a:gd name="connsiteX15" fmla="*/ 1702218 w 4474907"/>
              <a:gd name="connsiteY15" fmla="*/ 546991 h 2665712"/>
              <a:gd name="connsiteX16" fmla="*/ 1496478 w 4474907"/>
              <a:gd name="connsiteY16" fmla="*/ 607951 h 2665712"/>
              <a:gd name="connsiteX17" fmla="*/ 1353964 w 4474907"/>
              <a:gd name="connsiteY17" fmla="*/ 10914 h 2665712"/>
              <a:gd name="connsiteX18" fmla="*/ 518647 w 4474907"/>
              <a:gd name="connsiteY18" fmla="*/ 204915 h 2665712"/>
              <a:gd name="connsiteX19" fmla="*/ 48266 w 4474907"/>
              <a:gd name="connsiteY19" fmla="*/ 185761 h 2665712"/>
              <a:gd name="connsiteX20" fmla="*/ 33438 w 4474907"/>
              <a:gd name="connsiteY20" fmla="*/ 585091 h 2665712"/>
              <a:gd name="connsiteX0" fmla="*/ 33438 w 4474907"/>
              <a:gd name="connsiteY0" fmla="*/ 582792 h 2663413"/>
              <a:gd name="connsiteX1" fmla="*/ 208698 w 4474907"/>
              <a:gd name="connsiteY1" fmla="*/ 1344792 h 2663413"/>
              <a:gd name="connsiteX2" fmla="*/ 665898 w 4474907"/>
              <a:gd name="connsiteY2" fmla="*/ 1588632 h 2663413"/>
              <a:gd name="connsiteX3" fmla="*/ 1511718 w 4474907"/>
              <a:gd name="connsiteY3" fmla="*/ 2228712 h 2663413"/>
              <a:gd name="connsiteX4" fmla="*/ 2448978 w 4474907"/>
              <a:gd name="connsiteY4" fmla="*/ 2663052 h 2663413"/>
              <a:gd name="connsiteX5" fmla="*/ 3185266 w 4474907"/>
              <a:gd name="connsiteY5" fmla="*/ 2267232 h 2663413"/>
              <a:gd name="connsiteX6" fmla="*/ 4323498 w 4474907"/>
              <a:gd name="connsiteY6" fmla="*/ 712332 h 2663413"/>
              <a:gd name="connsiteX7" fmla="*/ 4430178 w 4474907"/>
              <a:gd name="connsiteY7" fmla="*/ 605652 h 2663413"/>
              <a:gd name="connsiteX8" fmla="*/ 4018698 w 4474907"/>
              <a:gd name="connsiteY8" fmla="*/ 598032 h 2663413"/>
              <a:gd name="connsiteX9" fmla="*/ 3462438 w 4474907"/>
              <a:gd name="connsiteY9" fmla="*/ 544692 h 2663413"/>
              <a:gd name="connsiteX10" fmla="*/ 3203358 w 4474907"/>
              <a:gd name="connsiteY10" fmla="*/ 613272 h 2663413"/>
              <a:gd name="connsiteX11" fmla="*/ 3028098 w 4474907"/>
              <a:gd name="connsiteY11" fmla="*/ 582792 h 2663413"/>
              <a:gd name="connsiteX12" fmla="*/ 2829978 w 4474907"/>
              <a:gd name="connsiteY12" fmla="*/ 590412 h 2663413"/>
              <a:gd name="connsiteX13" fmla="*/ 2616618 w 4474907"/>
              <a:gd name="connsiteY13" fmla="*/ 590412 h 2663413"/>
              <a:gd name="connsiteX14" fmla="*/ 2314702 w 4474907"/>
              <a:gd name="connsiteY14" fmla="*/ 283347 h 2663413"/>
              <a:gd name="connsiteX15" fmla="*/ 1702218 w 4474907"/>
              <a:gd name="connsiteY15" fmla="*/ 544692 h 2663413"/>
              <a:gd name="connsiteX16" fmla="*/ 1928965 w 4474907"/>
              <a:gd name="connsiteY16" fmla="*/ 86669 h 2663413"/>
              <a:gd name="connsiteX17" fmla="*/ 1353964 w 4474907"/>
              <a:gd name="connsiteY17" fmla="*/ 8615 h 2663413"/>
              <a:gd name="connsiteX18" fmla="*/ 518647 w 4474907"/>
              <a:gd name="connsiteY18" fmla="*/ 202616 h 2663413"/>
              <a:gd name="connsiteX19" fmla="*/ 48266 w 4474907"/>
              <a:gd name="connsiteY19" fmla="*/ 183462 h 2663413"/>
              <a:gd name="connsiteX20" fmla="*/ 33438 w 4474907"/>
              <a:gd name="connsiteY20" fmla="*/ 582792 h 2663413"/>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314702 w 4474907"/>
              <a:gd name="connsiteY14" fmla="*/ 278312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829978 w 4474907"/>
              <a:gd name="connsiteY11" fmla="*/ 585377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853677 w 4474907"/>
              <a:gd name="connsiteY12" fmla="*/ 59752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616618 w 4474907"/>
              <a:gd name="connsiteY11" fmla="*/ 585377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808839 w 4474907"/>
              <a:gd name="connsiteY10" fmla="*/ 249891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551442"/>
              <a:gd name="connsiteY0" fmla="*/ 577757 h 2658378"/>
              <a:gd name="connsiteX1" fmla="*/ 208698 w 4551442"/>
              <a:gd name="connsiteY1" fmla="*/ 1339757 h 2658378"/>
              <a:gd name="connsiteX2" fmla="*/ 665898 w 4551442"/>
              <a:gd name="connsiteY2" fmla="*/ 1583597 h 2658378"/>
              <a:gd name="connsiteX3" fmla="*/ 1511718 w 4551442"/>
              <a:gd name="connsiteY3" fmla="*/ 2223677 h 2658378"/>
              <a:gd name="connsiteX4" fmla="*/ 2448978 w 4551442"/>
              <a:gd name="connsiteY4" fmla="*/ 2658017 h 2658378"/>
              <a:gd name="connsiteX5" fmla="*/ 3185266 w 4551442"/>
              <a:gd name="connsiteY5" fmla="*/ 2262197 h 2658378"/>
              <a:gd name="connsiteX6" fmla="*/ 4323498 w 4551442"/>
              <a:gd name="connsiteY6" fmla="*/ 707297 h 2658378"/>
              <a:gd name="connsiteX7" fmla="*/ 4430178 w 4551442"/>
              <a:gd name="connsiteY7" fmla="*/ 600617 h 2658378"/>
              <a:gd name="connsiteX8" fmla="*/ 4018698 w 4551442"/>
              <a:gd name="connsiteY8" fmla="*/ 592997 h 2658378"/>
              <a:gd name="connsiteX9" fmla="*/ 4549832 w 4551442"/>
              <a:gd name="connsiteY9" fmla="*/ 341949 h 2658378"/>
              <a:gd name="connsiteX10" fmla="*/ 3808839 w 4551442"/>
              <a:gd name="connsiteY10" fmla="*/ 249891 h 2658378"/>
              <a:gd name="connsiteX11" fmla="*/ 3160315 w 4551442"/>
              <a:gd name="connsiteY11" fmla="*/ 301172 h 2658378"/>
              <a:gd name="connsiteX12" fmla="*/ 2697762 w 4551442"/>
              <a:gd name="connsiteY12" fmla="*/ 142387 h 2658378"/>
              <a:gd name="connsiteX13" fmla="*/ 2418910 w 4551442"/>
              <a:gd name="connsiteY13" fmla="*/ 206024 h 2658378"/>
              <a:gd name="connsiteX14" fmla="*/ 1928965 w 4551442"/>
              <a:gd name="connsiteY14" fmla="*/ 81634 h 2658378"/>
              <a:gd name="connsiteX15" fmla="*/ 1353964 w 4551442"/>
              <a:gd name="connsiteY15" fmla="*/ 3580 h 2658378"/>
              <a:gd name="connsiteX16" fmla="*/ 518647 w 4551442"/>
              <a:gd name="connsiteY16" fmla="*/ 197581 h 2658378"/>
              <a:gd name="connsiteX17" fmla="*/ 48266 w 4551442"/>
              <a:gd name="connsiteY17" fmla="*/ 178427 h 2658378"/>
              <a:gd name="connsiteX18" fmla="*/ 33438 w 4551442"/>
              <a:gd name="connsiteY18" fmla="*/ 577757 h 2658378"/>
              <a:gd name="connsiteX0" fmla="*/ 33438 w 4550874"/>
              <a:gd name="connsiteY0" fmla="*/ 577757 h 2658378"/>
              <a:gd name="connsiteX1" fmla="*/ 208698 w 4550874"/>
              <a:gd name="connsiteY1" fmla="*/ 1339757 h 2658378"/>
              <a:gd name="connsiteX2" fmla="*/ 665898 w 4550874"/>
              <a:gd name="connsiteY2" fmla="*/ 1583597 h 2658378"/>
              <a:gd name="connsiteX3" fmla="*/ 1511718 w 4550874"/>
              <a:gd name="connsiteY3" fmla="*/ 2223677 h 2658378"/>
              <a:gd name="connsiteX4" fmla="*/ 2448978 w 4550874"/>
              <a:gd name="connsiteY4" fmla="*/ 2658017 h 2658378"/>
              <a:gd name="connsiteX5" fmla="*/ 3185266 w 4550874"/>
              <a:gd name="connsiteY5" fmla="*/ 2262197 h 2658378"/>
              <a:gd name="connsiteX6" fmla="*/ 4323498 w 4550874"/>
              <a:gd name="connsiteY6" fmla="*/ 707297 h 2658378"/>
              <a:gd name="connsiteX7" fmla="*/ 4430178 w 4550874"/>
              <a:gd name="connsiteY7" fmla="*/ 600617 h 2658378"/>
              <a:gd name="connsiteX8" fmla="*/ 3981628 w 4550874"/>
              <a:gd name="connsiteY8" fmla="*/ 592997 h 2658378"/>
              <a:gd name="connsiteX9" fmla="*/ 4549832 w 4550874"/>
              <a:gd name="connsiteY9" fmla="*/ 341949 h 2658378"/>
              <a:gd name="connsiteX10" fmla="*/ 3808839 w 4550874"/>
              <a:gd name="connsiteY10" fmla="*/ 249891 h 2658378"/>
              <a:gd name="connsiteX11" fmla="*/ 3160315 w 4550874"/>
              <a:gd name="connsiteY11" fmla="*/ 301172 h 2658378"/>
              <a:gd name="connsiteX12" fmla="*/ 2697762 w 4550874"/>
              <a:gd name="connsiteY12" fmla="*/ 142387 h 2658378"/>
              <a:gd name="connsiteX13" fmla="*/ 2418910 w 4550874"/>
              <a:gd name="connsiteY13" fmla="*/ 206024 h 2658378"/>
              <a:gd name="connsiteX14" fmla="*/ 1928965 w 4550874"/>
              <a:gd name="connsiteY14" fmla="*/ 81634 h 2658378"/>
              <a:gd name="connsiteX15" fmla="*/ 1353964 w 4550874"/>
              <a:gd name="connsiteY15" fmla="*/ 3580 h 2658378"/>
              <a:gd name="connsiteX16" fmla="*/ 518647 w 4550874"/>
              <a:gd name="connsiteY16" fmla="*/ 197581 h 2658378"/>
              <a:gd name="connsiteX17" fmla="*/ 48266 w 4550874"/>
              <a:gd name="connsiteY17" fmla="*/ 178427 h 2658378"/>
              <a:gd name="connsiteX18" fmla="*/ 33438 w 4550874"/>
              <a:gd name="connsiteY18"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160315 w 4580885"/>
              <a:gd name="connsiteY10" fmla="*/ 301172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345666 w 4580885"/>
              <a:gd name="connsiteY10" fmla="*/ 66393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719156"/>
              <a:gd name="connsiteY0" fmla="*/ 577757 h 2658378"/>
              <a:gd name="connsiteX1" fmla="*/ 208698 w 4719156"/>
              <a:gd name="connsiteY1" fmla="*/ 1339757 h 2658378"/>
              <a:gd name="connsiteX2" fmla="*/ 665898 w 4719156"/>
              <a:gd name="connsiteY2" fmla="*/ 1583597 h 2658378"/>
              <a:gd name="connsiteX3" fmla="*/ 1511718 w 4719156"/>
              <a:gd name="connsiteY3" fmla="*/ 2223677 h 2658378"/>
              <a:gd name="connsiteX4" fmla="*/ 2448978 w 4719156"/>
              <a:gd name="connsiteY4" fmla="*/ 2658017 h 2658378"/>
              <a:gd name="connsiteX5" fmla="*/ 3185266 w 4719156"/>
              <a:gd name="connsiteY5" fmla="*/ 2262197 h 2658378"/>
              <a:gd name="connsiteX6" fmla="*/ 4323498 w 4719156"/>
              <a:gd name="connsiteY6" fmla="*/ 707297 h 2658378"/>
              <a:gd name="connsiteX7" fmla="*/ 4430178 w 4719156"/>
              <a:gd name="connsiteY7" fmla="*/ 600617 h 2658378"/>
              <a:gd name="connsiteX8" fmla="*/ 4698113 w 4719156"/>
              <a:gd name="connsiteY8" fmla="*/ 181311 h 2658378"/>
              <a:gd name="connsiteX9" fmla="*/ 3808839 w 4719156"/>
              <a:gd name="connsiteY9" fmla="*/ 249891 h 2658378"/>
              <a:gd name="connsiteX10" fmla="*/ 3345666 w 4719156"/>
              <a:gd name="connsiteY10" fmla="*/ 66393 h 2658378"/>
              <a:gd name="connsiteX11" fmla="*/ 2697762 w 4719156"/>
              <a:gd name="connsiteY11" fmla="*/ 142387 h 2658378"/>
              <a:gd name="connsiteX12" fmla="*/ 2418910 w 4719156"/>
              <a:gd name="connsiteY12" fmla="*/ 206024 h 2658378"/>
              <a:gd name="connsiteX13" fmla="*/ 1928965 w 4719156"/>
              <a:gd name="connsiteY13" fmla="*/ 81634 h 2658378"/>
              <a:gd name="connsiteX14" fmla="*/ 1353964 w 4719156"/>
              <a:gd name="connsiteY14" fmla="*/ 3580 h 2658378"/>
              <a:gd name="connsiteX15" fmla="*/ 518647 w 4719156"/>
              <a:gd name="connsiteY15" fmla="*/ 197581 h 2658378"/>
              <a:gd name="connsiteX16" fmla="*/ 48266 w 4719156"/>
              <a:gd name="connsiteY16" fmla="*/ 178427 h 2658378"/>
              <a:gd name="connsiteX17" fmla="*/ 33438 w 4719156"/>
              <a:gd name="connsiteY17" fmla="*/ 577757 h 2658378"/>
              <a:gd name="connsiteX0" fmla="*/ 33438 w 4716613"/>
              <a:gd name="connsiteY0" fmla="*/ 577757 h 2658351"/>
              <a:gd name="connsiteX1" fmla="*/ 208698 w 4716613"/>
              <a:gd name="connsiteY1" fmla="*/ 1339757 h 2658351"/>
              <a:gd name="connsiteX2" fmla="*/ 665898 w 4716613"/>
              <a:gd name="connsiteY2" fmla="*/ 1583597 h 2658351"/>
              <a:gd name="connsiteX3" fmla="*/ 1511718 w 4716613"/>
              <a:gd name="connsiteY3" fmla="*/ 2223677 h 2658351"/>
              <a:gd name="connsiteX4" fmla="*/ 2448978 w 4716613"/>
              <a:gd name="connsiteY4" fmla="*/ 2658017 h 2658351"/>
              <a:gd name="connsiteX5" fmla="*/ 3185266 w 4716613"/>
              <a:gd name="connsiteY5" fmla="*/ 2262197 h 2658351"/>
              <a:gd name="connsiteX6" fmla="*/ 4657130 w 4716613"/>
              <a:gd name="connsiteY6" fmla="*/ 750138 h 2658351"/>
              <a:gd name="connsiteX7" fmla="*/ 4430178 w 4716613"/>
              <a:gd name="connsiteY7" fmla="*/ 600617 h 2658351"/>
              <a:gd name="connsiteX8" fmla="*/ 4698113 w 4716613"/>
              <a:gd name="connsiteY8" fmla="*/ 181311 h 2658351"/>
              <a:gd name="connsiteX9" fmla="*/ 3808839 w 4716613"/>
              <a:gd name="connsiteY9" fmla="*/ 249891 h 2658351"/>
              <a:gd name="connsiteX10" fmla="*/ 3345666 w 4716613"/>
              <a:gd name="connsiteY10" fmla="*/ 66393 h 2658351"/>
              <a:gd name="connsiteX11" fmla="*/ 2697762 w 4716613"/>
              <a:gd name="connsiteY11" fmla="*/ 142387 h 2658351"/>
              <a:gd name="connsiteX12" fmla="*/ 2418910 w 4716613"/>
              <a:gd name="connsiteY12" fmla="*/ 206024 h 2658351"/>
              <a:gd name="connsiteX13" fmla="*/ 1928965 w 4716613"/>
              <a:gd name="connsiteY13" fmla="*/ 81634 h 2658351"/>
              <a:gd name="connsiteX14" fmla="*/ 1353964 w 4716613"/>
              <a:gd name="connsiteY14" fmla="*/ 3580 h 2658351"/>
              <a:gd name="connsiteX15" fmla="*/ 518647 w 4716613"/>
              <a:gd name="connsiteY15" fmla="*/ 197581 h 2658351"/>
              <a:gd name="connsiteX16" fmla="*/ 48266 w 4716613"/>
              <a:gd name="connsiteY16" fmla="*/ 178427 h 2658351"/>
              <a:gd name="connsiteX17" fmla="*/ 33438 w 471661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567676 w 4986563"/>
              <a:gd name="connsiteY3" fmla="*/ 1739659 h 2658351"/>
              <a:gd name="connsiteX4" fmla="*/ 1511718 w 4986563"/>
              <a:gd name="connsiteY4" fmla="*/ 2223677 h 2658351"/>
              <a:gd name="connsiteX5" fmla="*/ 2448978 w 4986563"/>
              <a:gd name="connsiteY5" fmla="*/ 2658017 h 2658351"/>
              <a:gd name="connsiteX6" fmla="*/ 3185266 w 4986563"/>
              <a:gd name="connsiteY6" fmla="*/ 2262197 h 2658351"/>
              <a:gd name="connsiteX7" fmla="*/ 4657130 w 4986563"/>
              <a:gd name="connsiteY7" fmla="*/ 750138 h 2658351"/>
              <a:gd name="connsiteX8" fmla="*/ 4986232 w 4986563"/>
              <a:gd name="connsiteY8" fmla="*/ 504225 h 2658351"/>
              <a:gd name="connsiteX9" fmla="*/ 4698113 w 4986563"/>
              <a:gd name="connsiteY9" fmla="*/ 181311 h 2658351"/>
              <a:gd name="connsiteX10" fmla="*/ 3808839 w 4986563"/>
              <a:gd name="connsiteY10" fmla="*/ 249891 h 2658351"/>
              <a:gd name="connsiteX11" fmla="*/ 3345666 w 4986563"/>
              <a:gd name="connsiteY11" fmla="*/ 66393 h 2658351"/>
              <a:gd name="connsiteX12" fmla="*/ 2697762 w 4986563"/>
              <a:gd name="connsiteY12" fmla="*/ 142387 h 2658351"/>
              <a:gd name="connsiteX13" fmla="*/ 2418910 w 4986563"/>
              <a:gd name="connsiteY13" fmla="*/ 206024 h 2658351"/>
              <a:gd name="connsiteX14" fmla="*/ 1928965 w 4986563"/>
              <a:gd name="connsiteY14" fmla="*/ 81634 h 2658351"/>
              <a:gd name="connsiteX15" fmla="*/ 1353964 w 4986563"/>
              <a:gd name="connsiteY15" fmla="*/ 3580 h 2658351"/>
              <a:gd name="connsiteX16" fmla="*/ 518647 w 4986563"/>
              <a:gd name="connsiteY16" fmla="*/ 197581 h 2658351"/>
              <a:gd name="connsiteX17" fmla="*/ 48266 w 4986563"/>
              <a:gd name="connsiteY17" fmla="*/ 178427 h 2658351"/>
              <a:gd name="connsiteX18" fmla="*/ 33438 w 4986563"/>
              <a:gd name="connsiteY18" fmla="*/ 577757 h 2658351"/>
              <a:gd name="connsiteX0" fmla="*/ 33438 w 4986563"/>
              <a:gd name="connsiteY0" fmla="*/ 577757 h 2658351"/>
              <a:gd name="connsiteX1" fmla="*/ 208698 w 4986563"/>
              <a:gd name="connsiteY1" fmla="*/ 1339757 h 2658351"/>
              <a:gd name="connsiteX2" fmla="*/ 567676 w 4986563"/>
              <a:gd name="connsiteY2" fmla="*/ 1739659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27689 w 4980814"/>
              <a:gd name="connsiteY0" fmla="*/ 577757 h 2658351"/>
              <a:gd name="connsiteX1" fmla="*/ 91738 w 4980814"/>
              <a:gd name="connsiteY1" fmla="*/ 1382599 h 2658351"/>
              <a:gd name="connsiteX2" fmla="*/ 561927 w 4980814"/>
              <a:gd name="connsiteY2" fmla="*/ 1739659 h 2658351"/>
              <a:gd name="connsiteX3" fmla="*/ 1505969 w 4980814"/>
              <a:gd name="connsiteY3" fmla="*/ 2223677 h 2658351"/>
              <a:gd name="connsiteX4" fmla="*/ 2443229 w 4980814"/>
              <a:gd name="connsiteY4" fmla="*/ 2658017 h 2658351"/>
              <a:gd name="connsiteX5" fmla="*/ 3179517 w 4980814"/>
              <a:gd name="connsiteY5" fmla="*/ 2262197 h 2658351"/>
              <a:gd name="connsiteX6" fmla="*/ 4651381 w 4980814"/>
              <a:gd name="connsiteY6" fmla="*/ 750138 h 2658351"/>
              <a:gd name="connsiteX7" fmla="*/ 4980483 w 4980814"/>
              <a:gd name="connsiteY7" fmla="*/ 504225 h 2658351"/>
              <a:gd name="connsiteX8" fmla="*/ 4692364 w 4980814"/>
              <a:gd name="connsiteY8" fmla="*/ 181311 h 2658351"/>
              <a:gd name="connsiteX9" fmla="*/ 3803090 w 4980814"/>
              <a:gd name="connsiteY9" fmla="*/ 249891 h 2658351"/>
              <a:gd name="connsiteX10" fmla="*/ 3339917 w 4980814"/>
              <a:gd name="connsiteY10" fmla="*/ 66393 h 2658351"/>
              <a:gd name="connsiteX11" fmla="*/ 2692013 w 4980814"/>
              <a:gd name="connsiteY11" fmla="*/ 142387 h 2658351"/>
              <a:gd name="connsiteX12" fmla="*/ 2413161 w 4980814"/>
              <a:gd name="connsiteY12" fmla="*/ 206024 h 2658351"/>
              <a:gd name="connsiteX13" fmla="*/ 1923216 w 4980814"/>
              <a:gd name="connsiteY13" fmla="*/ 81634 h 2658351"/>
              <a:gd name="connsiteX14" fmla="*/ 1348215 w 4980814"/>
              <a:gd name="connsiteY14" fmla="*/ 3580 h 2658351"/>
              <a:gd name="connsiteX15" fmla="*/ 512898 w 4980814"/>
              <a:gd name="connsiteY15" fmla="*/ 197581 h 2658351"/>
              <a:gd name="connsiteX16" fmla="*/ 42517 w 4980814"/>
              <a:gd name="connsiteY16" fmla="*/ 178427 h 2658351"/>
              <a:gd name="connsiteX17" fmla="*/ 27689 w 4980814"/>
              <a:gd name="connsiteY17" fmla="*/ 577757 h 2658351"/>
              <a:gd name="connsiteX0" fmla="*/ 605 w 5114368"/>
              <a:gd name="connsiteY0" fmla="*/ 545627 h 2658351"/>
              <a:gd name="connsiteX1" fmla="*/ 225292 w 5114368"/>
              <a:gd name="connsiteY1" fmla="*/ 1382599 h 2658351"/>
              <a:gd name="connsiteX2" fmla="*/ 695481 w 5114368"/>
              <a:gd name="connsiteY2" fmla="*/ 1739659 h 2658351"/>
              <a:gd name="connsiteX3" fmla="*/ 1639523 w 5114368"/>
              <a:gd name="connsiteY3" fmla="*/ 2223677 h 2658351"/>
              <a:gd name="connsiteX4" fmla="*/ 2576783 w 5114368"/>
              <a:gd name="connsiteY4" fmla="*/ 2658017 h 2658351"/>
              <a:gd name="connsiteX5" fmla="*/ 3313071 w 5114368"/>
              <a:gd name="connsiteY5" fmla="*/ 2262197 h 2658351"/>
              <a:gd name="connsiteX6" fmla="*/ 4784935 w 5114368"/>
              <a:gd name="connsiteY6" fmla="*/ 750138 h 2658351"/>
              <a:gd name="connsiteX7" fmla="*/ 5114037 w 5114368"/>
              <a:gd name="connsiteY7" fmla="*/ 504225 h 2658351"/>
              <a:gd name="connsiteX8" fmla="*/ 4825918 w 5114368"/>
              <a:gd name="connsiteY8" fmla="*/ 181311 h 2658351"/>
              <a:gd name="connsiteX9" fmla="*/ 3936644 w 5114368"/>
              <a:gd name="connsiteY9" fmla="*/ 249891 h 2658351"/>
              <a:gd name="connsiteX10" fmla="*/ 3473471 w 5114368"/>
              <a:gd name="connsiteY10" fmla="*/ 66393 h 2658351"/>
              <a:gd name="connsiteX11" fmla="*/ 2825567 w 5114368"/>
              <a:gd name="connsiteY11" fmla="*/ 142387 h 2658351"/>
              <a:gd name="connsiteX12" fmla="*/ 2546715 w 5114368"/>
              <a:gd name="connsiteY12" fmla="*/ 206024 h 2658351"/>
              <a:gd name="connsiteX13" fmla="*/ 2056770 w 5114368"/>
              <a:gd name="connsiteY13" fmla="*/ 81634 h 2658351"/>
              <a:gd name="connsiteX14" fmla="*/ 1481769 w 5114368"/>
              <a:gd name="connsiteY14" fmla="*/ 3580 h 2658351"/>
              <a:gd name="connsiteX15" fmla="*/ 646452 w 5114368"/>
              <a:gd name="connsiteY15" fmla="*/ 197581 h 2658351"/>
              <a:gd name="connsiteX16" fmla="*/ 176071 w 5114368"/>
              <a:gd name="connsiteY16" fmla="*/ 178427 h 2658351"/>
              <a:gd name="connsiteX17" fmla="*/ 605 w 5114368"/>
              <a:gd name="connsiteY17" fmla="*/ 545627 h 2658351"/>
              <a:gd name="connsiteX0" fmla="*/ 605 w 5115469"/>
              <a:gd name="connsiteY0" fmla="*/ 545627 h 2658388"/>
              <a:gd name="connsiteX1" fmla="*/ 225292 w 5115469"/>
              <a:gd name="connsiteY1" fmla="*/ 1382599 h 2658388"/>
              <a:gd name="connsiteX2" fmla="*/ 695481 w 5115469"/>
              <a:gd name="connsiteY2" fmla="*/ 1739659 h 2658388"/>
              <a:gd name="connsiteX3" fmla="*/ 1639523 w 5115469"/>
              <a:gd name="connsiteY3" fmla="*/ 2223677 h 2658388"/>
              <a:gd name="connsiteX4" fmla="*/ 2576783 w 5115469"/>
              <a:gd name="connsiteY4" fmla="*/ 2658017 h 2658388"/>
              <a:gd name="connsiteX5" fmla="*/ 3313071 w 5115469"/>
              <a:gd name="connsiteY5" fmla="*/ 2262197 h 2658388"/>
              <a:gd name="connsiteX6" fmla="*/ 4734447 w 5115469"/>
              <a:gd name="connsiteY6" fmla="*/ 691790 h 2658388"/>
              <a:gd name="connsiteX7" fmla="*/ 5114037 w 5115469"/>
              <a:gd name="connsiteY7" fmla="*/ 504225 h 2658388"/>
              <a:gd name="connsiteX8" fmla="*/ 4825918 w 5115469"/>
              <a:gd name="connsiteY8" fmla="*/ 181311 h 2658388"/>
              <a:gd name="connsiteX9" fmla="*/ 3936644 w 5115469"/>
              <a:gd name="connsiteY9" fmla="*/ 249891 h 2658388"/>
              <a:gd name="connsiteX10" fmla="*/ 3473471 w 5115469"/>
              <a:gd name="connsiteY10" fmla="*/ 66393 h 2658388"/>
              <a:gd name="connsiteX11" fmla="*/ 2825567 w 5115469"/>
              <a:gd name="connsiteY11" fmla="*/ 142387 h 2658388"/>
              <a:gd name="connsiteX12" fmla="*/ 2546715 w 5115469"/>
              <a:gd name="connsiteY12" fmla="*/ 206024 h 2658388"/>
              <a:gd name="connsiteX13" fmla="*/ 2056770 w 5115469"/>
              <a:gd name="connsiteY13" fmla="*/ 81634 h 2658388"/>
              <a:gd name="connsiteX14" fmla="*/ 1481769 w 5115469"/>
              <a:gd name="connsiteY14" fmla="*/ 3580 h 2658388"/>
              <a:gd name="connsiteX15" fmla="*/ 646452 w 5115469"/>
              <a:gd name="connsiteY15" fmla="*/ 197581 h 2658388"/>
              <a:gd name="connsiteX16" fmla="*/ 176071 w 5115469"/>
              <a:gd name="connsiteY16" fmla="*/ 178427 h 2658388"/>
              <a:gd name="connsiteX17" fmla="*/ 605 w 5115469"/>
              <a:gd name="connsiteY17" fmla="*/ 545627 h 2658388"/>
              <a:gd name="connsiteX0" fmla="*/ 605 w 5022263"/>
              <a:gd name="connsiteY0" fmla="*/ 545627 h 2658388"/>
              <a:gd name="connsiteX1" fmla="*/ 225292 w 5022263"/>
              <a:gd name="connsiteY1" fmla="*/ 1382599 h 2658388"/>
              <a:gd name="connsiteX2" fmla="*/ 695481 w 5022263"/>
              <a:gd name="connsiteY2" fmla="*/ 1739659 h 2658388"/>
              <a:gd name="connsiteX3" fmla="*/ 1639523 w 5022263"/>
              <a:gd name="connsiteY3" fmla="*/ 2223677 h 2658388"/>
              <a:gd name="connsiteX4" fmla="*/ 2576783 w 5022263"/>
              <a:gd name="connsiteY4" fmla="*/ 2658017 h 2658388"/>
              <a:gd name="connsiteX5" fmla="*/ 3313071 w 5022263"/>
              <a:gd name="connsiteY5" fmla="*/ 2262197 h 2658388"/>
              <a:gd name="connsiteX6" fmla="*/ 4734447 w 5022263"/>
              <a:gd name="connsiteY6" fmla="*/ 691790 h 2658388"/>
              <a:gd name="connsiteX7" fmla="*/ 5018670 w 5022263"/>
              <a:gd name="connsiteY7" fmla="*/ 445878 h 2658388"/>
              <a:gd name="connsiteX8" fmla="*/ 4825918 w 5022263"/>
              <a:gd name="connsiteY8" fmla="*/ 181311 h 2658388"/>
              <a:gd name="connsiteX9" fmla="*/ 3936644 w 5022263"/>
              <a:gd name="connsiteY9" fmla="*/ 249891 h 2658388"/>
              <a:gd name="connsiteX10" fmla="*/ 3473471 w 5022263"/>
              <a:gd name="connsiteY10" fmla="*/ 66393 h 2658388"/>
              <a:gd name="connsiteX11" fmla="*/ 2825567 w 5022263"/>
              <a:gd name="connsiteY11" fmla="*/ 142387 h 2658388"/>
              <a:gd name="connsiteX12" fmla="*/ 2546715 w 5022263"/>
              <a:gd name="connsiteY12" fmla="*/ 206024 h 2658388"/>
              <a:gd name="connsiteX13" fmla="*/ 2056770 w 5022263"/>
              <a:gd name="connsiteY13" fmla="*/ 81634 h 2658388"/>
              <a:gd name="connsiteX14" fmla="*/ 1481769 w 5022263"/>
              <a:gd name="connsiteY14" fmla="*/ 3580 h 2658388"/>
              <a:gd name="connsiteX15" fmla="*/ 646452 w 5022263"/>
              <a:gd name="connsiteY15" fmla="*/ 197581 h 2658388"/>
              <a:gd name="connsiteX16" fmla="*/ 176071 w 5022263"/>
              <a:gd name="connsiteY16" fmla="*/ 178427 h 2658388"/>
              <a:gd name="connsiteX17" fmla="*/ 605 w 5022263"/>
              <a:gd name="connsiteY17" fmla="*/ 545627 h 2658388"/>
              <a:gd name="connsiteX0" fmla="*/ 605 w 5022263"/>
              <a:gd name="connsiteY0" fmla="*/ 545627 h 2658504"/>
              <a:gd name="connsiteX1" fmla="*/ 225292 w 5022263"/>
              <a:gd name="connsiteY1" fmla="*/ 1382599 h 2658504"/>
              <a:gd name="connsiteX2" fmla="*/ 695481 w 5022263"/>
              <a:gd name="connsiteY2" fmla="*/ 1739659 h 2658504"/>
              <a:gd name="connsiteX3" fmla="*/ 1639523 w 5022263"/>
              <a:gd name="connsiteY3" fmla="*/ 2223677 h 2658504"/>
              <a:gd name="connsiteX4" fmla="*/ 2576783 w 5022263"/>
              <a:gd name="connsiteY4" fmla="*/ 2658017 h 2658504"/>
              <a:gd name="connsiteX5" fmla="*/ 3357949 w 5022263"/>
              <a:gd name="connsiteY5" fmla="*/ 2267060 h 2658504"/>
              <a:gd name="connsiteX6" fmla="*/ 4734447 w 5022263"/>
              <a:gd name="connsiteY6" fmla="*/ 691790 h 2658504"/>
              <a:gd name="connsiteX7" fmla="*/ 5018670 w 5022263"/>
              <a:gd name="connsiteY7" fmla="*/ 445878 h 2658504"/>
              <a:gd name="connsiteX8" fmla="*/ 4825918 w 5022263"/>
              <a:gd name="connsiteY8" fmla="*/ 181311 h 2658504"/>
              <a:gd name="connsiteX9" fmla="*/ 3936644 w 5022263"/>
              <a:gd name="connsiteY9" fmla="*/ 249891 h 2658504"/>
              <a:gd name="connsiteX10" fmla="*/ 3473471 w 5022263"/>
              <a:gd name="connsiteY10" fmla="*/ 66393 h 2658504"/>
              <a:gd name="connsiteX11" fmla="*/ 2825567 w 5022263"/>
              <a:gd name="connsiteY11" fmla="*/ 142387 h 2658504"/>
              <a:gd name="connsiteX12" fmla="*/ 2546715 w 5022263"/>
              <a:gd name="connsiteY12" fmla="*/ 206024 h 2658504"/>
              <a:gd name="connsiteX13" fmla="*/ 2056770 w 5022263"/>
              <a:gd name="connsiteY13" fmla="*/ 81634 h 2658504"/>
              <a:gd name="connsiteX14" fmla="*/ 1481769 w 5022263"/>
              <a:gd name="connsiteY14" fmla="*/ 3580 h 2658504"/>
              <a:gd name="connsiteX15" fmla="*/ 646452 w 5022263"/>
              <a:gd name="connsiteY15" fmla="*/ 197581 h 2658504"/>
              <a:gd name="connsiteX16" fmla="*/ 176071 w 5022263"/>
              <a:gd name="connsiteY16" fmla="*/ 178427 h 2658504"/>
              <a:gd name="connsiteX17" fmla="*/ 605 w 5022263"/>
              <a:gd name="connsiteY17" fmla="*/ 545627 h 2658504"/>
              <a:gd name="connsiteX0" fmla="*/ 605 w 5022263"/>
              <a:gd name="connsiteY0" fmla="*/ 545627 h 2658026"/>
              <a:gd name="connsiteX1" fmla="*/ 225292 w 5022263"/>
              <a:gd name="connsiteY1" fmla="*/ 1382599 h 2658026"/>
              <a:gd name="connsiteX2" fmla="*/ 695481 w 5022263"/>
              <a:gd name="connsiteY2" fmla="*/ 173965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6"/>
              <a:gd name="connsiteX1" fmla="*/ 225292 w 5022263"/>
              <a:gd name="connsiteY1" fmla="*/ 1382599 h 2658026"/>
              <a:gd name="connsiteX2" fmla="*/ 790848 w 5022263"/>
              <a:gd name="connsiteY2" fmla="*/ 172020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473471 w 5022263"/>
              <a:gd name="connsiteY10" fmla="*/ 66393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523960 w 5022263"/>
              <a:gd name="connsiteY10" fmla="*/ 217126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464268 h 2576664"/>
              <a:gd name="connsiteX1" fmla="*/ 225292 w 5022263"/>
              <a:gd name="connsiteY1" fmla="*/ 1301240 h 2576664"/>
              <a:gd name="connsiteX2" fmla="*/ 790848 w 5022263"/>
              <a:gd name="connsiteY2" fmla="*/ 1638850 h 2576664"/>
              <a:gd name="connsiteX3" fmla="*/ 1661962 w 5022263"/>
              <a:gd name="connsiteY3" fmla="*/ 2195804 h 2576664"/>
              <a:gd name="connsiteX4" fmla="*/ 2576783 w 5022263"/>
              <a:gd name="connsiteY4" fmla="*/ 2576658 h 2576664"/>
              <a:gd name="connsiteX5" fmla="*/ 3357949 w 5022263"/>
              <a:gd name="connsiteY5" fmla="*/ 2185701 h 2576664"/>
              <a:gd name="connsiteX6" fmla="*/ 4734447 w 5022263"/>
              <a:gd name="connsiteY6" fmla="*/ 610431 h 2576664"/>
              <a:gd name="connsiteX7" fmla="*/ 5018670 w 5022263"/>
              <a:gd name="connsiteY7" fmla="*/ 364519 h 2576664"/>
              <a:gd name="connsiteX8" fmla="*/ 4825918 w 5022263"/>
              <a:gd name="connsiteY8" fmla="*/ 99952 h 2576664"/>
              <a:gd name="connsiteX9" fmla="*/ 3936644 w 5022263"/>
              <a:gd name="connsiteY9" fmla="*/ 168532 h 2576664"/>
              <a:gd name="connsiteX10" fmla="*/ 3523960 w 5022263"/>
              <a:gd name="connsiteY10" fmla="*/ 135767 h 2576664"/>
              <a:gd name="connsiteX11" fmla="*/ 2825567 w 5022263"/>
              <a:gd name="connsiteY11" fmla="*/ 61028 h 2576664"/>
              <a:gd name="connsiteX12" fmla="*/ 2546715 w 5022263"/>
              <a:gd name="connsiteY12" fmla="*/ 124665 h 2576664"/>
              <a:gd name="connsiteX13" fmla="*/ 2056770 w 5022263"/>
              <a:gd name="connsiteY13" fmla="*/ 275 h 2576664"/>
              <a:gd name="connsiteX14" fmla="*/ 1487379 w 5022263"/>
              <a:gd name="connsiteY14" fmla="*/ 165337 h 2576664"/>
              <a:gd name="connsiteX15" fmla="*/ 646452 w 5022263"/>
              <a:gd name="connsiteY15" fmla="*/ 116222 h 2576664"/>
              <a:gd name="connsiteX16" fmla="*/ 176071 w 5022263"/>
              <a:gd name="connsiteY16" fmla="*/ 97068 h 2576664"/>
              <a:gd name="connsiteX17" fmla="*/ 605 w 5022263"/>
              <a:gd name="connsiteY17" fmla="*/ 464268 h 2576664"/>
              <a:gd name="connsiteX0" fmla="*/ 605 w 5022263"/>
              <a:gd name="connsiteY0" fmla="*/ 403290 h 2515686"/>
              <a:gd name="connsiteX1" fmla="*/ 225292 w 5022263"/>
              <a:gd name="connsiteY1" fmla="*/ 1240262 h 2515686"/>
              <a:gd name="connsiteX2" fmla="*/ 790848 w 5022263"/>
              <a:gd name="connsiteY2" fmla="*/ 1577872 h 2515686"/>
              <a:gd name="connsiteX3" fmla="*/ 1661962 w 5022263"/>
              <a:gd name="connsiteY3" fmla="*/ 2134826 h 2515686"/>
              <a:gd name="connsiteX4" fmla="*/ 2576783 w 5022263"/>
              <a:gd name="connsiteY4" fmla="*/ 2515680 h 2515686"/>
              <a:gd name="connsiteX5" fmla="*/ 3357949 w 5022263"/>
              <a:gd name="connsiteY5" fmla="*/ 2124723 h 2515686"/>
              <a:gd name="connsiteX6" fmla="*/ 4734447 w 5022263"/>
              <a:gd name="connsiteY6" fmla="*/ 549453 h 2515686"/>
              <a:gd name="connsiteX7" fmla="*/ 5018670 w 5022263"/>
              <a:gd name="connsiteY7" fmla="*/ 303541 h 2515686"/>
              <a:gd name="connsiteX8" fmla="*/ 4825918 w 5022263"/>
              <a:gd name="connsiteY8" fmla="*/ 38974 h 2515686"/>
              <a:gd name="connsiteX9" fmla="*/ 3936644 w 5022263"/>
              <a:gd name="connsiteY9" fmla="*/ 107554 h 2515686"/>
              <a:gd name="connsiteX10" fmla="*/ 3523960 w 5022263"/>
              <a:gd name="connsiteY10" fmla="*/ 74789 h 2515686"/>
              <a:gd name="connsiteX11" fmla="*/ 2825567 w 5022263"/>
              <a:gd name="connsiteY11" fmla="*/ 50 h 2515686"/>
              <a:gd name="connsiteX12" fmla="*/ 2546715 w 5022263"/>
              <a:gd name="connsiteY12" fmla="*/ 63687 h 2515686"/>
              <a:gd name="connsiteX13" fmla="*/ 2051160 w 5022263"/>
              <a:gd name="connsiteY13" fmla="*/ 90030 h 2515686"/>
              <a:gd name="connsiteX14" fmla="*/ 1487379 w 5022263"/>
              <a:gd name="connsiteY14" fmla="*/ 104359 h 2515686"/>
              <a:gd name="connsiteX15" fmla="*/ 646452 w 5022263"/>
              <a:gd name="connsiteY15" fmla="*/ 55244 h 2515686"/>
              <a:gd name="connsiteX16" fmla="*/ 176071 w 5022263"/>
              <a:gd name="connsiteY16" fmla="*/ 36090 h 2515686"/>
              <a:gd name="connsiteX17" fmla="*/ 605 w 5022263"/>
              <a:gd name="connsiteY17" fmla="*/ 403290 h 2515686"/>
              <a:gd name="connsiteX0" fmla="*/ 605 w 5022263"/>
              <a:gd name="connsiteY0" fmla="*/ 389442 h 2501838"/>
              <a:gd name="connsiteX1" fmla="*/ 225292 w 5022263"/>
              <a:gd name="connsiteY1" fmla="*/ 1226414 h 2501838"/>
              <a:gd name="connsiteX2" fmla="*/ 790848 w 5022263"/>
              <a:gd name="connsiteY2" fmla="*/ 1564024 h 2501838"/>
              <a:gd name="connsiteX3" fmla="*/ 1661962 w 5022263"/>
              <a:gd name="connsiteY3" fmla="*/ 2120978 h 2501838"/>
              <a:gd name="connsiteX4" fmla="*/ 2576783 w 5022263"/>
              <a:gd name="connsiteY4" fmla="*/ 2501832 h 2501838"/>
              <a:gd name="connsiteX5" fmla="*/ 3357949 w 5022263"/>
              <a:gd name="connsiteY5" fmla="*/ 2110875 h 2501838"/>
              <a:gd name="connsiteX6" fmla="*/ 4734447 w 5022263"/>
              <a:gd name="connsiteY6" fmla="*/ 535605 h 2501838"/>
              <a:gd name="connsiteX7" fmla="*/ 5018670 w 5022263"/>
              <a:gd name="connsiteY7" fmla="*/ 289693 h 2501838"/>
              <a:gd name="connsiteX8" fmla="*/ 4825918 w 5022263"/>
              <a:gd name="connsiteY8" fmla="*/ 25126 h 2501838"/>
              <a:gd name="connsiteX9" fmla="*/ 3936644 w 5022263"/>
              <a:gd name="connsiteY9" fmla="*/ 93706 h 2501838"/>
              <a:gd name="connsiteX10" fmla="*/ 3523960 w 5022263"/>
              <a:gd name="connsiteY10" fmla="*/ 60941 h 2501838"/>
              <a:gd name="connsiteX11" fmla="*/ 2926544 w 5022263"/>
              <a:gd name="connsiteY11" fmla="*/ 102898 h 2501838"/>
              <a:gd name="connsiteX12" fmla="*/ 2546715 w 5022263"/>
              <a:gd name="connsiteY12" fmla="*/ 49839 h 2501838"/>
              <a:gd name="connsiteX13" fmla="*/ 2051160 w 5022263"/>
              <a:gd name="connsiteY13" fmla="*/ 76182 h 2501838"/>
              <a:gd name="connsiteX14" fmla="*/ 1487379 w 5022263"/>
              <a:gd name="connsiteY14" fmla="*/ 90511 h 2501838"/>
              <a:gd name="connsiteX15" fmla="*/ 646452 w 5022263"/>
              <a:gd name="connsiteY15" fmla="*/ 41396 h 2501838"/>
              <a:gd name="connsiteX16" fmla="*/ 176071 w 5022263"/>
              <a:gd name="connsiteY16" fmla="*/ 22242 h 2501838"/>
              <a:gd name="connsiteX17" fmla="*/ 605 w 5022263"/>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26544 w 5164998"/>
              <a:gd name="connsiteY11" fmla="*/ 102898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77032 w 5164998"/>
              <a:gd name="connsiteY11" fmla="*/ 73724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95774 w 5173393"/>
              <a:gd name="connsiteY14" fmla="*/ 49583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84554 w 5173393"/>
              <a:gd name="connsiteY14" fmla="*/ 15546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613 w 5798076"/>
              <a:gd name="connsiteY0" fmla="*/ 761504 h 2472588"/>
              <a:gd name="connsiteX1" fmla="*/ 858370 w 5798076"/>
              <a:gd name="connsiteY1" fmla="*/ 1197164 h 2472588"/>
              <a:gd name="connsiteX2" fmla="*/ 1423926 w 5798076"/>
              <a:gd name="connsiteY2" fmla="*/ 1534774 h 2472588"/>
              <a:gd name="connsiteX3" fmla="*/ 2295040 w 5798076"/>
              <a:gd name="connsiteY3" fmla="*/ 2091728 h 2472588"/>
              <a:gd name="connsiteX4" fmla="*/ 3209861 w 5798076"/>
              <a:gd name="connsiteY4" fmla="*/ 2472582 h 2472588"/>
              <a:gd name="connsiteX5" fmla="*/ 3991027 w 5798076"/>
              <a:gd name="connsiteY5" fmla="*/ 2081625 h 2472588"/>
              <a:gd name="connsiteX6" fmla="*/ 5367525 w 5798076"/>
              <a:gd name="connsiteY6" fmla="*/ 506355 h 2472588"/>
              <a:gd name="connsiteX7" fmla="*/ 5651748 w 5798076"/>
              <a:gd name="connsiteY7" fmla="*/ 260443 h 2472588"/>
              <a:gd name="connsiteX8" fmla="*/ 5722658 w 5798076"/>
              <a:gd name="connsiteY8" fmla="*/ 136884 h 2472588"/>
              <a:gd name="connsiteX9" fmla="*/ 4569722 w 5798076"/>
              <a:gd name="connsiteY9" fmla="*/ 64456 h 2472588"/>
              <a:gd name="connsiteX10" fmla="*/ 4157038 w 5798076"/>
              <a:gd name="connsiteY10" fmla="*/ 31691 h 2472588"/>
              <a:gd name="connsiteX11" fmla="*/ 3610110 w 5798076"/>
              <a:gd name="connsiteY11" fmla="*/ 44474 h 2472588"/>
              <a:gd name="connsiteX12" fmla="*/ 3179793 w 5798076"/>
              <a:gd name="connsiteY12" fmla="*/ 20589 h 2472588"/>
              <a:gd name="connsiteX13" fmla="*/ 2684238 w 5798076"/>
              <a:gd name="connsiteY13" fmla="*/ 46932 h 2472588"/>
              <a:gd name="connsiteX14" fmla="*/ 2109237 w 5798076"/>
              <a:gd name="connsiteY14" fmla="*/ 27224 h 2472588"/>
              <a:gd name="connsiteX15" fmla="*/ 1279530 w 5798076"/>
              <a:gd name="connsiteY15" fmla="*/ 12146 h 2472588"/>
              <a:gd name="connsiteX16" fmla="*/ 730611 w 5798076"/>
              <a:gd name="connsiteY16" fmla="*/ 85376 h 2472588"/>
              <a:gd name="connsiteX17" fmla="*/ 613 w 5798076"/>
              <a:gd name="connsiteY17" fmla="*/ 761504 h 2472588"/>
              <a:gd name="connsiteX0" fmla="*/ 682333 w 6479796"/>
              <a:gd name="connsiteY0" fmla="*/ 749422 h 2460506"/>
              <a:gd name="connsiteX1" fmla="*/ 1540090 w 6479796"/>
              <a:gd name="connsiteY1" fmla="*/ 1185082 h 2460506"/>
              <a:gd name="connsiteX2" fmla="*/ 2105646 w 6479796"/>
              <a:gd name="connsiteY2" fmla="*/ 1522692 h 2460506"/>
              <a:gd name="connsiteX3" fmla="*/ 2976760 w 6479796"/>
              <a:gd name="connsiteY3" fmla="*/ 2079646 h 2460506"/>
              <a:gd name="connsiteX4" fmla="*/ 3891581 w 6479796"/>
              <a:gd name="connsiteY4" fmla="*/ 2460500 h 2460506"/>
              <a:gd name="connsiteX5" fmla="*/ 4672747 w 6479796"/>
              <a:gd name="connsiteY5" fmla="*/ 2069543 h 2460506"/>
              <a:gd name="connsiteX6" fmla="*/ 6049245 w 6479796"/>
              <a:gd name="connsiteY6" fmla="*/ 494273 h 2460506"/>
              <a:gd name="connsiteX7" fmla="*/ 6333468 w 6479796"/>
              <a:gd name="connsiteY7" fmla="*/ 248361 h 2460506"/>
              <a:gd name="connsiteX8" fmla="*/ 6404378 w 6479796"/>
              <a:gd name="connsiteY8" fmla="*/ 124802 h 2460506"/>
              <a:gd name="connsiteX9" fmla="*/ 5251442 w 6479796"/>
              <a:gd name="connsiteY9" fmla="*/ 52374 h 2460506"/>
              <a:gd name="connsiteX10" fmla="*/ 4838758 w 6479796"/>
              <a:gd name="connsiteY10" fmla="*/ 19609 h 2460506"/>
              <a:gd name="connsiteX11" fmla="*/ 4291830 w 6479796"/>
              <a:gd name="connsiteY11" fmla="*/ 32392 h 2460506"/>
              <a:gd name="connsiteX12" fmla="*/ 3861513 w 6479796"/>
              <a:gd name="connsiteY12" fmla="*/ 8507 h 2460506"/>
              <a:gd name="connsiteX13" fmla="*/ 3365958 w 6479796"/>
              <a:gd name="connsiteY13" fmla="*/ 34850 h 2460506"/>
              <a:gd name="connsiteX14" fmla="*/ 2790957 w 6479796"/>
              <a:gd name="connsiteY14" fmla="*/ 15142 h 2460506"/>
              <a:gd name="connsiteX15" fmla="*/ 1961250 w 6479796"/>
              <a:gd name="connsiteY15" fmla="*/ 64 h 2460506"/>
              <a:gd name="connsiteX16" fmla="*/ 44902 w 6479796"/>
              <a:gd name="connsiteY16" fmla="*/ 287323 h 2460506"/>
              <a:gd name="connsiteX17" fmla="*/ 682333 w 6479796"/>
              <a:gd name="connsiteY17" fmla="*/ 749422 h 2460506"/>
              <a:gd name="connsiteX0" fmla="*/ 682333 w 6479796"/>
              <a:gd name="connsiteY0" fmla="*/ 749422 h 2463920"/>
              <a:gd name="connsiteX1" fmla="*/ 1540090 w 6479796"/>
              <a:gd name="connsiteY1" fmla="*/ 1185082 h 2463920"/>
              <a:gd name="connsiteX2" fmla="*/ 2105646 w 6479796"/>
              <a:gd name="connsiteY2" fmla="*/ 1522692 h 2463920"/>
              <a:gd name="connsiteX3" fmla="*/ 2976760 w 6479796"/>
              <a:gd name="connsiteY3" fmla="*/ 2079646 h 2463920"/>
              <a:gd name="connsiteX4" fmla="*/ 3891581 w 6479796"/>
              <a:gd name="connsiteY4" fmla="*/ 2460500 h 2463920"/>
              <a:gd name="connsiteX5" fmla="*/ 5204524 w 6479796"/>
              <a:gd name="connsiteY5" fmla="*/ 1828759 h 2463920"/>
              <a:gd name="connsiteX6" fmla="*/ 6049245 w 6479796"/>
              <a:gd name="connsiteY6" fmla="*/ 494273 h 2463920"/>
              <a:gd name="connsiteX7" fmla="*/ 6333468 w 6479796"/>
              <a:gd name="connsiteY7" fmla="*/ 248361 h 2463920"/>
              <a:gd name="connsiteX8" fmla="*/ 6404378 w 6479796"/>
              <a:gd name="connsiteY8" fmla="*/ 124802 h 2463920"/>
              <a:gd name="connsiteX9" fmla="*/ 5251442 w 6479796"/>
              <a:gd name="connsiteY9" fmla="*/ 52374 h 2463920"/>
              <a:gd name="connsiteX10" fmla="*/ 4838758 w 6479796"/>
              <a:gd name="connsiteY10" fmla="*/ 19609 h 2463920"/>
              <a:gd name="connsiteX11" fmla="*/ 4291830 w 6479796"/>
              <a:gd name="connsiteY11" fmla="*/ 32392 h 2463920"/>
              <a:gd name="connsiteX12" fmla="*/ 3861513 w 6479796"/>
              <a:gd name="connsiteY12" fmla="*/ 8507 h 2463920"/>
              <a:gd name="connsiteX13" fmla="*/ 3365958 w 6479796"/>
              <a:gd name="connsiteY13" fmla="*/ 34850 h 2463920"/>
              <a:gd name="connsiteX14" fmla="*/ 2790957 w 6479796"/>
              <a:gd name="connsiteY14" fmla="*/ 15142 h 2463920"/>
              <a:gd name="connsiteX15" fmla="*/ 1961250 w 6479796"/>
              <a:gd name="connsiteY15" fmla="*/ 64 h 2463920"/>
              <a:gd name="connsiteX16" fmla="*/ 44902 w 6479796"/>
              <a:gd name="connsiteY16" fmla="*/ 287323 h 2463920"/>
              <a:gd name="connsiteX17" fmla="*/ 682333 w 6479796"/>
              <a:gd name="connsiteY17" fmla="*/ 749422 h 2463920"/>
              <a:gd name="connsiteX0" fmla="*/ 682333 w 6470200"/>
              <a:gd name="connsiteY0" fmla="*/ 749422 h 2463920"/>
              <a:gd name="connsiteX1" fmla="*/ 1540090 w 6470200"/>
              <a:gd name="connsiteY1" fmla="*/ 1185082 h 2463920"/>
              <a:gd name="connsiteX2" fmla="*/ 2105646 w 6470200"/>
              <a:gd name="connsiteY2" fmla="*/ 1522692 h 2463920"/>
              <a:gd name="connsiteX3" fmla="*/ 2976760 w 6470200"/>
              <a:gd name="connsiteY3" fmla="*/ 2079646 h 2463920"/>
              <a:gd name="connsiteX4" fmla="*/ 3891581 w 6470200"/>
              <a:gd name="connsiteY4" fmla="*/ 2460500 h 2463920"/>
              <a:gd name="connsiteX5" fmla="*/ 5204524 w 6470200"/>
              <a:gd name="connsiteY5" fmla="*/ 1828759 h 2463920"/>
              <a:gd name="connsiteX6" fmla="*/ 6378441 w 6470200"/>
              <a:gd name="connsiteY6" fmla="*/ 467517 h 2463920"/>
              <a:gd name="connsiteX7" fmla="*/ 6333468 w 6470200"/>
              <a:gd name="connsiteY7" fmla="*/ 248361 h 2463920"/>
              <a:gd name="connsiteX8" fmla="*/ 6404378 w 6470200"/>
              <a:gd name="connsiteY8" fmla="*/ 124802 h 2463920"/>
              <a:gd name="connsiteX9" fmla="*/ 5251442 w 6470200"/>
              <a:gd name="connsiteY9" fmla="*/ 52374 h 2463920"/>
              <a:gd name="connsiteX10" fmla="*/ 4838758 w 6470200"/>
              <a:gd name="connsiteY10" fmla="*/ 19609 h 2463920"/>
              <a:gd name="connsiteX11" fmla="*/ 4291830 w 6470200"/>
              <a:gd name="connsiteY11" fmla="*/ 32392 h 2463920"/>
              <a:gd name="connsiteX12" fmla="*/ 3861513 w 6470200"/>
              <a:gd name="connsiteY12" fmla="*/ 8507 h 2463920"/>
              <a:gd name="connsiteX13" fmla="*/ 3365958 w 6470200"/>
              <a:gd name="connsiteY13" fmla="*/ 34850 h 2463920"/>
              <a:gd name="connsiteX14" fmla="*/ 2790957 w 6470200"/>
              <a:gd name="connsiteY14" fmla="*/ 15142 h 2463920"/>
              <a:gd name="connsiteX15" fmla="*/ 1961250 w 6470200"/>
              <a:gd name="connsiteY15" fmla="*/ 64 h 2463920"/>
              <a:gd name="connsiteX16" fmla="*/ 44902 w 6470200"/>
              <a:gd name="connsiteY16" fmla="*/ 287323 h 2463920"/>
              <a:gd name="connsiteX17" fmla="*/ 682333 w 6470200"/>
              <a:gd name="connsiteY17" fmla="*/ 749422 h 2463920"/>
              <a:gd name="connsiteX0" fmla="*/ 682333 w 6747272"/>
              <a:gd name="connsiteY0" fmla="*/ 749422 h 2463920"/>
              <a:gd name="connsiteX1" fmla="*/ 1540090 w 6747272"/>
              <a:gd name="connsiteY1" fmla="*/ 1185082 h 2463920"/>
              <a:gd name="connsiteX2" fmla="*/ 2105646 w 6747272"/>
              <a:gd name="connsiteY2" fmla="*/ 1522692 h 2463920"/>
              <a:gd name="connsiteX3" fmla="*/ 2976760 w 6747272"/>
              <a:gd name="connsiteY3" fmla="*/ 2079646 h 2463920"/>
              <a:gd name="connsiteX4" fmla="*/ 3891581 w 6747272"/>
              <a:gd name="connsiteY4" fmla="*/ 2460500 h 2463920"/>
              <a:gd name="connsiteX5" fmla="*/ 5204524 w 6747272"/>
              <a:gd name="connsiteY5" fmla="*/ 1828759 h 2463920"/>
              <a:gd name="connsiteX6" fmla="*/ 6378441 w 6747272"/>
              <a:gd name="connsiteY6" fmla="*/ 467517 h 2463920"/>
              <a:gd name="connsiteX7" fmla="*/ 6333468 w 6747272"/>
              <a:gd name="connsiteY7" fmla="*/ 248361 h 2463920"/>
              <a:gd name="connsiteX8" fmla="*/ 6708251 w 6747272"/>
              <a:gd name="connsiteY8" fmla="*/ 44541 h 2463920"/>
              <a:gd name="connsiteX9" fmla="*/ 5251442 w 6747272"/>
              <a:gd name="connsiteY9" fmla="*/ 52374 h 2463920"/>
              <a:gd name="connsiteX10" fmla="*/ 4838758 w 6747272"/>
              <a:gd name="connsiteY10" fmla="*/ 19609 h 2463920"/>
              <a:gd name="connsiteX11" fmla="*/ 4291830 w 6747272"/>
              <a:gd name="connsiteY11" fmla="*/ 32392 h 2463920"/>
              <a:gd name="connsiteX12" fmla="*/ 3861513 w 6747272"/>
              <a:gd name="connsiteY12" fmla="*/ 8507 h 2463920"/>
              <a:gd name="connsiteX13" fmla="*/ 3365958 w 6747272"/>
              <a:gd name="connsiteY13" fmla="*/ 34850 h 2463920"/>
              <a:gd name="connsiteX14" fmla="*/ 2790957 w 6747272"/>
              <a:gd name="connsiteY14" fmla="*/ 15142 h 2463920"/>
              <a:gd name="connsiteX15" fmla="*/ 1961250 w 6747272"/>
              <a:gd name="connsiteY15" fmla="*/ 64 h 2463920"/>
              <a:gd name="connsiteX16" fmla="*/ 44902 w 6747272"/>
              <a:gd name="connsiteY16" fmla="*/ 287323 h 2463920"/>
              <a:gd name="connsiteX17" fmla="*/ 682333 w 6747272"/>
              <a:gd name="connsiteY17" fmla="*/ 749422 h 2463920"/>
              <a:gd name="connsiteX0" fmla="*/ 682333 w 6805242"/>
              <a:gd name="connsiteY0" fmla="*/ 749422 h 2463920"/>
              <a:gd name="connsiteX1" fmla="*/ 1540090 w 6805242"/>
              <a:gd name="connsiteY1" fmla="*/ 1185082 h 2463920"/>
              <a:gd name="connsiteX2" fmla="*/ 2105646 w 6805242"/>
              <a:gd name="connsiteY2" fmla="*/ 1522692 h 2463920"/>
              <a:gd name="connsiteX3" fmla="*/ 2976760 w 6805242"/>
              <a:gd name="connsiteY3" fmla="*/ 2079646 h 2463920"/>
              <a:gd name="connsiteX4" fmla="*/ 3891581 w 6805242"/>
              <a:gd name="connsiteY4" fmla="*/ 2460500 h 2463920"/>
              <a:gd name="connsiteX5" fmla="*/ 5204524 w 6805242"/>
              <a:gd name="connsiteY5" fmla="*/ 1828759 h 2463920"/>
              <a:gd name="connsiteX6" fmla="*/ 6378441 w 6805242"/>
              <a:gd name="connsiteY6" fmla="*/ 467517 h 2463920"/>
              <a:gd name="connsiteX7" fmla="*/ 6637340 w 6805242"/>
              <a:gd name="connsiteY7" fmla="*/ 248361 h 2463920"/>
              <a:gd name="connsiteX8" fmla="*/ 6708251 w 6805242"/>
              <a:gd name="connsiteY8" fmla="*/ 44541 h 2463920"/>
              <a:gd name="connsiteX9" fmla="*/ 5251442 w 6805242"/>
              <a:gd name="connsiteY9" fmla="*/ 52374 h 2463920"/>
              <a:gd name="connsiteX10" fmla="*/ 4838758 w 6805242"/>
              <a:gd name="connsiteY10" fmla="*/ 19609 h 2463920"/>
              <a:gd name="connsiteX11" fmla="*/ 4291830 w 6805242"/>
              <a:gd name="connsiteY11" fmla="*/ 32392 h 2463920"/>
              <a:gd name="connsiteX12" fmla="*/ 3861513 w 6805242"/>
              <a:gd name="connsiteY12" fmla="*/ 8507 h 2463920"/>
              <a:gd name="connsiteX13" fmla="*/ 3365958 w 6805242"/>
              <a:gd name="connsiteY13" fmla="*/ 34850 h 2463920"/>
              <a:gd name="connsiteX14" fmla="*/ 2790957 w 6805242"/>
              <a:gd name="connsiteY14" fmla="*/ 15142 h 2463920"/>
              <a:gd name="connsiteX15" fmla="*/ 1961250 w 6805242"/>
              <a:gd name="connsiteY15" fmla="*/ 64 h 2463920"/>
              <a:gd name="connsiteX16" fmla="*/ 44902 w 6805242"/>
              <a:gd name="connsiteY16" fmla="*/ 287323 h 2463920"/>
              <a:gd name="connsiteX17" fmla="*/ 682333 w 6805242"/>
              <a:gd name="connsiteY17" fmla="*/ 749422 h 2463920"/>
              <a:gd name="connsiteX0" fmla="*/ 681748 w 6804657"/>
              <a:gd name="connsiteY0" fmla="*/ 749422 h 2463920"/>
              <a:gd name="connsiteX1" fmla="*/ 1474299 w 6804657"/>
              <a:gd name="connsiteY1" fmla="*/ 1276937 h 2463920"/>
              <a:gd name="connsiteX2" fmla="*/ 2105061 w 6804657"/>
              <a:gd name="connsiteY2" fmla="*/ 1522692 h 2463920"/>
              <a:gd name="connsiteX3" fmla="*/ 2976175 w 6804657"/>
              <a:gd name="connsiteY3" fmla="*/ 2079646 h 2463920"/>
              <a:gd name="connsiteX4" fmla="*/ 3890996 w 6804657"/>
              <a:gd name="connsiteY4" fmla="*/ 2460500 h 2463920"/>
              <a:gd name="connsiteX5" fmla="*/ 5203939 w 6804657"/>
              <a:gd name="connsiteY5" fmla="*/ 1828759 h 2463920"/>
              <a:gd name="connsiteX6" fmla="*/ 6377856 w 6804657"/>
              <a:gd name="connsiteY6" fmla="*/ 467517 h 2463920"/>
              <a:gd name="connsiteX7" fmla="*/ 6636755 w 6804657"/>
              <a:gd name="connsiteY7" fmla="*/ 248361 h 2463920"/>
              <a:gd name="connsiteX8" fmla="*/ 6707666 w 6804657"/>
              <a:gd name="connsiteY8" fmla="*/ 44541 h 2463920"/>
              <a:gd name="connsiteX9" fmla="*/ 5250857 w 6804657"/>
              <a:gd name="connsiteY9" fmla="*/ 52374 h 2463920"/>
              <a:gd name="connsiteX10" fmla="*/ 4838173 w 6804657"/>
              <a:gd name="connsiteY10" fmla="*/ 19609 h 2463920"/>
              <a:gd name="connsiteX11" fmla="*/ 4291245 w 6804657"/>
              <a:gd name="connsiteY11" fmla="*/ 32392 h 2463920"/>
              <a:gd name="connsiteX12" fmla="*/ 3860928 w 6804657"/>
              <a:gd name="connsiteY12" fmla="*/ 8507 h 2463920"/>
              <a:gd name="connsiteX13" fmla="*/ 3365373 w 6804657"/>
              <a:gd name="connsiteY13" fmla="*/ 34850 h 2463920"/>
              <a:gd name="connsiteX14" fmla="*/ 2790372 w 6804657"/>
              <a:gd name="connsiteY14" fmla="*/ 15142 h 2463920"/>
              <a:gd name="connsiteX15" fmla="*/ 1960665 w 6804657"/>
              <a:gd name="connsiteY15" fmla="*/ 64 h 2463920"/>
              <a:gd name="connsiteX16" fmla="*/ 44317 w 6804657"/>
              <a:gd name="connsiteY16" fmla="*/ 287323 h 2463920"/>
              <a:gd name="connsiteX17" fmla="*/ 681748 w 6804657"/>
              <a:gd name="connsiteY17" fmla="*/ 749422 h 2463920"/>
              <a:gd name="connsiteX0" fmla="*/ 1394343 w 7517252"/>
              <a:gd name="connsiteY0" fmla="*/ 952328 h 2666826"/>
              <a:gd name="connsiteX1" fmla="*/ 2186894 w 7517252"/>
              <a:gd name="connsiteY1" fmla="*/ 1479843 h 2666826"/>
              <a:gd name="connsiteX2" fmla="*/ 2817656 w 7517252"/>
              <a:gd name="connsiteY2" fmla="*/ 1725598 h 2666826"/>
              <a:gd name="connsiteX3" fmla="*/ 3688770 w 7517252"/>
              <a:gd name="connsiteY3" fmla="*/ 2282552 h 2666826"/>
              <a:gd name="connsiteX4" fmla="*/ 4603591 w 7517252"/>
              <a:gd name="connsiteY4" fmla="*/ 2663406 h 2666826"/>
              <a:gd name="connsiteX5" fmla="*/ 5916534 w 7517252"/>
              <a:gd name="connsiteY5" fmla="*/ 2031665 h 2666826"/>
              <a:gd name="connsiteX6" fmla="*/ 7090451 w 7517252"/>
              <a:gd name="connsiteY6" fmla="*/ 670423 h 2666826"/>
              <a:gd name="connsiteX7" fmla="*/ 7349350 w 7517252"/>
              <a:gd name="connsiteY7" fmla="*/ 451267 h 2666826"/>
              <a:gd name="connsiteX8" fmla="*/ 7420261 w 7517252"/>
              <a:gd name="connsiteY8" fmla="*/ 247447 h 2666826"/>
              <a:gd name="connsiteX9" fmla="*/ 5963452 w 7517252"/>
              <a:gd name="connsiteY9" fmla="*/ 255280 h 2666826"/>
              <a:gd name="connsiteX10" fmla="*/ 5550768 w 7517252"/>
              <a:gd name="connsiteY10" fmla="*/ 222515 h 2666826"/>
              <a:gd name="connsiteX11" fmla="*/ 5003840 w 7517252"/>
              <a:gd name="connsiteY11" fmla="*/ 235298 h 2666826"/>
              <a:gd name="connsiteX12" fmla="*/ 4573523 w 7517252"/>
              <a:gd name="connsiteY12" fmla="*/ 211413 h 2666826"/>
              <a:gd name="connsiteX13" fmla="*/ 4077968 w 7517252"/>
              <a:gd name="connsiteY13" fmla="*/ 237756 h 2666826"/>
              <a:gd name="connsiteX14" fmla="*/ 3502967 w 7517252"/>
              <a:gd name="connsiteY14" fmla="*/ 218048 h 2666826"/>
              <a:gd name="connsiteX15" fmla="*/ 2673260 w 7517252"/>
              <a:gd name="connsiteY15" fmla="*/ 202970 h 2666826"/>
              <a:gd name="connsiteX16" fmla="*/ 24774 w 7517252"/>
              <a:gd name="connsiteY16" fmla="*/ 30955 h 2666826"/>
              <a:gd name="connsiteX17" fmla="*/ 1394343 w 7517252"/>
              <a:gd name="connsiteY17" fmla="*/ 952328 h 2666826"/>
              <a:gd name="connsiteX0" fmla="*/ 1395116 w 7518025"/>
              <a:gd name="connsiteY0" fmla="*/ 1136423 h 2850921"/>
              <a:gd name="connsiteX1" fmla="*/ 2187667 w 7518025"/>
              <a:gd name="connsiteY1" fmla="*/ 1663938 h 2850921"/>
              <a:gd name="connsiteX2" fmla="*/ 2818429 w 7518025"/>
              <a:gd name="connsiteY2" fmla="*/ 1909693 h 2850921"/>
              <a:gd name="connsiteX3" fmla="*/ 3689543 w 7518025"/>
              <a:gd name="connsiteY3" fmla="*/ 2466647 h 2850921"/>
              <a:gd name="connsiteX4" fmla="*/ 4604364 w 7518025"/>
              <a:gd name="connsiteY4" fmla="*/ 2847501 h 2850921"/>
              <a:gd name="connsiteX5" fmla="*/ 5917307 w 7518025"/>
              <a:gd name="connsiteY5" fmla="*/ 2215760 h 2850921"/>
              <a:gd name="connsiteX6" fmla="*/ 7091224 w 7518025"/>
              <a:gd name="connsiteY6" fmla="*/ 854518 h 2850921"/>
              <a:gd name="connsiteX7" fmla="*/ 7350123 w 7518025"/>
              <a:gd name="connsiteY7" fmla="*/ 635362 h 2850921"/>
              <a:gd name="connsiteX8" fmla="*/ 7421034 w 7518025"/>
              <a:gd name="connsiteY8" fmla="*/ 431542 h 2850921"/>
              <a:gd name="connsiteX9" fmla="*/ 5964225 w 7518025"/>
              <a:gd name="connsiteY9" fmla="*/ 439375 h 2850921"/>
              <a:gd name="connsiteX10" fmla="*/ 5551541 w 7518025"/>
              <a:gd name="connsiteY10" fmla="*/ 406610 h 2850921"/>
              <a:gd name="connsiteX11" fmla="*/ 5004613 w 7518025"/>
              <a:gd name="connsiteY11" fmla="*/ 419393 h 2850921"/>
              <a:gd name="connsiteX12" fmla="*/ 4574296 w 7518025"/>
              <a:gd name="connsiteY12" fmla="*/ 395508 h 2850921"/>
              <a:gd name="connsiteX13" fmla="*/ 4078741 w 7518025"/>
              <a:gd name="connsiteY13" fmla="*/ 421851 h 2850921"/>
              <a:gd name="connsiteX14" fmla="*/ 3503740 w 7518025"/>
              <a:gd name="connsiteY14" fmla="*/ 402143 h 2850921"/>
              <a:gd name="connsiteX15" fmla="*/ 2696913 w 7518025"/>
              <a:gd name="connsiteY15" fmla="*/ 307 h 2850921"/>
              <a:gd name="connsiteX16" fmla="*/ 25547 w 7518025"/>
              <a:gd name="connsiteY16" fmla="*/ 215050 h 2850921"/>
              <a:gd name="connsiteX17" fmla="*/ 1395116 w 7518025"/>
              <a:gd name="connsiteY17" fmla="*/ 1136423 h 2850921"/>
              <a:gd name="connsiteX0" fmla="*/ 1395116 w 7518025"/>
              <a:gd name="connsiteY0" fmla="*/ 1169383 h 2883881"/>
              <a:gd name="connsiteX1" fmla="*/ 2187667 w 7518025"/>
              <a:gd name="connsiteY1" fmla="*/ 1696898 h 2883881"/>
              <a:gd name="connsiteX2" fmla="*/ 2818429 w 7518025"/>
              <a:gd name="connsiteY2" fmla="*/ 1942653 h 2883881"/>
              <a:gd name="connsiteX3" fmla="*/ 3689543 w 7518025"/>
              <a:gd name="connsiteY3" fmla="*/ 2499607 h 2883881"/>
              <a:gd name="connsiteX4" fmla="*/ 4604364 w 7518025"/>
              <a:gd name="connsiteY4" fmla="*/ 2880461 h 2883881"/>
              <a:gd name="connsiteX5" fmla="*/ 5917307 w 7518025"/>
              <a:gd name="connsiteY5" fmla="*/ 2248720 h 2883881"/>
              <a:gd name="connsiteX6" fmla="*/ 7091224 w 7518025"/>
              <a:gd name="connsiteY6" fmla="*/ 887478 h 2883881"/>
              <a:gd name="connsiteX7" fmla="*/ 7350123 w 7518025"/>
              <a:gd name="connsiteY7" fmla="*/ 668322 h 2883881"/>
              <a:gd name="connsiteX8" fmla="*/ 7421034 w 7518025"/>
              <a:gd name="connsiteY8" fmla="*/ 464502 h 2883881"/>
              <a:gd name="connsiteX9" fmla="*/ 5964225 w 7518025"/>
              <a:gd name="connsiteY9" fmla="*/ 472335 h 2883881"/>
              <a:gd name="connsiteX10" fmla="*/ 5551541 w 7518025"/>
              <a:gd name="connsiteY10" fmla="*/ 439570 h 2883881"/>
              <a:gd name="connsiteX11" fmla="*/ 5004613 w 7518025"/>
              <a:gd name="connsiteY11" fmla="*/ 452353 h 2883881"/>
              <a:gd name="connsiteX12" fmla="*/ 4574296 w 7518025"/>
              <a:gd name="connsiteY12" fmla="*/ 428468 h 2883881"/>
              <a:gd name="connsiteX13" fmla="*/ 4078741 w 7518025"/>
              <a:gd name="connsiteY13" fmla="*/ 454811 h 2883881"/>
              <a:gd name="connsiteX14" fmla="*/ 4487551 w 7518025"/>
              <a:gd name="connsiteY14" fmla="*/ 0 h 2883881"/>
              <a:gd name="connsiteX15" fmla="*/ 2696913 w 7518025"/>
              <a:gd name="connsiteY15" fmla="*/ 33267 h 2883881"/>
              <a:gd name="connsiteX16" fmla="*/ 25547 w 7518025"/>
              <a:gd name="connsiteY16" fmla="*/ 248010 h 2883881"/>
              <a:gd name="connsiteX17" fmla="*/ 1395116 w 7518025"/>
              <a:gd name="connsiteY17"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5004613 w 7509590"/>
              <a:gd name="connsiteY11" fmla="*/ 452353 h 2883881"/>
              <a:gd name="connsiteX12" fmla="*/ 4574296 w 7509590"/>
              <a:gd name="connsiteY12" fmla="*/ 428468 h 2883881"/>
              <a:gd name="connsiteX13" fmla="*/ 4078741 w 7509590"/>
              <a:gd name="connsiteY13" fmla="*/ 454811 h 2883881"/>
              <a:gd name="connsiteX14" fmla="*/ 4487551 w 7509590"/>
              <a:gd name="connsiteY14" fmla="*/ 0 h 2883881"/>
              <a:gd name="connsiteX15" fmla="*/ 2696913 w 7509590"/>
              <a:gd name="connsiteY15" fmla="*/ 33267 h 2883881"/>
              <a:gd name="connsiteX16" fmla="*/ 25547 w 7509590"/>
              <a:gd name="connsiteY16" fmla="*/ 248010 h 2883881"/>
              <a:gd name="connsiteX17" fmla="*/ 1395116 w 7509590"/>
              <a:gd name="connsiteY17"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4574296 w 7509590"/>
              <a:gd name="connsiteY11" fmla="*/ 428468 h 2883881"/>
              <a:gd name="connsiteX12" fmla="*/ 4078741 w 7509590"/>
              <a:gd name="connsiteY12" fmla="*/ 454811 h 2883881"/>
              <a:gd name="connsiteX13" fmla="*/ 4487551 w 7509590"/>
              <a:gd name="connsiteY13" fmla="*/ 0 h 2883881"/>
              <a:gd name="connsiteX14" fmla="*/ 2696913 w 7509590"/>
              <a:gd name="connsiteY14" fmla="*/ 33267 h 2883881"/>
              <a:gd name="connsiteX15" fmla="*/ 25547 w 7509590"/>
              <a:gd name="connsiteY15" fmla="*/ 248010 h 2883881"/>
              <a:gd name="connsiteX16" fmla="*/ 1395116 w 7509590"/>
              <a:gd name="connsiteY16"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4078741 w 7509590"/>
              <a:gd name="connsiteY11" fmla="*/ 454811 h 2883881"/>
              <a:gd name="connsiteX12" fmla="*/ 4487551 w 7509590"/>
              <a:gd name="connsiteY12" fmla="*/ 0 h 2883881"/>
              <a:gd name="connsiteX13" fmla="*/ 2696913 w 7509590"/>
              <a:gd name="connsiteY13" fmla="*/ 33267 h 2883881"/>
              <a:gd name="connsiteX14" fmla="*/ 25547 w 7509590"/>
              <a:gd name="connsiteY14" fmla="*/ 248010 h 2883881"/>
              <a:gd name="connsiteX15" fmla="*/ 1395116 w 7509590"/>
              <a:gd name="connsiteY15"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4078741 w 7509590"/>
              <a:gd name="connsiteY10" fmla="*/ 454811 h 2883881"/>
              <a:gd name="connsiteX11" fmla="*/ 4487551 w 7509590"/>
              <a:gd name="connsiteY11" fmla="*/ 0 h 2883881"/>
              <a:gd name="connsiteX12" fmla="*/ 2696913 w 7509590"/>
              <a:gd name="connsiteY12" fmla="*/ 33267 h 2883881"/>
              <a:gd name="connsiteX13" fmla="*/ 25547 w 7509590"/>
              <a:gd name="connsiteY13" fmla="*/ 248010 h 2883881"/>
              <a:gd name="connsiteX14" fmla="*/ 1395116 w 7509590"/>
              <a:gd name="connsiteY14" fmla="*/ 1169383 h 2883881"/>
              <a:gd name="connsiteX0" fmla="*/ 1395116 w 7509590"/>
              <a:gd name="connsiteY0" fmla="*/ 1195378 h 2909876"/>
              <a:gd name="connsiteX1" fmla="*/ 2187667 w 7509590"/>
              <a:gd name="connsiteY1" fmla="*/ 1722893 h 2909876"/>
              <a:gd name="connsiteX2" fmla="*/ 2818429 w 7509590"/>
              <a:gd name="connsiteY2" fmla="*/ 1968648 h 2909876"/>
              <a:gd name="connsiteX3" fmla="*/ 3689543 w 7509590"/>
              <a:gd name="connsiteY3" fmla="*/ 2525602 h 2909876"/>
              <a:gd name="connsiteX4" fmla="*/ 4604364 w 7509590"/>
              <a:gd name="connsiteY4" fmla="*/ 2906456 h 2909876"/>
              <a:gd name="connsiteX5" fmla="*/ 5917307 w 7509590"/>
              <a:gd name="connsiteY5" fmla="*/ 2274715 h 2909876"/>
              <a:gd name="connsiteX6" fmla="*/ 7091224 w 7509590"/>
              <a:gd name="connsiteY6" fmla="*/ 913473 h 2909876"/>
              <a:gd name="connsiteX7" fmla="*/ 7350123 w 7509590"/>
              <a:gd name="connsiteY7" fmla="*/ 694317 h 2909876"/>
              <a:gd name="connsiteX8" fmla="*/ 7421034 w 7509590"/>
              <a:gd name="connsiteY8" fmla="*/ 490497 h 2909876"/>
              <a:gd name="connsiteX9" fmla="*/ 6078622 w 7509590"/>
              <a:gd name="connsiteY9" fmla="*/ 39056 h 2909876"/>
              <a:gd name="connsiteX10" fmla="*/ 4487551 w 7509590"/>
              <a:gd name="connsiteY10" fmla="*/ 25995 h 2909876"/>
              <a:gd name="connsiteX11" fmla="*/ 2696913 w 7509590"/>
              <a:gd name="connsiteY11" fmla="*/ 59262 h 2909876"/>
              <a:gd name="connsiteX12" fmla="*/ 25547 w 7509590"/>
              <a:gd name="connsiteY12" fmla="*/ 274005 h 2909876"/>
              <a:gd name="connsiteX13" fmla="*/ 1395116 w 7509590"/>
              <a:gd name="connsiteY13" fmla="*/ 1195378 h 2909876"/>
              <a:gd name="connsiteX0" fmla="*/ 1395116 w 7509590"/>
              <a:gd name="connsiteY0" fmla="*/ 1797883 h 3512381"/>
              <a:gd name="connsiteX1" fmla="*/ 2187667 w 7509590"/>
              <a:gd name="connsiteY1" fmla="*/ 2325398 h 3512381"/>
              <a:gd name="connsiteX2" fmla="*/ 2818429 w 7509590"/>
              <a:gd name="connsiteY2" fmla="*/ 2571153 h 3512381"/>
              <a:gd name="connsiteX3" fmla="*/ 3689543 w 7509590"/>
              <a:gd name="connsiteY3" fmla="*/ 3128107 h 3512381"/>
              <a:gd name="connsiteX4" fmla="*/ 4604364 w 7509590"/>
              <a:gd name="connsiteY4" fmla="*/ 3508961 h 3512381"/>
              <a:gd name="connsiteX5" fmla="*/ 5917307 w 7509590"/>
              <a:gd name="connsiteY5" fmla="*/ 2877220 h 3512381"/>
              <a:gd name="connsiteX6" fmla="*/ 7091224 w 7509590"/>
              <a:gd name="connsiteY6" fmla="*/ 1515978 h 3512381"/>
              <a:gd name="connsiteX7" fmla="*/ 7350123 w 7509590"/>
              <a:gd name="connsiteY7" fmla="*/ 1296822 h 3512381"/>
              <a:gd name="connsiteX8" fmla="*/ 7421034 w 7509590"/>
              <a:gd name="connsiteY8" fmla="*/ 1093002 h 3512381"/>
              <a:gd name="connsiteX9" fmla="*/ 6078622 w 7509590"/>
              <a:gd name="connsiteY9" fmla="*/ 641561 h 3512381"/>
              <a:gd name="connsiteX10" fmla="*/ 3686774 w 7509590"/>
              <a:gd name="connsiteY10" fmla="*/ 18 h 3512381"/>
              <a:gd name="connsiteX11" fmla="*/ 2696913 w 7509590"/>
              <a:gd name="connsiteY11" fmla="*/ 661767 h 3512381"/>
              <a:gd name="connsiteX12" fmla="*/ 25547 w 7509590"/>
              <a:gd name="connsiteY12" fmla="*/ 876510 h 3512381"/>
              <a:gd name="connsiteX13" fmla="*/ 1395116 w 7509590"/>
              <a:gd name="connsiteY13" fmla="*/ 1797883 h 3512381"/>
              <a:gd name="connsiteX0" fmla="*/ 1393182 w 7507656"/>
              <a:gd name="connsiteY0" fmla="*/ 1797883 h 3512381"/>
              <a:gd name="connsiteX1" fmla="*/ 2185733 w 7507656"/>
              <a:gd name="connsiteY1" fmla="*/ 2325398 h 3512381"/>
              <a:gd name="connsiteX2" fmla="*/ 2816495 w 7507656"/>
              <a:gd name="connsiteY2" fmla="*/ 2571153 h 3512381"/>
              <a:gd name="connsiteX3" fmla="*/ 3687609 w 7507656"/>
              <a:gd name="connsiteY3" fmla="*/ 3128107 h 3512381"/>
              <a:gd name="connsiteX4" fmla="*/ 4602430 w 7507656"/>
              <a:gd name="connsiteY4" fmla="*/ 3508961 h 3512381"/>
              <a:gd name="connsiteX5" fmla="*/ 5915373 w 7507656"/>
              <a:gd name="connsiteY5" fmla="*/ 2877220 h 3512381"/>
              <a:gd name="connsiteX6" fmla="*/ 7089290 w 7507656"/>
              <a:gd name="connsiteY6" fmla="*/ 1515978 h 3512381"/>
              <a:gd name="connsiteX7" fmla="*/ 7348189 w 7507656"/>
              <a:gd name="connsiteY7" fmla="*/ 1296822 h 3512381"/>
              <a:gd name="connsiteX8" fmla="*/ 7419100 w 7507656"/>
              <a:gd name="connsiteY8" fmla="*/ 1093002 h 3512381"/>
              <a:gd name="connsiteX9" fmla="*/ 6076688 w 7507656"/>
              <a:gd name="connsiteY9" fmla="*/ 641561 h 3512381"/>
              <a:gd name="connsiteX10" fmla="*/ 3684840 w 7507656"/>
              <a:gd name="connsiteY10" fmla="*/ 18 h 3512381"/>
              <a:gd name="connsiteX11" fmla="*/ 544322 w 7507656"/>
              <a:gd name="connsiteY11" fmla="*/ 9116 h 3512381"/>
              <a:gd name="connsiteX12" fmla="*/ 23613 w 7507656"/>
              <a:gd name="connsiteY12" fmla="*/ 876510 h 3512381"/>
              <a:gd name="connsiteX13" fmla="*/ 1393182 w 7507656"/>
              <a:gd name="connsiteY13" fmla="*/ 1797883 h 3512381"/>
              <a:gd name="connsiteX0" fmla="*/ 1638195 w 7752669"/>
              <a:gd name="connsiteY0" fmla="*/ 1797883 h 3512381"/>
              <a:gd name="connsiteX1" fmla="*/ 2430746 w 7752669"/>
              <a:gd name="connsiteY1" fmla="*/ 2325398 h 3512381"/>
              <a:gd name="connsiteX2" fmla="*/ 3061508 w 7752669"/>
              <a:gd name="connsiteY2" fmla="*/ 2571153 h 3512381"/>
              <a:gd name="connsiteX3" fmla="*/ 3932622 w 7752669"/>
              <a:gd name="connsiteY3" fmla="*/ 3128107 h 3512381"/>
              <a:gd name="connsiteX4" fmla="*/ 4847443 w 7752669"/>
              <a:gd name="connsiteY4" fmla="*/ 3508961 h 3512381"/>
              <a:gd name="connsiteX5" fmla="*/ 6160386 w 7752669"/>
              <a:gd name="connsiteY5" fmla="*/ 2877220 h 3512381"/>
              <a:gd name="connsiteX6" fmla="*/ 7334303 w 7752669"/>
              <a:gd name="connsiteY6" fmla="*/ 1515978 h 3512381"/>
              <a:gd name="connsiteX7" fmla="*/ 7593202 w 7752669"/>
              <a:gd name="connsiteY7" fmla="*/ 1296822 h 3512381"/>
              <a:gd name="connsiteX8" fmla="*/ 7664113 w 7752669"/>
              <a:gd name="connsiteY8" fmla="*/ 1093002 h 3512381"/>
              <a:gd name="connsiteX9" fmla="*/ 6321701 w 7752669"/>
              <a:gd name="connsiteY9" fmla="*/ 641561 h 3512381"/>
              <a:gd name="connsiteX10" fmla="*/ 3929853 w 7752669"/>
              <a:gd name="connsiteY10" fmla="*/ 18 h 3512381"/>
              <a:gd name="connsiteX11" fmla="*/ 789335 w 7752669"/>
              <a:gd name="connsiteY11" fmla="*/ 9116 h 3512381"/>
              <a:gd name="connsiteX12" fmla="*/ 16951 w 7752669"/>
              <a:gd name="connsiteY12" fmla="*/ 900681 h 3512381"/>
              <a:gd name="connsiteX13" fmla="*/ 1638195 w 7752669"/>
              <a:gd name="connsiteY13" fmla="*/ 1797883 h 3512381"/>
              <a:gd name="connsiteX0" fmla="*/ 1638195 w 7724059"/>
              <a:gd name="connsiteY0" fmla="*/ 1798501 h 3512999"/>
              <a:gd name="connsiteX1" fmla="*/ 2430746 w 7724059"/>
              <a:gd name="connsiteY1" fmla="*/ 2326016 h 3512999"/>
              <a:gd name="connsiteX2" fmla="*/ 3061508 w 7724059"/>
              <a:gd name="connsiteY2" fmla="*/ 2571771 h 3512999"/>
              <a:gd name="connsiteX3" fmla="*/ 3932622 w 7724059"/>
              <a:gd name="connsiteY3" fmla="*/ 3128725 h 3512999"/>
              <a:gd name="connsiteX4" fmla="*/ 4847443 w 7724059"/>
              <a:gd name="connsiteY4" fmla="*/ 3509579 h 3512999"/>
              <a:gd name="connsiteX5" fmla="*/ 6160386 w 7724059"/>
              <a:gd name="connsiteY5" fmla="*/ 2877838 h 3512999"/>
              <a:gd name="connsiteX6" fmla="*/ 7334303 w 7724059"/>
              <a:gd name="connsiteY6" fmla="*/ 1516596 h 3512999"/>
              <a:gd name="connsiteX7" fmla="*/ 7593202 w 7724059"/>
              <a:gd name="connsiteY7" fmla="*/ 1297440 h 3512999"/>
              <a:gd name="connsiteX8" fmla="*/ 7664113 w 7724059"/>
              <a:gd name="connsiteY8" fmla="*/ 1093620 h 3512999"/>
              <a:gd name="connsiteX9" fmla="*/ 6710650 w 7724059"/>
              <a:gd name="connsiteY9" fmla="*/ 182905 h 3512999"/>
              <a:gd name="connsiteX10" fmla="*/ 3929853 w 7724059"/>
              <a:gd name="connsiteY10" fmla="*/ 636 h 3512999"/>
              <a:gd name="connsiteX11" fmla="*/ 789335 w 7724059"/>
              <a:gd name="connsiteY11" fmla="*/ 9734 h 3512999"/>
              <a:gd name="connsiteX12" fmla="*/ 16951 w 7724059"/>
              <a:gd name="connsiteY12" fmla="*/ 901299 h 3512999"/>
              <a:gd name="connsiteX13" fmla="*/ 1638195 w 7724059"/>
              <a:gd name="connsiteY13" fmla="*/ 1798501 h 3512999"/>
              <a:gd name="connsiteX0" fmla="*/ 1638195 w 7949725"/>
              <a:gd name="connsiteY0" fmla="*/ 1798157 h 3512655"/>
              <a:gd name="connsiteX1" fmla="*/ 2430746 w 7949725"/>
              <a:gd name="connsiteY1" fmla="*/ 2325672 h 3512655"/>
              <a:gd name="connsiteX2" fmla="*/ 3061508 w 7949725"/>
              <a:gd name="connsiteY2" fmla="*/ 2571427 h 3512655"/>
              <a:gd name="connsiteX3" fmla="*/ 3932622 w 7949725"/>
              <a:gd name="connsiteY3" fmla="*/ 3128381 h 3512655"/>
              <a:gd name="connsiteX4" fmla="*/ 4847443 w 7949725"/>
              <a:gd name="connsiteY4" fmla="*/ 3509235 h 3512655"/>
              <a:gd name="connsiteX5" fmla="*/ 6160386 w 7949725"/>
              <a:gd name="connsiteY5" fmla="*/ 2877494 h 3512655"/>
              <a:gd name="connsiteX6" fmla="*/ 7334303 w 7949725"/>
              <a:gd name="connsiteY6" fmla="*/ 1516252 h 3512655"/>
              <a:gd name="connsiteX7" fmla="*/ 7593202 w 7949725"/>
              <a:gd name="connsiteY7" fmla="*/ 1297096 h 3512655"/>
              <a:gd name="connsiteX8" fmla="*/ 7915784 w 7949725"/>
              <a:gd name="connsiteY8" fmla="*/ 972416 h 3512655"/>
              <a:gd name="connsiteX9" fmla="*/ 6710650 w 7949725"/>
              <a:gd name="connsiteY9" fmla="*/ 182561 h 3512655"/>
              <a:gd name="connsiteX10" fmla="*/ 3929853 w 7949725"/>
              <a:gd name="connsiteY10" fmla="*/ 292 h 3512655"/>
              <a:gd name="connsiteX11" fmla="*/ 789335 w 7949725"/>
              <a:gd name="connsiteY11" fmla="*/ 9390 h 3512655"/>
              <a:gd name="connsiteX12" fmla="*/ 16951 w 7949725"/>
              <a:gd name="connsiteY12" fmla="*/ 900955 h 3512655"/>
              <a:gd name="connsiteX13" fmla="*/ 1638195 w 7949725"/>
              <a:gd name="connsiteY13" fmla="*/ 1798157 h 3512655"/>
              <a:gd name="connsiteX0" fmla="*/ 1934181 w 8245711"/>
              <a:gd name="connsiteY0" fmla="*/ 1798157 h 3512655"/>
              <a:gd name="connsiteX1" fmla="*/ 2726732 w 8245711"/>
              <a:gd name="connsiteY1" fmla="*/ 2325672 h 3512655"/>
              <a:gd name="connsiteX2" fmla="*/ 3357494 w 8245711"/>
              <a:gd name="connsiteY2" fmla="*/ 2571427 h 3512655"/>
              <a:gd name="connsiteX3" fmla="*/ 4228608 w 8245711"/>
              <a:gd name="connsiteY3" fmla="*/ 3128381 h 3512655"/>
              <a:gd name="connsiteX4" fmla="*/ 5143429 w 8245711"/>
              <a:gd name="connsiteY4" fmla="*/ 3509235 h 3512655"/>
              <a:gd name="connsiteX5" fmla="*/ 6456372 w 8245711"/>
              <a:gd name="connsiteY5" fmla="*/ 2877494 h 3512655"/>
              <a:gd name="connsiteX6" fmla="*/ 7630289 w 8245711"/>
              <a:gd name="connsiteY6" fmla="*/ 1516252 h 3512655"/>
              <a:gd name="connsiteX7" fmla="*/ 7889188 w 8245711"/>
              <a:gd name="connsiteY7" fmla="*/ 1297096 h 3512655"/>
              <a:gd name="connsiteX8" fmla="*/ 8211770 w 8245711"/>
              <a:gd name="connsiteY8" fmla="*/ 972416 h 3512655"/>
              <a:gd name="connsiteX9" fmla="*/ 7006636 w 8245711"/>
              <a:gd name="connsiteY9" fmla="*/ 182561 h 3512655"/>
              <a:gd name="connsiteX10" fmla="*/ 4225839 w 8245711"/>
              <a:gd name="connsiteY10" fmla="*/ 292 h 3512655"/>
              <a:gd name="connsiteX11" fmla="*/ 60657 w 8245711"/>
              <a:gd name="connsiteY11" fmla="*/ 75003 h 3512655"/>
              <a:gd name="connsiteX12" fmla="*/ 312937 w 8245711"/>
              <a:gd name="connsiteY12" fmla="*/ 900955 h 3512655"/>
              <a:gd name="connsiteX13" fmla="*/ 1934181 w 8245711"/>
              <a:gd name="connsiteY13" fmla="*/ 1798157 h 3512655"/>
              <a:gd name="connsiteX0" fmla="*/ 1934181 w 8828053"/>
              <a:gd name="connsiteY0" fmla="*/ 1797958 h 3512456"/>
              <a:gd name="connsiteX1" fmla="*/ 2726732 w 8828053"/>
              <a:gd name="connsiteY1" fmla="*/ 2325473 h 3512456"/>
              <a:gd name="connsiteX2" fmla="*/ 3357494 w 8828053"/>
              <a:gd name="connsiteY2" fmla="*/ 2571228 h 3512456"/>
              <a:gd name="connsiteX3" fmla="*/ 4228608 w 8828053"/>
              <a:gd name="connsiteY3" fmla="*/ 3128182 h 3512456"/>
              <a:gd name="connsiteX4" fmla="*/ 5143429 w 8828053"/>
              <a:gd name="connsiteY4" fmla="*/ 3509036 h 3512456"/>
              <a:gd name="connsiteX5" fmla="*/ 6456372 w 8828053"/>
              <a:gd name="connsiteY5" fmla="*/ 2877295 h 3512456"/>
              <a:gd name="connsiteX6" fmla="*/ 7630289 w 8828053"/>
              <a:gd name="connsiteY6" fmla="*/ 1516053 h 3512456"/>
              <a:gd name="connsiteX7" fmla="*/ 7889188 w 8828053"/>
              <a:gd name="connsiteY7" fmla="*/ 1296897 h 3512456"/>
              <a:gd name="connsiteX8" fmla="*/ 8211770 w 8828053"/>
              <a:gd name="connsiteY8" fmla="*/ 972217 h 3512456"/>
              <a:gd name="connsiteX9" fmla="*/ 8590214 w 8828053"/>
              <a:gd name="connsiteY9" fmla="*/ 247975 h 3512456"/>
              <a:gd name="connsiteX10" fmla="*/ 4225839 w 8828053"/>
              <a:gd name="connsiteY10" fmla="*/ 93 h 3512456"/>
              <a:gd name="connsiteX11" fmla="*/ 60657 w 8828053"/>
              <a:gd name="connsiteY11" fmla="*/ 74804 h 3512456"/>
              <a:gd name="connsiteX12" fmla="*/ 312937 w 8828053"/>
              <a:gd name="connsiteY12" fmla="*/ 900756 h 3512456"/>
              <a:gd name="connsiteX13" fmla="*/ 1934181 w 8828053"/>
              <a:gd name="connsiteY13" fmla="*/ 1797958 h 3512456"/>
              <a:gd name="connsiteX0" fmla="*/ 1934181 w 9029017"/>
              <a:gd name="connsiteY0" fmla="*/ 1797865 h 3512363"/>
              <a:gd name="connsiteX1" fmla="*/ 2726732 w 9029017"/>
              <a:gd name="connsiteY1" fmla="*/ 2325380 h 3512363"/>
              <a:gd name="connsiteX2" fmla="*/ 3357494 w 9029017"/>
              <a:gd name="connsiteY2" fmla="*/ 2571135 h 3512363"/>
              <a:gd name="connsiteX3" fmla="*/ 4228608 w 9029017"/>
              <a:gd name="connsiteY3" fmla="*/ 3128089 h 3512363"/>
              <a:gd name="connsiteX4" fmla="*/ 5143429 w 9029017"/>
              <a:gd name="connsiteY4" fmla="*/ 3508943 h 3512363"/>
              <a:gd name="connsiteX5" fmla="*/ 6456372 w 9029017"/>
              <a:gd name="connsiteY5" fmla="*/ 2877202 h 3512363"/>
              <a:gd name="connsiteX6" fmla="*/ 7630289 w 9029017"/>
              <a:gd name="connsiteY6" fmla="*/ 1515960 h 3512363"/>
              <a:gd name="connsiteX7" fmla="*/ 7889188 w 9029017"/>
              <a:gd name="connsiteY7" fmla="*/ 1296804 h 3512363"/>
              <a:gd name="connsiteX8" fmla="*/ 8211770 w 9029017"/>
              <a:gd name="connsiteY8" fmla="*/ 972124 h 3512363"/>
              <a:gd name="connsiteX9" fmla="*/ 8590214 w 9029017"/>
              <a:gd name="connsiteY9" fmla="*/ 247882 h 3512363"/>
              <a:gd name="connsiteX10" fmla="*/ 8719659 w 9029017"/>
              <a:gd name="connsiteY10" fmla="*/ 55779 h 3512363"/>
              <a:gd name="connsiteX11" fmla="*/ 4225839 w 9029017"/>
              <a:gd name="connsiteY11" fmla="*/ 0 h 3512363"/>
              <a:gd name="connsiteX12" fmla="*/ 60657 w 9029017"/>
              <a:gd name="connsiteY12" fmla="*/ 74711 h 3512363"/>
              <a:gd name="connsiteX13" fmla="*/ 312937 w 9029017"/>
              <a:gd name="connsiteY13" fmla="*/ 900663 h 3512363"/>
              <a:gd name="connsiteX14" fmla="*/ 1934181 w 9029017"/>
              <a:gd name="connsiteY14" fmla="*/ 1797865 h 3512363"/>
              <a:gd name="connsiteX0" fmla="*/ 1934181 w 9075269"/>
              <a:gd name="connsiteY0" fmla="*/ 1797865 h 3512363"/>
              <a:gd name="connsiteX1" fmla="*/ 2726732 w 9075269"/>
              <a:gd name="connsiteY1" fmla="*/ 2325380 h 3512363"/>
              <a:gd name="connsiteX2" fmla="*/ 3357494 w 9075269"/>
              <a:gd name="connsiteY2" fmla="*/ 2571135 h 3512363"/>
              <a:gd name="connsiteX3" fmla="*/ 4228608 w 9075269"/>
              <a:gd name="connsiteY3" fmla="*/ 3128089 h 3512363"/>
              <a:gd name="connsiteX4" fmla="*/ 5143429 w 9075269"/>
              <a:gd name="connsiteY4" fmla="*/ 3508943 h 3512363"/>
              <a:gd name="connsiteX5" fmla="*/ 6456372 w 9075269"/>
              <a:gd name="connsiteY5" fmla="*/ 2877202 h 3512363"/>
              <a:gd name="connsiteX6" fmla="*/ 7630289 w 9075269"/>
              <a:gd name="connsiteY6" fmla="*/ 1515960 h 3512363"/>
              <a:gd name="connsiteX7" fmla="*/ 7889188 w 9075269"/>
              <a:gd name="connsiteY7" fmla="*/ 1296804 h 3512363"/>
              <a:gd name="connsiteX8" fmla="*/ 8211770 w 9075269"/>
              <a:gd name="connsiteY8" fmla="*/ 972124 h 3512363"/>
              <a:gd name="connsiteX9" fmla="*/ 8762456 w 9075269"/>
              <a:gd name="connsiteY9" fmla="*/ 247882 h 3512363"/>
              <a:gd name="connsiteX10" fmla="*/ 8719659 w 9075269"/>
              <a:gd name="connsiteY10" fmla="*/ 55779 h 3512363"/>
              <a:gd name="connsiteX11" fmla="*/ 4225839 w 9075269"/>
              <a:gd name="connsiteY11" fmla="*/ 0 h 3512363"/>
              <a:gd name="connsiteX12" fmla="*/ 60657 w 9075269"/>
              <a:gd name="connsiteY12" fmla="*/ 74711 h 3512363"/>
              <a:gd name="connsiteX13" fmla="*/ 312937 w 9075269"/>
              <a:gd name="connsiteY13" fmla="*/ 900663 h 3512363"/>
              <a:gd name="connsiteX14" fmla="*/ 1934181 w 9075269"/>
              <a:gd name="connsiteY14" fmla="*/ 1797865 h 3512363"/>
              <a:gd name="connsiteX0" fmla="*/ 1934181 w 9075269"/>
              <a:gd name="connsiteY0" fmla="*/ 2136673 h 3851171"/>
              <a:gd name="connsiteX1" fmla="*/ 2726732 w 9075269"/>
              <a:gd name="connsiteY1" fmla="*/ 2664188 h 3851171"/>
              <a:gd name="connsiteX2" fmla="*/ 3357494 w 9075269"/>
              <a:gd name="connsiteY2" fmla="*/ 2909943 h 3851171"/>
              <a:gd name="connsiteX3" fmla="*/ 4228608 w 9075269"/>
              <a:gd name="connsiteY3" fmla="*/ 3466897 h 3851171"/>
              <a:gd name="connsiteX4" fmla="*/ 5143429 w 9075269"/>
              <a:gd name="connsiteY4" fmla="*/ 3847751 h 3851171"/>
              <a:gd name="connsiteX5" fmla="*/ 6456372 w 9075269"/>
              <a:gd name="connsiteY5" fmla="*/ 3216010 h 3851171"/>
              <a:gd name="connsiteX6" fmla="*/ 7630289 w 9075269"/>
              <a:gd name="connsiteY6" fmla="*/ 1854768 h 3851171"/>
              <a:gd name="connsiteX7" fmla="*/ 7889188 w 9075269"/>
              <a:gd name="connsiteY7" fmla="*/ 1635612 h 3851171"/>
              <a:gd name="connsiteX8" fmla="*/ 8211770 w 9075269"/>
              <a:gd name="connsiteY8" fmla="*/ 1310932 h 3851171"/>
              <a:gd name="connsiteX9" fmla="*/ 8762456 w 9075269"/>
              <a:gd name="connsiteY9" fmla="*/ 586690 h 3851171"/>
              <a:gd name="connsiteX10" fmla="*/ 8719659 w 9075269"/>
              <a:gd name="connsiteY10" fmla="*/ 394587 h 3851171"/>
              <a:gd name="connsiteX11" fmla="*/ 4268600 w 9075269"/>
              <a:gd name="connsiteY11" fmla="*/ 0 h 3851171"/>
              <a:gd name="connsiteX12" fmla="*/ 60657 w 9075269"/>
              <a:gd name="connsiteY12" fmla="*/ 413519 h 3851171"/>
              <a:gd name="connsiteX13" fmla="*/ 312937 w 9075269"/>
              <a:gd name="connsiteY13" fmla="*/ 1239471 h 3851171"/>
              <a:gd name="connsiteX14" fmla="*/ 1934181 w 9075269"/>
              <a:gd name="connsiteY14" fmla="*/ 2136673 h 3851171"/>
              <a:gd name="connsiteX0" fmla="*/ 1900976 w 9042064"/>
              <a:gd name="connsiteY0" fmla="*/ 2174910 h 3889408"/>
              <a:gd name="connsiteX1" fmla="*/ 2693527 w 9042064"/>
              <a:gd name="connsiteY1" fmla="*/ 2702425 h 3889408"/>
              <a:gd name="connsiteX2" fmla="*/ 3324289 w 9042064"/>
              <a:gd name="connsiteY2" fmla="*/ 2948180 h 3889408"/>
              <a:gd name="connsiteX3" fmla="*/ 4195403 w 9042064"/>
              <a:gd name="connsiteY3" fmla="*/ 3505134 h 3889408"/>
              <a:gd name="connsiteX4" fmla="*/ 5110224 w 9042064"/>
              <a:gd name="connsiteY4" fmla="*/ 3885988 h 3889408"/>
              <a:gd name="connsiteX5" fmla="*/ 6423167 w 9042064"/>
              <a:gd name="connsiteY5" fmla="*/ 3254247 h 3889408"/>
              <a:gd name="connsiteX6" fmla="*/ 7597084 w 9042064"/>
              <a:gd name="connsiteY6" fmla="*/ 1893005 h 3889408"/>
              <a:gd name="connsiteX7" fmla="*/ 7855983 w 9042064"/>
              <a:gd name="connsiteY7" fmla="*/ 1673849 h 3889408"/>
              <a:gd name="connsiteX8" fmla="*/ 8178565 w 9042064"/>
              <a:gd name="connsiteY8" fmla="*/ 1349169 h 3889408"/>
              <a:gd name="connsiteX9" fmla="*/ 8729251 w 9042064"/>
              <a:gd name="connsiteY9" fmla="*/ 624927 h 3889408"/>
              <a:gd name="connsiteX10" fmla="*/ 8686454 w 9042064"/>
              <a:gd name="connsiteY10" fmla="*/ 432824 h 3889408"/>
              <a:gd name="connsiteX11" fmla="*/ 4235395 w 9042064"/>
              <a:gd name="connsiteY11" fmla="*/ 38237 h 3889408"/>
              <a:gd name="connsiteX12" fmla="*/ 70209 w 9042064"/>
              <a:gd name="connsiteY12" fmla="*/ 12 h 3889408"/>
              <a:gd name="connsiteX13" fmla="*/ 279732 w 9042064"/>
              <a:gd name="connsiteY13" fmla="*/ 1277708 h 3889408"/>
              <a:gd name="connsiteX14" fmla="*/ 1900976 w 9042064"/>
              <a:gd name="connsiteY14" fmla="*/ 2174910 h 3889408"/>
              <a:gd name="connsiteX0" fmla="*/ 1900976 w 9312073"/>
              <a:gd name="connsiteY0" fmla="*/ 2181221 h 3895719"/>
              <a:gd name="connsiteX1" fmla="*/ 2693527 w 9312073"/>
              <a:gd name="connsiteY1" fmla="*/ 2708736 h 3895719"/>
              <a:gd name="connsiteX2" fmla="*/ 3324289 w 9312073"/>
              <a:gd name="connsiteY2" fmla="*/ 2954491 h 3895719"/>
              <a:gd name="connsiteX3" fmla="*/ 4195403 w 9312073"/>
              <a:gd name="connsiteY3" fmla="*/ 3511445 h 3895719"/>
              <a:gd name="connsiteX4" fmla="*/ 5110224 w 9312073"/>
              <a:gd name="connsiteY4" fmla="*/ 3892299 h 3895719"/>
              <a:gd name="connsiteX5" fmla="*/ 6423167 w 9312073"/>
              <a:gd name="connsiteY5" fmla="*/ 3260558 h 3895719"/>
              <a:gd name="connsiteX6" fmla="*/ 7597084 w 9312073"/>
              <a:gd name="connsiteY6" fmla="*/ 1899316 h 3895719"/>
              <a:gd name="connsiteX7" fmla="*/ 7855983 w 9312073"/>
              <a:gd name="connsiteY7" fmla="*/ 1680160 h 3895719"/>
              <a:gd name="connsiteX8" fmla="*/ 8178565 w 9312073"/>
              <a:gd name="connsiteY8" fmla="*/ 1355480 h 3895719"/>
              <a:gd name="connsiteX9" fmla="*/ 8729251 w 9312073"/>
              <a:gd name="connsiteY9" fmla="*/ 631238 h 3895719"/>
              <a:gd name="connsiteX10" fmla="*/ 9028518 w 9312073"/>
              <a:gd name="connsiteY10" fmla="*/ 9979 h 3895719"/>
              <a:gd name="connsiteX11" fmla="*/ 4235395 w 9312073"/>
              <a:gd name="connsiteY11" fmla="*/ 44548 h 3895719"/>
              <a:gd name="connsiteX12" fmla="*/ 70209 w 9312073"/>
              <a:gd name="connsiteY12" fmla="*/ 6323 h 3895719"/>
              <a:gd name="connsiteX13" fmla="*/ 279732 w 9312073"/>
              <a:gd name="connsiteY13" fmla="*/ 1284019 h 3895719"/>
              <a:gd name="connsiteX14" fmla="*/ 1900976 w 9312073"/>
              <a:gd name="connsiteY14" fmla="*/ 2181221 h 3895719"/>
              <a:gd name="connsiteX0" fmla="*/ 1900976 w 9344850"/>
              <a:gd name="connsiteY0" fmla="*/ 2181221 h 3895719"/>
              <a:gd name="connsiteX1" fmla="*/ 2693527 w 9344850"/>
              <a:gd name="connsiteY1" fmla="*/ 2708736 h 3895719"/>
              <a:gd name="connsiteX2" fmla="*/ 3324289 w 9344850"/>
              <a:gd name="connsiteY2" fmla="*/ 2954491 h 3895719"/>
              <a:gd name="connsiteX3" fmla="*/ 4195403 w 9344850"/>
              <a:gd name="connsiteY3" fmla="*/ 3511445 h 3895719"/>
              <a:gd name="connsiteX4" fmla="*/ 5110224 w 9344850"/>
              <a:gd name="connsiteY4" fmla="*/ 3892299 h 3895719"/>
              <a:gd name="connsiteX5" fmla="*/ 6423167 w 9344850"/>
              <a:gd name="connsiteY5" fmla="*/ 3260558 h 3895719"/>
              <a:gd name="connsiteX6" fmla="*/ 7597084 w 9344850"/>
              <a:gd name="connsiteY6" fmla="*/ 1899316 h 3895719"/>
              <a:gd name="connsiteX7" fmla="*/ 7855983 w 9344850"/>
              <a:gd name="connsiteY7" fmla="*/ 1680160 h 3895719"/>
              <a:gd name="connsiteX8" fmla="*/ 8178565 w 9344850"/>
              <a:gd name="connsiteY8" fmla="*/ 1355480 h 3895719"/>
              <a:gd name="connsiteX9" fmla="*/ 8878903 w 9344850"/>
              <a:gd name="connsiteY9" fmla="*/ 292429 h 3895719"/>
              <a:gd name="connsiteX10" fmla="*/ 9028518 w 9344850"/>
              <a:gd name="connsiteY10" fmla="*/ 9979 h 3895719"/>
              <a:gd name="connsiteX11" fmla="*/ 4235395 w 9344850"/>
              <a:gd name="connsiteY11" fmla="*/ 44548 h 3895719"/>
              <a:gd name="connsiteX12" fmla="*/ 70209 w 9344850"/>
              <a:gd name="connsiteY12" fmla="*/ 6323 h 3895719"/>
              <a:gd name="connsiteX13" fmla="*/ 279732 w 9344850"/>
              <a:gd name="connsiteY13" fmla="*/ 1284019 h 3895719"/>
              <a:gd name="connsiteX14" fmla="*/ 1900976 w 9344850"/>
              <a:gd name="connsiteY14" fmla="*/ 2181221 h 3895719"/>
              <a:gd name="connsiteX0" fmla="*/ 2001934 w 9445808"/>
              <a:gd name="connsiteY0" fmla="*/ 2181221 h 3895719"/>
              <a:gd name="connsiteX1" fmla="*/ 2794485 w 9445808"/>
              <a:gd name="connsiteY1" fmla="*/ 2708736 h 3895719"/>
              <a:gd name="connsiteX2" fmla="*/ 3425247 w 9445808"/>
              <a:gd name="connsiteY2" fmla="*/ 2954491 h 3895719"/>
              <a:gd name="connsiteX3" fmla="*/ 4296361 w 9445808"/>
              <a:gd name="connsiteY3" fmla="*/ 3511445 h 3895719"/>
              <a:gd name="connsiteX4" fmla="*/ 5211182 w 9445808"/>
              <a:gd name="connsiteY4" fmla="*/ 3892299 h 3895719"/>
              <a:gd name="connsiteX5" fmla="*/ 6524125 w 9445808"/>
              <a:gd name="connsiteY5" fmla="*/ 3260558 h 3895719"/>
              <a:gd name="connsiteX6" fmla="*/ 7698042 w 9445808"/>
              <a:gd name="connsiteY6" fmla="*/ 1899316 h 3895719"/>
              <a:gd name="connsiteX7" fmla="*/ 7956941 w 9445808"/>
              <a:gd name="connsiteY7" fmla="*/ 1680160 h 3895719"/>
              <a:gd name="connsiteX8" fmla="*/ 8279523 w 9445808"/>
              <a:gd name="connsiteY8" fmla="*/ 1355480 h 3895719"/>
              <a:gd name="connsiteX9" fmla="*/ 8979861 w 9445808"/>
              <a:gd name="connsiteY9" fmla="*/ 292429 h 3895719"/>
              <a:gd name="connsiteX10" fmla="*/ 9129476 w 9445808"/>
              <a:gd name="connsiteY10" fmla="*/ 9979 h 3895719"/>
              <a:gd name="connsiteX11" fmla="*/ 4336353 w 9445808"/>
              <a:gd name="connsiteY11" fmla="*/ 44548 h 3895719"/>
              <a:gd name="connsiteX12" fmla="*/ 171167 w 9445808"/>
              <a:gd name="connsiteY12" fmla="*/ 6323 h 3895719"/>
              <a:gd name="connsiteX13" fmla="*/ 166900 w 9445808"/>
              <a:gd name="connsiteY13" fmla="*/ 1306605 h 3895719"/>
              <a:gd name="connsiteX14" fmla="*/ 2001934 w 9445808"/>
              <a:gd name="connsiteY14" fmla="*/ 2181221 h 3895719"/>
              <a:gd name="connsiteX0" fmla="*/ 2001934 w 9445808"/>
              <a:gd name="connsiteY0" fmla="*/ 2181221 h 3898941"/>
              <a:gd name="connsiteX1" fmla="*/ 2794485 w 9445808"/>
              <a:gd name="connsiteY1" fmla="*/ 2708736 h 3898941"/>
              <a:gd name="connsiteX2" fmla="*/ 3425247 w 9445808"/>
              <a:gd name="connsiteY2" fmla="*/ 2954491 h 3898941"/>
              <a:gd name="connsiteX3" fmla="*/ 4296361 w 9445808"/>
              <a:gd name="connsiteY3" fmla="*/ 3511445 h 3898941"/>
              <a:gd name="connsiteX4" fmla="*/ 5211182 w 9445808"/>
              <a:gd name="connsiteY4" fmla="*/ 3892299 h 3898941"/>
              <a:gd name="connsiteX5" fmla="*/ 6502746 w 9445808"/>
              <a:gd name="connsiteY5" fmla="*/ 3147620 h 3898941"/>
              <a:gd name="connsiteX6" fmla="*/ 7698042 w 9445808"/>
              <a:gd name="connsiteY6" fmla="*/ 1899316 h 3898941"/>
              <a:gd name="connsiteX7" fmla="*/ 7956941 w 9445808"/>
              <a:gd name="connsiteY7" fmla="*/ 1680160 h 3898941"/>
              <a:gd name="connsiteX8" fmla="*/ 8279523 w 9445808"/>
              <a:gd name="connsiteY8" fmla="*/ 1355480 h 3898941"/>
              <a:gd name="connsiteX9" fmla="*/ 8979861 w 9445808"/>
              <a:gd name="connsiteY9" fmla="*/ 292429 h 3898941"/>
              <a:gd name="connsiteX10" fmla="*/ 9129476 w 9445808"/>
              <a:gd name="connsiteY10" fmla="*/ 9979 h 3898941"/>
              <a:gd name="connsiteX11" fmla="*/ 4336353 w 9445808"/>
              <a:gd name="connsiteY11" fmla="*/ 44548 h 3898941"/>
              <a:gd name="connsiteX12" fmla="*/ 171167 w 9445808"/>
              <a:gd name="connsiteY12" fmla="*/ 6323 h 3898941"/>
              <a:gd name="connsiteX13" fmla="*/ 166900 w 9445808"/>
              <a:gd name="connsiteY13" fmla="*/ 1306605 h 3898941"/>
              <a:gd name="connsiteX14" fmla="*/ 2001934 w 9445808"/>
              <a:gd name="connsiteY14" fmla="*/ 2181221 h 3898941"/>
              <a:gd name="connsiteX0" fmla="*/ 2001934 w 9445808"/>
              <a:gd name="connsiteY0" fmla="*/ 2181221 h 3898941"/>
              <a:gd name="connsiteX1" fmla="*/ 2794485 w 9445808"/>
              <a:gd name="connsiteY1" fmla="*/ 2708736 h 3898941"/>
              <a:gd name="connsiteX2" fmla="*/ 3425247 w 9445808"/>
              <a:gd name="connsiteY2" fmla="*/ 2954491 h 3898941"/>
              <a:gd name="connsiteX3" fmla="*/ 4296361 w 9445808"/>
              <a:gd name="connsiteY3" fmla="*/ 3511445 h 3898941"/>
              <a:gd name="connsiteX4" fmla="*/ 5211182 w 9445808"/>
              <a:gd name="connsiteY4" fmla="*/ 3892299 h 3898941"/>
              <a:gd name="connsiteX5" fmla="*/ 6502746 w 9445808"/>
              <a:gd name="connsiteY5" fmla="*/ 3147620 h 3898941"/>
              <a:gd name="connsiteX6" fmla="*/ 7698042 w 9445808"/>
              <a:gd name="connsiteY6" fmla="*/ 1899316 h 3898941"/>
              <a:gd name="connsiteX7" fmla="*/ 7967630 w 9445808"/>
              <a:gd name="connsiteY7" fmla="*/ 1454287 h 3898941"/>
              <a:gd name="connsiteX8" fmla="*/ 8279523 w 9445808"/>
              <a:gd name="connsiteY8" fmla="*/ 1355480 h 3898941"/>
              <a:gd name="connsiteX9" fmla="*/ 8979861 w 9445808"/>
              <a:gd name="connsiteY9" fmla="*/ 292429 h 3898941"/>
              <a:gd name="connsiteX10" fmla="*/ 9129476 w 9445808"/>
              <a:gd name="connsiteY10" fmla="*/ 9979 h 3898941"/>
              <a:gd name="connsiteX11" fmla="*/ 4336353 w 9445808"/>
              <a:gd name="connsiteY11" fmla="*/ 44548 h 3898941"/>
              <a:gd name="connsiteX12" fmla="*/ 171167 w 9445808"/>
              <a:gd name="connsiteY12" fmla="*/ 6323 h 3898941"/>
              <a:gd name="connsiteX13" fmla="*/ 166900 w 9445808"/>
              <a:gd name="connsiteY13" fmla="*/ 1306605 h 3898941"/>
              <a:gd name="connsiteX14" fmla="*/ 2001934 w 9445808"/>
              <a:gd name="connsiteY14" fmla="*/ 2181221 h 3898941"/>
              <a:gd name="connsiteX0" fmla="*/ 2001934 w 9445808"/>
              <a:gd name="connsiteY0" fmla="*/ 2181221 h 3898941"/>
              <a:gd name="connsiteX1" fmla="*/ 2794485 w 9445808"/>
              <a:gd name="connsiteY1" fmla="*/ 2708736 h 3898941"/>
              <a:gd name="connsiteX2" fmla="*/ 3425247 w 9445808"/>
              <a:gd name="connsiteY2" fmla="*/ 2954491 h 3898941"/>
              <a:gd name="connsiteX3" fmla="*/ 4296361 w 9445808"/>
              <a:gd name="connsiteY3" fmla="*/ 3511445 h 3898941"/>
              <a:gd name="connsiteX4" fmla="*/ 5211182 w 9445808"/>
              <a:gd name="connsiteY4" fmla="*/ 3892299 h 3898941"/>
              <a:gd name="connsiteX5" fmla="*/ 6502746 w 9445808"/>
              <a:gd name="connsiteY5" fmla="*/ 3147620 h 3898941"/>
              <a:gd name="connsiteX6" fmla="*/ 7698042 w 9445808"/>
              <a:gd name="connsiteY6" fmla="*/ 1899316 h 3898941"/>
              <a:gd name="connsiteX7" fmla="*/ 7967630 w 9445808"/>
              <a:gd name="connsiteY7" fmla="*/ 1454287 h 3898941"/>
              <a:gd name="connsiteX8" fmla="*/ 8279523 w 9445808"/>
              <a:gd name="connsiteY8" fmla="*/ 1005377 h 3898941"/>
              <a:gd name="connsiteX9" fmla="*/ 8979861 w 9445808"/>
              <a:gd name="connsiteY9" fmla="*/ 292429 h 3898941"/>
              <a:gd name="connsiteX10" fmla="*/ 9129476 w 9445808"/>
              <a:gd name="connsiteY10" fmla="*/ 9979 h 3898941"/>
              <a:gd name="connsiteX11" fmla="*/ 4336353 w 9445808"/>
              <a:gd name="connsiteY11" fmla="*/ 44548 h 3898941"/>
              <a:gd name="connsiteX12" fmla="*/ 171167 w 9445808"/>
              <a:gd name="connsiteY12" fmla="*/ 6323 h 3898941"/>
              <a:gd name="connsiteX13" fmla="*/ 166900 w 9445808"/>
              <a:gd name="connsiteY13" fmla="*/ 1306605 h 3898941"/>
              <a:gd name="connsiteX14" fmla="*/ 2001934 w 9445808"/>
              <a:gd name="connsiteY14" fmla="*/ 2181221 h 3898941"/>
              <a:gd name="connsiteX0" fmla="*/ 2001934 w 9457009"/>
              <a:gd name="connsiteY0" fmla="*/ 2181221 h 3898941"/>
              <a:gd name="connsiteX1" fmla="*/ 2794485 w 9457009"/>
              <a:gd name="connsiteY1" fmla="*/ 2708736 h 3898941"/>
              <a:gd name="connsiteX2" fmla="*/ 3425247 w 9457009"/>
              <a:gd name="connsiteY2" fmla="*/ 2954491 h 3898941"/>
              <a:gd name="connsiteX3" fmla="*/ 4296361 w 9457009"/>
              <a:gd name="connsiteY3" fmla="*/ 3511445 h 3898941"/>
              <a:gd name="connsiteX4" fmla="*/ 5211182 w 9457009"/>
              <a:gd name="connsiteY4" fmla="*/ 3892299 h 3898941"/>
              <a:gd name="connsiteX5" fmla="*/ 6502746 w 9457009"/>
              <a:gd name="connsiteY5" fmla="*/ 3147620 h 3898941"/>
              <a:gd name="connsiteX6" fmla="*/ 7698042 w 9457009"/>
              <a:gd name="connsiteY6" fmla="*/ 1899316 h 3898941"/>
              <a:gd name="connsiteX7" fmla="*/ 7967630 w 9457009"/>
              <a:gd name="connsiteY7" fmla="*/ 1454287 h 3898941"/>
              <a:gd name="connsiteX8" fmla="*/ 8979861 w 9457009"/>
              <a:gd name="connsiteY8" fmla="*/ 292429 h 3898941"/>
              <a:gd name="connsiteX9" fmla="*/ 9129476 w 9457009"/>
              <a:gd name="connsiteY9" fmla="*/ 9979 h 3898941"/>
              <a:gd name="connsiteX10" fmla="*/ 4336353 w 9457009"/>
              <a:gd name="connsiteY10" fmla="*/ 44548 h 3898941"/>
              <a:gd name="connsiteX11" fmla="*/ 171167 w 9457009"/>
              <a:gd name="connsiteY11" fmla="*/ 6323 h 3898941"/>
              <a:gd name="connsiteX12" fmla="*/ 166900 w 9457009"/>
              <a:gd name="connsiteY12" fmla="*/ 1306605 h 3898941"/>
              <a:gd name="connsiteX13" fmla="*/ 2001934 w 9457009"/>
              <a:gd name="connsiteY13" fmla="*/ 2181221 h 3898941"/>
              <a:gd name="connsiteX0" fmla="*/ 2001934 w 9467155"/>
              <a:gd name="connsiteY0" fmla="*/ 2181221 h 3898941"/>
              <a:gd name="connsiteX1" fmla="*/ 2794485 w 9467155"/>
              <a:gd name="connsiteY1" fmla="*/ 2708736 h 3898941"/>
              <a:gd name="connsiteX2" fmla="*/ 3425247 w 9467155"/>
              <a:gd name="connsiteY2" fmla="*/ 2954491 h 3898941"/>
              <a:gd name="connsiteX3" fmla="*/ 4296361 w 9467155"/>
              <a:gd name="connsiteY3" fmla="*/ 3511445 h 3898941"/>
              <a:gd name="connsiteX4" fmla="*/ 5211182 w 9467155"/>
              <a:gd name="connsiteY4" fmla="*/ 3892299 h 3898941"/>
              <a:gd name="connsiteX5" fmla="*/ 6502746 w 9467155"/>
              <a:gd name="connsiteY5" fmla="*/ 3147620 h 3898941"/>
              <a:gd name="connsiteX6" fmla="*/ 7698042 w 9467155"/>
              <a:gd name="connsiteY6" fmla="*/ 1899316 h 3898941"/>
              <a:gd name="connsiteX7" fmla="*/ 8979861 w 9467155"/>
              <a:gd name="connsiteY7" fmla="*/ 292429 h 3898941"/>
              <a:gd name="connsiteX8" fmla="*/ 9129476 w 9467155"/>
              <a:gd name="connsiteY8" fmla="*/ 9979 h 3898941"/>
              <a:gd name="connsiteX9" fmla="*/ 4336353 w 9467155"/>
              <a:gd name="connsiteY9" fmla="*/ 44548 h 3898941"/>
              <a:gd name="connsiteX10" fmla="*/ 171167 w 9467155"/>
              <a:gd name="connsiteY10" fmla="*/ 6323 h 3898941"/>
              <a:gd name="connsiteX11" fmla="*/ 166900 w 9467155"/>
              <a:gd name="connsiteY11" fmla="*/ 1306605 h 3898941"/>
              <a:gd name="connsiteX12" fmla="*/ 2001934 w 9467155"/>
              <a:gd name="connsiteY12" fmla="*/ 2181221 h 3898941"/>
              <a:gd name="connsiteX0" fmla="*/ 2001934 w 9470464"/>
              <a:gd name="connsiteY0" fmla="*/ 2181221 h 3898941"/>
              <a:gd name="connsiteX1" fmla="*/ 2794485 w 9470464"/>
              <a:gd name="connsiteY1" fmla="*/ 2708736 h 3898941"/>
              <a:gd name="connsiteX2" fmla="*/ 3425247 w 9470464"/>
              <a:gd name="connsiteY2" fmla="*/ 2954491 h 3898941"/>
              <a:gd name="connsiteX3" fmla="*/ 4296361 w 9470464"/>
              <a:gd name="connsiteY3" fmla="*/ 3511445 h 3898941"/>
              <a:gd name="connsiteX4" fmla="*/ 5211182 w 9470464"/>
              <a:gd name="connsiteY4" fmla="*/ 3892299 h 3898941"/>
              <a:gd name="connsiteX5" fmla="*/ 6502746 w 9470464"/>
              <a:gd name="connsiteY5" fmla="*/ 3147620 h 3898941"/>
              <a:gd name="connsiteX6" fmla="*/ 7612527 w 9470464"/>
              <a:gd name="connsiteY6" fmla="*/ 1842847 h 3898941"/>
              <a:gd name="connsiteX7" fmla="*/ 8979861 w 9470464"/>
              <a:gd name="connsiteY7" fmla="*/ 292429 h 3898941"/>
              <a:gd name="connsiteX8" fmla="*/ 9129476 w 9470464"/>
              <a:gd name="connsiteY8" fmla="*/ 9979 h 3898941"/>
              <a:gd name="connsiteX9" fmla="*/ 4336353 w 9470464"/>
              <a:gd name="connsiteY9" fmla="*/ 44548 h 3898941"/>
              <a:gd name="connsiteX10" fmla="*/ 171167 w 9470464"/>
              <a:gd name="connsiteY10" fmla="*/ 6323 h 3898941"/>
              <a:gd name="connsiteX11" fmla="*/ 166900 w 9470464"/>
              <a:gd name="connsiteY11" fmla="*/ 1306605 h 3898941"/>
              <a:gd name="connsiteX12" fmla="*/ 2001934 w 9470464"/>
              <a:gd name="connsiteY12" fmla="*/ 2181221 h 3898941"/>
              <a:gd name="connsiteX0" fmla="*/ 2001934 w 9470464"/>
              <a:gd name="connsiteY0" fmla="*/ 2181221 h 3900077"/>
              <a:gd name="connsiteX1" fmla="*/ 2794485 w 9470464"/>
              <a:gd name="connsiteY1" fmla="*/ 2708736 h 3900077"/>
              <a:gd name="connsiteX2" fmla="*/ 3425247 w 9470464"/>
              <a:gd name="connsiteY2" fmla="*/ 3101307 h 3900077"/>
              <a:gd name="connsiteX3" fmla="*/ 4296361 w 9470464"/>
              <a:gd name="connsiteY3" fmla="*/ 3511445 h 3900077"/>
              <a:gd name="connsiteX4" fmla="*/ 5211182 w 9470464"/>
              <a:gd name="connsiteY4" fmla="*/ 3892299 h 3900077"/>
              <a:gd name="connsiteX5" fmla="*/ 6502746 w 9470464"/>
              <a:gd name="connsiteY5" fmla="*/ 3147620 h 3900077"/>
              <a:gd name="connsiteX6" fmla="*/ 7612527 w 9470464"/>
              <a:gd name="connsiteY6" fmla="*/ 1842847 h 3900077"/>
              <a:gd name="connsiteX7" fmla="*/ 8979861 w 9470464"/>
              <a:gd name="connsiteY7" fmla="*/ 292429 h 3900077"/>
              <a:gd name="connsiteX8" fmla="*/ 9129476 w 9470464"/>
              <a:gd name="connsiteY8" fmla="*/ 9979 h 3900077"/>
              <a:gd name="connsiteX9" fmla="*/ 4336353 w 9470464"/>
              <a:gd name="connsiteY9" fmla="*/ 44548 h 3900077"/>
              <a:gd name="connsiteX10" fmla="*/ 171167 w 9470464"/>
              <a:gd name="connsiteY10" fmla="*/ 6323 h 3900077"/>
              <a:gd name="connsiteX11" fmla="*/ 166900 w 9470464"/>
              <a:gd name="connsiteY11" fmla="*/ 1306605 h 3900077"/>
              <a:gd name="connsiteX12" fmla="*/ 2001934 w 9470464"/>
              <a:gd name="connsiteY12" fmla="*/ 2181221 h 3900077"/>
              <a:gd name="connsiteX0" fmla="*/ 2001934 w 9240363"/>
              <a:gd name="connsiteY0" fmla="*/ 2181221 h 3900077"/>
              <a:gd name="connsiteX1" fmla="*/ 2794485 w 9240363"/>
              <a:gd name="connsiteY1" fmla="*/ 2708736 h 3900077"/>
              <a:gd name="connsiteX2" fmla="*/ 3425247 w 9240363"/>
              <a:gd name="connsiteY2" fmla="*/ 3101307 h 3900077"/>
              <a:gd name="connsiteX3" fmla="*/ 4296361 w 9240363"/>
              <a:gd name="connsiteY3" fmla="*/ 3511445 h 3900077"/>
              <a:gd name="connsiteX4" fmla="*/ 5211182 w 9240363"/>
              <a:gd name="connsiteY4" fmla="*/ 3892299 h 3900077"/>
              <a:gd name="connsiteX5" fmla="*/ 6502746 w 9240363"/>
              <a:gd name="connsiteY5" fmla="*/ 3147620 h 3900077"/>
              <a:gd name="connsiteX6" fmla="*/ 7612527 w 9240363"/>
              <a:gd name="connsiteY6" fmla="*/ 1842847 h 3900077"/>
              <a:gd name="connsiteX7" fmla="*/ 9129476 w 9240363"/>
              <a:gd name="connsiteY7" fmla="*/ 9979 h 3900077"/>
              <a:gd name="connsiteX8" fmla="*/ 4336353 w 9240363"/>
              <a:gd name="connsiteY8" fmla="*/ 44548 h 3900077"/>
              <a:gd name="connsiteX9" fmla="*/ 171167 w 9240363"/>
              <a:gd name="connsiteY9" fmla="*/ 6323 h 3900077"/>
              <a:gd name="connsiteX10" fmla="*/ 166900 w 9240363"/>
              <a:gd name="connsiteY10" fmla="*/ 1306605 h 3900077"/>
              <a:gd name="connsiteX11" fmla="*/ 2001934 w 9240363"/>
              <a:gd name="connsiteY11" fmla="*/ 2181221 h 3900077"/>
              <a:gd name="connsiteX0" fmla="*/ 2001934 w 9129476"/>
              <a:gd name="connsiteY0" fmla="*/ 2181221 h 3900077"/>
              <a:gd name="connsiteX1" fmla="*/ 2794485 w 9129476"/>
              <a:gd name="connsiteY1" fmla="*/ 2708736 h 3900077"/>
              <a:gd name="connsiteX2" fmla="*/ 3425247 w 9129476"/>
              <a:gd name="connsiteY2" fmla="*/ 3101307 h 3900077"/>
              <a:gd name="connsiteX3" fmla="*/ 4296361 w 9129476"/>
              <a:gd name="connsiteY3" fmla="*/ 3511445 h 3900077"/>
              <a:gd name="connsiteX4" fmla="*/ 5211182 w 9129476"/>
              <a:gd name="connsiteY4" fmla="*/ 3892299 h 3900077"/>
              <a:gd name="connsiteX5" fmla="*/ 6502746 w 9129476"/>
              <a:gd name="connsiteY5" fmla="*/ 3147620 h 3900077"/>
              <a:gd name="connsiteX6" fmla="*/ 7612527 w 9129476"/>
              <a:gd name="connsiteY6" fmla="*/ 1842847 h 3900077"/>
              <a:gd name="connsiteX7" fmla="*/ 9129476 w 9129476"/>
              <a:gd name="connsiteY7" fmla="*/ 9979 h 3900077"/>
              <a:gd name="connsiteX8" fmla="*/ 4336353 w 9129476"/>
              <a:gd name="connsiteY8" fmla="*/ 44548 h 3900077"/>
              <a:gd name="connsiteX9" fmla="*/ 171167 w 9129476"/>
              <a:gd name="connsiteY9" fmla="*/ 6323 h 3900077"/>
              <a:gd name="connsiteX10" fmla="*/ 166900 w 9129476"/>
              <a:gd name="connsiteY10" fmla="*/ 1306605 h 3900077"/>
              <a:gd name="connsiteX11" fmla="*/ 2001934 w 9129476"/>
              <a:gd name="connsiteY11" fmla="*/ 2181221 h 3900077"/>
              <a:gd name="connsiteX0" fmla="*/ 2001934 w 9129476"/>
              <a:gd name="connsiteY0" fmla="*/ 4544968 h 6263824"/>
              <a:gd name="connsiteX1" fmla="*/ 2794485 w 9129476"/>
              <a:gd name="connsiteY1" fmla="*/ 5072483 h 6263824"/>
              <a:gd name="connsiteX2" fmla="*/ 3425247 w 9129476"/>
              <a:gd name="connsiteY2" fmla="*/ 5465054 h 6263824"/>
              <a:gd name="connsiteX3" fmla="*/ 4296361 w 9129476"/>
              <a:gd name="connsiteY3" fmla="*/ 5875192 h 6263824"/>
              <a:gd name="connsiteX4" fmla="*/ 5211182 w 9129476"/>
              <a:gd name="connsiteY4" fmla="*/ 6256046 h 6263824"/>
              <a:gd name="connsiteX5" fmla="*/ 6502746 w 9129476"/>
              <a:gd name="connsiteY5" fmla="*/ 5511367 h 6263824"/>
              <a:gd name="connsiteX6" fmla="*/ 7612527 w 9129476"/>
              <a:gd name="connsiteY6" fmla="*/ 4206594 h 6263824"/>
              <a:gd name="connsiteX7" fmla="*/ 9129476 w 9129476"/>
              <a:gd name="connsiteY7" fmla="*/ 2373726 h 6263824"/>
              <a:gd name="connsiteX8" fmla="*/ 2221265 w 9129476"/>
              <a:gd name="connsiteY8" fmla="*/ 0 h 6263824"/>
              <a:gd name="connsiteX9" fmla="*/ 171167 w 9129476"/>
              <a:gd name="connsiteY9" fmla="*/ 2370070 h 6263824"/>
              <a:gd name="connsiteX10" fmla="*/ 166900 w 9129476"/>
              <a:gd name="connsiteY10" fmla="*/ 3670352 h 6263824"/>
              <a:gd name="connsiteX11" fmla="*/ 2001934 w 9129476"/>
              <a:gd name="connsiteY11" fmla="*/ 4544968 h 6263824"/>
              <a:gd name="connsiteX0" fmla="*/ 2001934 w 9129693"/>
              <a:gd name="connsiteY0" fmla="*/ 4549136 h 6267992"/>
              <a:gd name="connsiteX1" fmla="*/ 2794485 w 9129693"/>
              <a:gd name="connsiteY1" fmla="*/ 5076651 h 6267992"/>
              <a:gd name="connsiteX2" fmla="*/ 3425247 w 9129693"/>
              <a:gd name="connsiteY2" fmla="*/ 5469222 h 6267992"/>
              <a:gd name="connsiteX3" fmla="*/ 4296361 w 9129693"/>
              <a:gd name="connsiteY3" fmla="*/ 5879360 h 6267992"/>
              <a:gd name="connsiteX4" fmla="*/ 5211182 w 9129693"/>
              <a:gd name="connsiteY4" fmla="*/ 6260214 h 6267992"/>
              <a:gd name="connsiteX5" fmla="*/ 6502746 w 9129693"/>
              <a:gd name="connsiteY5" fmla="*/ 5515535 h 6267992"/>
              <a:gd name="connsiteX6" fmla="*/ 7612527 w 9129693"/>
              <a:gd name="connsiteY6" fmla="*/ 4210762 h 6267992"/>
              <a:gd name="connsiteX7" fmla="*/ 9129476 w 9129693"/>
              <a:gd name="connsiteY7" fmla="*/ 2377894 h 6267992"/>
              <a:gd name="connsiteX8" fmla="*/ 7505206 w 9129693"/>
              <a:gd name="connsiteY8" fmla="*/ 1813239 h 6267992"/>
              <a:gd name="connsiteX9" fmla="*/ 2221265 w 9129693"/>
              <a:gd name="connsiteY9" fmla="*/ 4168 h 6267992"/>
              <a:gd name="connsiteX10" fmla="*/ 171167 w 9129693"/>
              <a:gd name="connsiteY10" fmla="*/ 2374238 h 6267992"/>
              <a:gd name="connsiteX11" fmla="*/ 166900 w 9129693"/>
              <a:gd name="connsiteY11" fmla="*/ 3674520 h 6267992"/>
              <a:gd name="connsiteX12" fmla="*/ 2001934 w 9129693"/>
              <a:gd name="connsiteY12" fmla="*/ 4549136 h 6267992"/>
              <a:gd name="connsiteX0" fmla="*/ 2001934 w 10365425"/>
              <a:gd name="connsiteY0" fmla="*/ 4625661 h 6344517"/>
              <a:gd name="connsiteX1" fmla="*/ 2794485 w 10365425"/>
              <a:gd name="connsiteY1" fmla="*/ 5153176 h 6344517"/>
              <a:gd name="connsiteX2" fmla="*/ 3425247 w 10365425"/>
              <a:gd name="connsiteY2" fmla="*/ 5545747 h 6344517"/>
              <a:gd name="connsiteX3" fmla="*/ 4296361 w 10365425"/>
              <a:gd name="connsiteY3" fmla="*/ 5955885 h 6344517"/>
              <a:gd name="connsiteX4" fmla="*/ 5211182 w 10365425"/>
              <a:gd name="connsiteY4" fmla="*/ 6336739 h 6344517"/>
              <a:gd name="connsiteX5" fmla="*/ 6502746 w 10365425"/>
              <a:gd name="connsiteY5" fmla="*/ 5592060 h 6344517"/>
              <a:gd name="connsiteX6" fmla="*/ 7612527 w 10365425"/>
              <a:gd name="connsiteY6" fmla="*/ 4287287 h 6344517"/>
              <a:gd name="connsiteX7" fmla="*/ 9129476 w 10365425"/>
              <a:gd name="connsiteY7" fmla="*/ 2454419 h 6344517"/>
              <a:gd name="connsiteX8" fmla="*/ 10014819 w 10365425"/>
              <a:gd name="connsiteY8" fmla="*/ 291953 h 6344517"/>
              <a:gd name="connsiteX9" fmla="*/ 2221265 w 10365425"/>
              <a:gd name="connsiteY9" fmla="*/ 80693 h 6344517"/>
              <a:gd name="connsiteX10" fmla="*/ 171167 w 10365425"/>
              <a:gd name="connsiteY10" fmla="*/ 2450763 h 6344517"/>
              <a:gd name="connsiteX11" fmla="*/ 166900 w 10365425"/>
              <a:gd name="connsiteY11" fmla="*/ 3751045 h 6344517"/>
              <a:gd name="connsiteX12" fmla="*/ 2001934 w 10365425"/>
              <a:gd name="connsiteY12" fmla="*/ 4625661 h 6344517"/>
              <a:gd name="connsiteX0" fmla="*/ 2001934 w 10383857"/>
              <a:gd name="connsiteY0" fmla="*/ 4625661 h 6344517"/>
              <a:gd name="connsiteX1" fmla="*/ 2794485 w 10383857"/>
              <a:gd name="connsiteY1" fmla="*/ 5153176 h 6344517"/>
              <a:gd name="connsiteX2" fmla="*/ 3425247 w 10383857"/>
              <a:gd name="connsiteY2" fmla="*/ 5545747 h 6344517"/>
              <a:gd name="connsiteX3" fmla="*/ 4296361 w 10383857"/>
              <a:gd name="connsiteY3" fmla="*/ 5955885 h 6344517"/>
              <a:gd name="connsiteX4" fmla="*/ 5211182 w 10383857"/>
              <a:gd name="connsiteY4" fmla="*/ 6336739 h 6344517"/>
              <a:gd name="connsiteX5" fmla="*/ 6502746 w 10383857"/>
              <a:gd name="connsiteY5" fmla="*/ 5592060 h 6344517"/>
              <a:gd name="connsiteX6" fmla="*/ 7612527 w 10383857"/>
              <a:gd name="connsiteY6" fmla="*/ 4287287 h 6344517"/>
              <a:gd name="connsiteX7" fmla="*/ 9271942 w 10383857"/>
              <a:gd name="connsiteY7" fmla="*/ 2188117 h 6344517"/>
              <a:gd name="connsiteX8" fmla="*/ 10014819 w 10383857"/>
              <a:gd name="connsiteY8" fmla="*/ 291953 h 6344517"/>
              <a:gd name="connsiteX9" fmla="*/ 2221265 w 10383857"/>
              <a:gd name="connsiteY9" fmla="*/ 80693 h 6344517"/>
              <a:gd name="connsiteX10" fmla="*/ 171167 w 10383857"/>
              <a:gd name="connsiteY10" fmla="*/ 2450763 h 6344517"/>
              <a:gd name="connsiteX11" fmla="*/ 166900 w 10383857"/>
              <a:gd name="connsiteY11" fmla="*/ 3751045 h 6344517"/>
              <a:gd name="connsiteX12" fmla="*/ 2001934 w 10383857"/>
              <a:gd name="connsiteY12" fmla="*/ 4625661 h 6344517"/>
              <a:gd name="connsiteX0" fmla="*/ 2001934 w 10558490"/>
              <a:gd name="connsiteY0" fmla="*/ 4584570 h 6303426"/>
              <a:gd name="connsiteX1" fmla="*/ 2794485 w 10558490"/>
              <a:gd name="connsiteY1" fmla="*/ 5112085 h 6303426"/>
              <a:gd name="connsiteX2" fmla="*/ 3425247 w 10558490"/>
              <a:gd name="connsiteY2" fmla="*/ 5504656 h 6303426"/>
              <a:gd name="connsiteX3" fmla="*/ 4296361 w 10558490"/>
              <a:gd name="connsiteY3" fmla="*/ 5914794 h 6303426"/>
              <a:gd name="connsiteX4" fmla="*/ 5211182 w 10558490"/>
              <a:gd name="connsiteY4" fmla="*/ 6295648 h 6303426"/>
              <a:gd name="connsiteX5" fmla="*/ 6502746 w 10558490"/>
              <a:gd name="connsiteY5" fmla="*/ 5550969 h 6303426"/>
              <a:gd name="connsiteX6" fmla="*/ 7612527 w 10558490"/>
              <a:gd name="connsiteY6" fmla="*/ 4246196 h 6303426"/>
              <a:gd name="connsiteX7" fmla="*/ 9271942 w 10558490"/>
              <a:gd name="connsiteY7" fmla="*/ 2147026 h 6303426"/>
              <a:gd name="connsiteX8" fmla="*/ 9828516 w 10558490"/>
              <a:gd name="connsiteY8" fmla="*/ 1431857 h 6303426"/>
              <a:gd name="connsiteX9" fmla="*/ 10014819 w 10558490"/>
              <a:gd name="connsiteY9" fmla="*/ 250862 h 6303426"/>
              <a:gd name="connsiteX10" fmla="*/ 2221265 w 10558490"/>
              <a:gd name="connsiteY10" fmla="*/ 39602 h 6303426"/>
              <a:gd name="connsiteX11" fmla="*/ 171167 w 10558490"/>
              <a:gd name="connsiteY11" fmla="*/ 2409672 h 6303426"/>
              <a:gd name="connsiteX12" fmla="*/ 166900 w 10558490"/>
              <a:gd name="connsiteY12" fmla="*/ 3709954 h 6303426"/>
              <a:gd name="connsiteX13" fmla="*/ 2001934 w 10558490"/>
              <a:gd name="connsiteY13" fmla="*/ 4584570 h 6303426"/>
              <a:gd name="connsiteX0" fmla="*/ 2001934 w 11125461"/>
              <a:gd name="connsiteY0" fmla="*/ 4584570 h 6303426"/>
              <a:gd name="connsiteX1" fmla="*/ 2794485 w 11125461"/>
              <a:gd name="connsiteY1" fmla="*/ 5112085 h 6303426"/>
              <a:gd name="connsiteX2" fmla="*/ 3425247 w 11125461"/>
              <a:gd name="connsiteY2" fmla="*/ 5504656 h 6303426"/>
              <a:gd name="connsiteX3" fmla="*/ 4296361 w 11125461"/>
              <a:gd name="connsiteY3" fmla="*/ 5914794 h 6303426"/>
              <a:gd name="connsiteX4" fmla="*/ 5211182 w 11125461"/>
              <a:gd name="connsiteY4" fmla="*/ 6295648 h 6303426"/>
              <a:gd name="connsiteX5" fmla="*/ 6502746 w 11125461"/>
              <a:gd name="connsiteY5" fmla="*/ 5550969 h 6303426"/>
              <a:gd name="connsiteX6" fmla="*/ 7612527 w 11125461"/>
              <a:gd name="connsiteY6" fmla="*/ 4246196 h 6303426"/>
              <a:gd name="connsiteX7" fmla="*/ 9271942 w 11125461"/>
              <a:gd name="connsiteY7" fmla="*/ 2147026 h 6303426"/>
              <a:gd name="connsiteX8" fmla="*/ 11055925 w 11125461"/>
              <a:gd name="connsiteY8" fmla="*/ 1941302 h 6303426"/>
              <a:gd name="connsiteX9" fmla="*/ 10014819 w 11125461"/>
              <a:gd name="connsiteY9" fmla="*/ 250862 h 6303426"/>
              <a:gd name="connsiteX10" fmla="*/ 2221265 w 11125461"/>
              <a:gd name="connsiteY10" fmla="*/ 39602 h 6303426"/>
              <a:gd name="connsiteX11" fmla="*/ 171167 w 11125461"/>
              <a:gd name="connsiteY11" fmla="*/ 2409672 h 6303426"/>
              <a:gd name="connsiteX12" fmla="*/ 166900 w 11125461"/>
              <a:gd name="connsiteY12" fmla="*/ 3709954 h 6303426"/>
              <a:gd name="connsiteX13" fmla="*/ 2001934 w 11125461"/>
              <a:gd name="connsiteY13" fmla="*/ 4584570 h 6303426"/>
              <a:gd name="connsiteX0" fmla="*/ 2001934 w 11125461"/>
              <a:gd name="connsiteY0" fmla="*/ 4584570 h 6303426"/>
              <a:gd name="connsiteX1" fmla="*/ 2794485 w 11125461"/>
              <a:gd name="connsiteY1" fmla="*/ 5112085 h 6303426"/>
              <a:gd name="connsiteX2" fmla="*/ 3425247 w 11125461"/>
              <a:gd name="connsiteY2" fmla="*/ 5504656 h 6303426"/>
              <a:gd name="connsiteX3" fmla="*/ 4296361 w 11125461"/>
              <a:gd name="connsiteY3" fmla="*/ 5914794 h 6303426"/>
              <a:gd name="connsiteX4" fmla="*/ 5211182 w 11125461"/>
              <a:gd name="connsiteY4" fmla="*/ 6295648 h 6303426"/>
              <a:gd name="connsiteX5" fmla="*/ 6502746 w 11125461"/>
              <a:gd name="connsiteY5" fmla="*/ 5550969 h 6303426"/>
              <a:gd name="connsiteX6" fmla="*/ 7612527 w 11125461"/>
              <a:gd name="connsiteY6" fmla="*/ 4246196 h 6303426"/>
              <a:gd name="connsiteX7" fmla="*/ 9271942 w 11125461"/>
              <a:gd name="connsiteY7" fmla="*/ 2147026 h 6303426"/>
              <a:gd name="connsiteX8" fmla="*/ 11055925 w 11125461"/>
              <a:gd name="connsiteY8" fmla="*/ 1941302 h 6303426"/>
              <a:gd name="connsiteX9" fmla="*/ 10014819 w 11125461"/>
              <a:gd name="connsiteY9" fmla="*/ 250862 h 6303426"/>
              <a:gd name="connsiteX10" fmla="*/ 2221265 w 11125461"/>
              <a:gd name="connsiteY10" fmla="*/ 39602 h 6303426"/>
              <a:gd name="connsiteX11" fmla="*/ 171167 w 11125461"/>
              <a:gd name="connsiteY11" fmla="*/ 2409672 h 6303426"/>
              <a:gd name="connsiteX12" fmla="*/ 166900 w 11125461"/>
              <a:gd name="connsiteY12" fmla="*/ 3709954 h 6303426"/>
              <a:gd name="connsiteX13" fmla="*/ 2001934 w 11125461"/>
              <a:gd name="connsiteY13" fmla="*/ 4584570 h 6303426"/>
              <a:gd name="connsiteX0" fmla="*/ 2001934 w 11425814"/>
              <a:gd name="connsiteY0" fmla="*/ 4584570 h 6303426"/>
              <a:gd name="connsiteX1" fmla="*/ 2794485 w 11425814"/>
              <a:gd name="connsiteY1" fmla="*/ 5112085 h 6303426"/>
              <a:gd name="connsiteX2" fmla="*/ 3425247 w 11425814"/>
              <a:gd name="connsiteY2" fmla="*/ 5504656 h 6303426"/>
              <a:gd name="connsiteX3" fmla="*/ 4296361 w 11425814"/>
              <a:gd name="connsiteY3" fmla="*/ 5914794 h 6303426"/>
              <a:gd name="connsiteX4" fmla="*/ 5211182 w 11425814"/>
              <a:gd name="connsiteY4" fmla="*/ 6295648 h 6303426"/>
              <a:gd name="connsiteX5" fmla="*/ 6502746 w 11425814"/>
              <a:gd name="connsiteY5" fmla="*/ 5550969 h 6303426"/>
              <a:gd name="connsiteX6" fmla="*/ 7612527 w 11425814"/>
              <a:gd name="connsiteY6" fmla="*/ 4246196 h 6303426"/>
              <a:gd name="connsiteX7" fmla="*/ 9271942 w 11425814"/>
              <a:gd name="connsiteY7" fmla="*/ 2147026 h 6303426"/>
              <a:gd name="connsiteX8" fmla="*/ 11055925 w 11425814"/>
              <a:gd name="connsiteY8" fmla="*/ 1941302 h 6303426"/>
              <a:gd name="connsiteX9" fmla="*/ 10014819 w 11425814"/>
              <a:gd name="connsiteY9" fmla="*/ 250862 h 6303426"/>
              <a:gd name="connsiteX10" fmla="*/ 2221265 w 11425814"/>
              <a:gd name="connsiteY10" fmla="*/ 39602 h 6303426"/>
              <a:gd name="connsiteX11" fmla="*/ 171167 w 11425814"/>
              <a:gd name="connsiteY11" fmla="*/ 2409672 h 6303426"/>
              <a:gd name="connsiteX12" fmla="*/ 166900 w 11425814"/>
              <a:gd name="connsiteY12" fmla="*/ 3709954 h 6303426"/>
              <a:gd name="connsiteX13" fmla="*/ 2001934 w 11425814"/>
              <a:gd name="connsiteY13" fmla="*/ 4584570 h 6303426"/>
              <a:gd name="connsiteX0" fmla="*/ 2001934 w 11547329"/>
              <a:gd name="connsiteY0" fmla="*/ 4584570 h 6303426"/>
              <a:gd name="connsiteX1" fmla="*/ 2794485 w 11547329"/>
              <a:gd name="connsiteY1" fmla="*/ 5112085 h 6303426"/>
              <a:gd name="connsiteX2" fmla="*/ 3425247 w 11547329"/>
              <a:gd name="connsiteY2" fmla="*/ 5504656 h 6303426"/>
              <a:gd name="connsiteX3" fmla="*/ 4296361 w 11547329"/>
              <a:gd name="connsiteY3" fmla="*/ 5914794 h 6303426"/>
              <a:gd name="connsiteX4" fmla="*/ 5211182 w 11547329"/>
              <a:gd name="connsiteY4" fmla="*/ 6295648 h 6303426"/>
              <a:gd name="connsiteX5" fmla="*/ 6502746 w 11547329"/>
              <a:gd name="connsiteY5" fmla="*/ 5550969 h 6303426"/>
              <a:gd name="connsiteX6" fmla="*/ 7612527 w 11547329"/>
              <a:gd name="connsiteY6" fmla="*/ 4246196 h 6303426"/>
              <a:gd name="connsiteX7" fmla="*/ 9271942 w 11547329"/>
              <a:gd name="connsiteY7" fmla="*/ 2147026 h 6303426"/>
              <a:gd name="connsiteX8" fmla="*/ 11055925 w 11547329"/>
              <a:gd name="connsiteY8" fmla="*/ 1941302 h 6303426"/>
              <a:gd name="connsiteX9" fmla="*/ 10014819 w 11547329"/>
              <a:gd name="connsiteY9" fmla="*/ 250862 h 6303426"/>
              <a:gd name="connsiteX10" fmla="*/ 2221265 w 11547329"/>
              <a:gd name="connsiteY10" fmla="*/ 39602 h 6303426"/>
              <a:gd name="connsiteX11" fmla="*/ 171167 w 11547329"/>
              <a:gd name="connsiteY11" fmla="*/ 2409672 h 6303426"/>
              <a:gd name="connsiteX12" fmla="*/ 166900 w 11547329"/>
              <a:gd name="connsiteY12" fmla="*/ 3709954 h 6303426"/>
              <a:gd name="connsiteX13" fmla="*/ 2001934 w 11547329"/>
              <a:gd name="connsiteY13" fmla="*/ 4584570 h 6303426"/>
              <a:gd name="connsiteX0" fmla="*/ 2001934 w 11707212"/>
              <a:gd name="connsiteY0" fmla="*/ 4589509 h 6308365"/>
              <a:gd name="connsiteX1" fmla="*/ 2794485 w 11707212"/>
              <a:gd name="connsiteY1" fmla="*/ 5117024 h 6308365"/>
              <a:gd name="connsiteX2" fmla="*/ 3425247 w 11707212"/>
              <a:gd name="connsiteY2" fmla="*/ 5509595 h 6308365"/>
              <a:gd name="connsiteX3" fmla="*/ 4296361 w 11707212"/>
              <a:gd name="connsiteY3" fmla="*/ 5919733 h 6308365"/>
              <a:gd name="connsiteX4" fmla="*/ 5211182 w 11707212"/>
              <a:gd name="connsiteY4" fmla="*/ 6300587 h 6308365"/>
              <a:gd name="connsiteX5" fmla="*/ 6502746 w 11707212"/>
              <a:gd name="connsiteY5" fmla="*/ 5555908 h 6308365"/>
              <a:gd name="connsiteX6" fmla="*/ 7612527 w 11707212"/>
              <a:gd name="connsiteY6" fmla="*/ 4251135 h 6308365"/>
              <a:gd name="connsiteX7" fmla="*/ 9271942 w 11707212"/>
              <a:gd name="connsiteY7" fmla="*/ 2151965 h 6308365"/>
              <a:gd name="connsiteX8" fmla="*/ 11055925 w 11707212"/>
              <a:gd name="connsiteY8" fmla="*/ 1946241 h 6308365"/>
              <a:gd name="connsiteX9" fmla="*/ 10420302 w 11707212"/>
              <a:gd name="connsiteY9" fmla="*/ 232644 h 6308365"/>
              <a:gd name="connsiteX10" fmla="*/ 2221265 w 11707212"/>
              <a:gd name="connsiteY10" fmla="*/ 44541 h 6308365"/>
              <a:gd name="connsiteX11" fmla="*/ 171167 w 11707212"/>
              <a:gd name="connsiteY11" fmla="*/ 2414611 h 6308365"/>
              <a:gd name="connsiteX12" fmla="*/ 166900 w 11707212"/>
              <a:gd name="connsiteY12" fmla="*/ 3714893 h 6308365"/>
              <a:gd name="connsiteX13" fmla="*/ 2001934 w 11707212"/>
              <a:gd name="connsiteY13" fmla="*/ 4589509 h 6308365"/>
              <a:gd name="connsiteX0" fmla="*/ 2001934 w 11707212"/>
              <a:gd name="connsiteY0" fmla="*/ 4463507 h 6182363"/>
              <a:gd name="connsiteX1" fmla="*/ 2794485 w 11707212"/>
              <a:gd name="connsiteY1" fmla="*/ 4991022 h 6182363"/>
              <a:gd name="connsiteX2" fmla="*/ 3425247 w 11707212"/>
              <a:gd name="connsiteY2" fmla="*/ 5383593 h 6182363"/>
              <a:gd name="connsiteX3" fmla="*/ 4296361 w 11707212"/>
              <a:gd name="connsiteY3" fmla="*/ 5793731 h 6182363"/>
              <a:gd name="connsiteX4" fmla="*/ 5211182 w 11707212"/>
              <a:gd name="connsiteY4" fmla="*/ 6174585 h 6182363"/>
              <a:gd name="connsiteX5" fmla="*/ 6502746 w 11707212"/>
              <a:gd name="connsiteY5" fmla="*/ 5429906 h 6182363"/>
              <a:gd name="connsiteX6" fmla="*/ 7612527 w 11707212"/>
              <a:gd name="connsiteY6" fmla="*/ 4125133 h 6182363"/>
              <a:gd name="connsiteX7" fmla="*/ 9271942 w 11707212"/>
              <a:gd name="connsiteY7" fmla="*/ 2025963 h 6182363"/>
              <a:gd name="connsiteX8" fmla="*/ 11055925 w 11707212"/>
              <a:gd name="connsiteY8" fmla="*/ 1820239 h 6182363"/>
              <a:gd name="connsiteX9" fmla="*/ 10420302 w 11707212"/>
              <a:gd name="connsiteY9" fmla="*/ 106642 h 6182363"/>
              <a:gd name="connsiteX10" fmla="*/ 2144553 w 11707212"/>
              <a:gd name="connsiteY10" fmla="*/ 173262 h 6182363"/>
              <a:gd name="connsiteX11" fmla="*/ 171167 w 11707212"/>
              <a:gd name="connsiteY11" fmla="*/ 2288609 h 6182363"/>
              <a:gd name="connsiteX12" fmla="*/ 166900 w 11707212"/>
              <a:gd name="connsiteY12" fmla="*/ 3588891 h 6182363"/>
              <a:gd name="connsiteX13" fmla="*/ 2001934 w 11707212"/>
              <a:gd name="connsiteY13" fmla="*/ 4463507 h 6182363"/>
              <a:gd name="connsiteX0" fmla="*/ 2001934 w 11176835"/>
              <a:gd name="connsiteY0" fmla="*/ 6101703 h 7820559"/>
              <a:gd name="connsiteX1" fmla="*/ 2794485 w 11176835"/>
              <a:gd name="connsiteY1" fmla="*/ 6629218 h 7820559"/>
              <a:gd name="connsiteX2" fmla="*/ 3425247 w 11176835"/>
              <a:gd name="connsiteY2" fmla="*/ 7021789 h 7820559"/>
              <a:gd name="connsiteX3" fmla="*/ 4296361 w 11176835"/>
              <a:gd name="connsiteY3" fmla="*/ 7431927 h 7820559"/>
              <a:gd name="connsiteX4" fmla="*/ 5211182 w 11176835"/>
              <a:gd name="connsiteY4" fmla="*/ 7812781 h 7820559"/>
              <a:gd name="connsiteX5" fmla="*/ 6502746 w 11176835"/>
              <a:gd name="connsiteY5" fmla="*/ 7068102 h 7820559"/>
              <a:gd name="connsiteX6" fmla="*/ 7612527 w 11176835"/>
              <a:gd name="connsiteY6" fmla="*/ 5763329 h 7820559"/>
              <a:gd name="connsiteX7" fmla="*/ 9271942 w 11176835"/>
              <a:gd name="connsiteY7" fmla="*/ 3664159 h 7820559"/>
              <a:gd name="connsiteX8" fmla="*/ 11055925 w 11176835"/>
              <a:gd name="connsiteY8" fmla="*/ 3458435 h 7820559"/>
              <a:gd name="connsiteX9" fmla="*/ 6690757 w 11176835"/>
              <a:gd name="connsiteY9" fmla="*/ 19341 h 7820559"/>
              <a:gd name="connsiteX10" fmla="*/ 2144553 w 11176835"/>
              <a:gd name="connsiteY10" fmla="*/ 1811458 h 7820559"/>
              <a:gd name="connsiteX11" fmla="*/ 171167 w 11176835"/>
              <a:gd name="connsiteY11" fmla="*/ 3926805 h 7820559"/>
              <a:gd name="connsiteX12" fmla="*/ 166900 w 11176835"/>
              <a:gd name="connsiteY12" fmla="*/ 5227087 h 7820559"/>
              <a:gd name="connsiteX13" fmla="*/ 2001934 w 11176835"/>
              <a:gd name="connsiteY13" fmla="*/ 6101703 h 7820559"/>
              <a:gd name="connsiteX0" fmla="*/ 2001934 w 11177534"/>
              <a:gd name="connsiteY0" fmla="*/ 6101703 h 7820559"/>
              <a:gd name="connsiteX1" fmla="*/ 2794485 w 11177534"/>
              <a:gd name="connsiteY1" fmla="*/ 6629218 h 7820559"/>
              <a:gd name="connsiteX2" fmla="*/ 3425247 w 11177534"/>
              <a:gd name="connsiteY2" fmla="*/ 7021789 h 7820559"/>
              <a:gd name="connsiteX3" fmla="*/ 4296361 w 11177534"/>
              <a:gd name="connsiteY3" fmla="*/ 7431927 h 7820559"/>
              <a:gd name="connsiteX4" fmla="*/ 5211182 w 11177534"/>
              <a:gd name="connsiteY4" fmla="*/ 7812781 h 7820559"/>
              <a:gd name="connsiteX5" fmla="*/ 6502746 w 11177534"/>
              <a:gd name="connsiteY5" fmla="*/ 7068102 h 7820559"/>
              <a:gd name="connsiteX6" fmla="*/ 7612527 w 11177534"/>
              <a:gd name="connsiteY6" fmla="*/ 5763329 h 7820559"/>
              <a:gd name="connsiteX7" fmla="*/ 9271942 w 11177534"/>
              <a:gd name="connsiteY7" fmla="*/ 3664159 h 7820559"/>
              <a:gd name="connsiteX8" fmla="*/ 11055925 w 11177534"/>
              <a:gd name="connsiteY8" fmla="*/ 3458435 h 7820559"/>
              <a:gd name="connsiteX9" fmla="*/ 6690757 w 11177534"/>
              <a:gd name="connsiteY9" fmla="*/ 19341 h 7820559"/>
              <a:gd name="connsiteX10" fmla="*/ 2144553 w 11177534"/>
              <a:gd name="connsiteY10" fmla="*/ 1811458 h 7820559"/>
              <a:gd name="connsiteX11" fmla="*/ 171167 w 11177534"/>
              <a:gd name="connsiteY11" fmla="*/ 3926805 h 7820559"/>
              <a:gd name="connsiteX12" fmla="*/ 166900 w 11177534"/>
              <a:gd name="connsiteY12" fmla="*/ 5227087 h 7820559"/>
              <a:gd name="connsiteX13" fmla="*/ 2001934 w 11177534"/>
              <a:gd name="connsiteY13" fmla="*/ 6101703 h 7820559"/>
              <a:gd name="connsiteX0" fmla="*/ 2001934 w 11060468"/>
              <a:gd name="connsiteY0" fmla="*/ 6101703 h 7820559"/>
              <a:gd name="connsiteX1" fmla="*/ 2794485 w 11060468"/>
              <a:gd name="connsiteY1" fmla="*/ 6629218 h 7820559"/>
              <a:gd name="connsiteX2" fmla="*/ 3425247 w 11060468"/>
              <a:gd name="connsiteY2" fmla="*/ 7021789 h 7820559"/>
              <a:gd name="connsiteX3" fmla="*/ 4296361 w 11060468"/>
              <a:gd name="connsiteY3" fmla="*/ 7431927 h 7820559"/>
              <a:gd name="connsiteX4" fmla="*/ 5211182 w 11060468"/>
              <a:gd name="connsiteY4" fmla="*/ 7812781 h 7820559"/>
              <a:gd name="connsiteX5" fmla="*/ 6502746 w 11060468"/>
              <a:gd name="connsiteY5" fmla="*/ 7068102 h 7820559"/>
              <a:gd name="connsiteX6" fmla="*/ 7612527 w 11060468"/>
              <a:gd name="connsiteY6" fmla="*/ 5763329 h 7820559"/>
              <a:gd name="connsiteX7" fmla="*/ 9271942 w 11060468"/>
              <a:gd name="connsiteY7" fmla="*/ 3664159 h 7820559"/>
              <a:gd name="connsiteX8" fmla="*/ 11055925 w 11060468"/>
              <a:gd name="connsiteY8" fmla="*/ 3458435 h 7820559"/>
              <a:gd name="connsiteX9" fmla="*/ 9682150 w 11060468"/>
              <a:gd name="connsiteY9" fmla="*/ 1161488 h 7820559"/>
              <a:gd name="connsiteX10" fmla="*/ 6690757 w 11060468"/>
              <a:gd name="connsiteY10" fmla="*/ 19341 h 7820559"/>
              <a:gd name="connsiteX11" fmla="*/ 2144553 w 11060468"/>
              <a:gd name="connsiteY11" fmla="*/ 1811458 h 7820559"/>
              <a:gd name="connsiteX12" fmla="*/ 171167 w 11060468"/>
              <a:gd name="connsiteY12" fmla="*/ 3926805 h 7820559"/>
              <a:gd name="connsiteX13" fmla="*/ 166900 w 11060468"/>
              <a:gd name="connsiteY13" fmla="*/ 5227087 h 7820559"/>
              <a:gd name="connsiteX14" fmla="*/ 2001934 w 11060468"/>
              <a:gd name="connsiteY14" fmla="*/ 6101703 h 7820559"/>
              <a:gd name="connsiteX0" fmla="*/ 2001934 w 11170899"/>
              <a:gd name="connsiteY0" fmla="*/ 6101703 h 7820559"/>
              <a:gd name="connsiteX1" fmla="*/ 2794485 w 11170899"/>
              <a:gd name="connsiteY1" fmla="*/ 6629218 h 7820559"/>
              <a:gd name="connsiteX2" fmla="*/ 3425247 w 11170899"/>
              <a:gd name="connsiteY2" fmla="*/ 7021789 h 7820559"/>
              <a:gd name="connsiteX3" fmla="*/ 4296361 w 11170899"/>
              <a:gd name="connsiteY3" fmla="*/ 7431927 h 7820559"/>
              <a:gd name="connsiteX4" fmla="*/ 5211182 w 11170899"/>
              <a:gd name="connsiteY4" fmla="*/ 7812781 h 7820559"/>
              <a:gd name="connsiteX5" fmla="*/ 6502746 w 11170899"/>
              <a:gd name="connsiteY5" fmla="*/ 7068102 h 7820559"/>
              <a:gd name="connsiteX6" fmla="*/ 7612527 w 11170899"/>
              <a:gd name="connsiteY6" fmla="*/ 5763329 h 7820559"/>
              <a:gd name="connsiteX7" fmla="*/ 9271942 w 11170899"/>
              <a:gd name="connsiteY7" fmla="*/ 3664159 h 7820559"/>
              <a:gd name="connsiteX8" fmla="*/ 11055925 w 11170899"/>
              <a:gd name="connsiteY8" fmla="*/ 3458435 h 7820559"/>
              <a:gd name="connsiteX9" fmla="*/ 9682150 w 11170899"/>
              <a:gd name="connsiteY9" fmla="*/ 1161488 h 7820559"/>
              <a:gd name="connsiteX10" fmla="*/ 11095963 w 11170899"/>
              <a:gd name="connsiteY10" fmla="*/ 1084228 h 7820559"/>
              <a:gd name="connsiteX11" fmla="*/ 6690757 w 11170899"/>
              <a:gd name="connsiteY11" fmla="*/ 19341 h 7820559"/>
              <a:gd name="connsiteX12" fmla="*/ 2144553 w 11170899"/>
              <a:gd name="connsiteY12" fmla="*/ 1811458 h 7820559"/>
              <a:gd name="connsiteX13" fmla="*/ 171167 w 11170899"/>
              <a:gd name="connsiteY13" fmla="*/ 3926805 h 7820559"/>
              <a:gd name="connsiteX14" fmla="*/ 166900 w 11170899"/>
              <a:gd name="connsiteY14" fmla="*/ 5227087 h 7820559"/>
              <a:gd name="connsiteX15" fmla="*/ 2001934 w 11170899"/>
              <a:gd name="connsiteY15" fmla="*/ 6101703 h 7820559"/>
              <a:gd name="connsiteX0" fmla="*/ 2001934 w 11574495"/>
              <a:gd name="connsiteY0" fmla="*/ 6101703 h 7820559"/>
              <a:gd name="connsiteX1" fmla="*/ 2794485 w 11574495"/>
              <a:gd name="connsiteY1" fmla="*/ 6629218 h 7820559"/>
              <a:gd name="connsiteX2" fmla="*/ 3425247 w 11574495"/>
              <a:gd name="connsiteY2" fmla="*/ 7021789 h 7820559"/>
              <a:gd name="connsiteX3" fmla="*/ 4296361 w 11574495"/>
              <a:gd name="connsiteY3" fmla="*/ 7431927 h 7820559"/>
              <a:gd name="connsiteX4" fmla="*/ 5211182 w 11574495"/>
              <a:gd name="connsiteY4" fmla="*/ 7812781 h 7820559"/>
              <a:gd name="connsiteX5" fmla="*/ 6502746 w 11574495"/>
              <a:gd name="connsiteY5" fmla="*/ 7068102 h 7820559"/>
              <a:gd name="connsiteX6" fmla="*/ 7612527 w 11574495"/>
              <a:gd name="connsiteY6" fmla="*/ 5763329 h 7820559"/>
              <a:gd name="connsiteX7" fmla="*/ 9271942 w 11574495"/>
              <a:gd name="connsiteY7" fmla="*/ 3664159 h 7820559"/>
              <a:gd name="connsiteX8" fmla="*/ 11055925 w 11574495"/>
              <a:gd name="connsiteY8" fmla="*/ 3458435 h 7820559"/>
              <a:gd name="connsiteX9" fmla="*/ 11290974 w 11574495"/>
              <a:gd name="connsiteY9" fmla="*/ 1316011 h 7820559"/>
              <a:gd name="connsiteX10" fmla="*/ 11095963 w 11574495"/>
              <a:gd name="connsiteY10" fmla="*/ 1084228 h 7820559"/>
              <a:gd name="connsiteX11" fmla="*/ 6690757 w 11574495"/>
              <a:gd name="connsiteY11" fmla="*/ 19341 h 7820559"/>
              <a:gd name="connsiteX12" fmla="*/ 2144553 w 11574495"/>
              <a:gd name="connsiteY12" fmla="*/ 1811458 h 7820559"/>
              <a:gd name="connsiteX13" fmla="*/ 171167 w 11574495"/>
              <a:gd name="connsiteY13" fmla="*/ 3926805 h 7820559"/>
              <a:gd name="connsiteX14" fmla="*/ 166900 w 11574495"/>
              <a:gd name="connsiteY14" fmla="*/ 5227087 h 7820559"/>
              <a:gd name="connsiteX15" fmla="*/ 2001934 w 11574495"/>
              <a:gd name="connsiteY15" fmla="*/ 6101703 h 7820559"/>
              <a:gd name="connsiteX0" fmla="*/ 2001934 w 11989509"/>
              <a:gd name="connsiteY0" fmla="*/ 6101703 h 7820559"/>
              <a:gd name="connsiteX1" fmla="*/ 2794485 w 11989509"/>
              <a:gd name="connsiteY1" fmla="*/ 6629218 h 7820559"/>
              <a:gd name="connsiteX2" fmla="*/ 3425247 w 11989509"/>
              <a:gd name="connsiteY2" fmla="*/ 7021789 h 7820559"/>
              <a:gd name="connsiteX3" fmla="*/ 4296361 w 11989509"/>
              <a:gd name="connsiteY3" fmla="*/ 7431927 h 7820559"/>
              <a:gd name="connsiteX4" fmla="*/ 5211182 w 11989509"/>
              <a:gd name="connsiteY4" fmla="*/ 7812781 h 7820559"/>
              <a:gd name="connsiteX5" fmla="*/ 6502746 w 11989509"/>
              <a:gd name="connsiteY5" fmla="*/ 7068102 h 7820559"/>
              <a:gd name="connsiteX6" fmla="*/ 7612527 w 11989509"/>
              <a:gd name="connsiteY6" fmla="*/ 5763329 h 7820559"/>
              <a:gd name="connsiteX7" fmla="*/ 9271942 w 11989509"/>
              <a:gd name="connsiteY7" fmla="*/ 3664159 h 7820559"/>
              <a:gd name="connsiteX8" fmla="*/ 11055925 w 11989509"/>
              <a:gd name="connsiteY8" fmla="*/ 3458435 h 7820559"/>
              <a:gd name="connsiteX9" fmla="*/ 11778496 w 11989509"/>
              <a:gd name="connsiteY9" fmla="*/ 1341765 h 7820559"/>
              <a:gd name="connsiteX10" fmla="*/ 11095963 w 11989509"/>
              <a:gd name="connsiteY10" fmla="*/ 1084228 h 7820559"/>
              <a:gd name="connsiteX11" fmla="*/ 6690757 w 11989509"/>
              <a:gd name="connsiteY11" fmla="*/ 19341 h 7820559"/>
              <a:gd name="connsiteX12" fmla="*/ 2144553 w 11989509"/>
              <a:gd name="connsiteY12" fmla="*/ 1811458 h 7820559"/>
              <a:gd name="connsiteX13" fmla="*/ 171167 w 11989509"/>
              <a:gd name="connsiteY13" fmla="*/ 3926805 h 7820559"/>
              <a:gd name="connsiteX14" fmla="*/ 166900 w 11989509"/>
              <a:gd name="connsiteY14" fmla="*/ 5227087 h 7820559"/>
              <a:gd name="connsiteX15" fmla="*/ 2001934 w 11989509"/>
              <a:gd name="connsiteY15" fmla="*/ 6101703 h 7820559"/>
              <a:gd name="connsiteX0" fmla="*/ 2001934 w 11778496"/>
              <a:gd name="connsiteY0" fmla="*/ 6101703 h 7820559"/>
              <a:gd name="connsiteX1" fmla="*/ 2794485 w 11778496"/>
              <a:gd name="connsiteY1" fmla="*/ 6629218 h 7820559"/>
              <a:gd name="connsiteX2" fmla="*/ 3425247 w 11778496"/>
              <a:gd name="connsiteY2" fmla="*/ 7021789 h 7820559"/>
              <a:gd name="connsiteX3" fmla="*/ 4296361 w 11778496"/>
              <a:gd name="connsiteY3" fmla="*/ 7431927 h 7820559"/>
              <a:gd name="connsiteX4" fmla="*/ 5211182 w 11778496"/>
              <a:gd name="connsiteY4" fmla="*/ 7812781 h 7820559"/>
              <a:gd name="connsiteX5" fmla="*/ 6502746 w 11778496"/>
              <a:gd name="connsiteY5" fmla="*/ 7068102 h 7820559"/>
              <a:gd name="connsiteX6" fmla="*/ 7612527 w 11778496"/>
              <a:gd name="connsiteY6" fmla="*/ 5763329 h 7820559"/>
              <a:gd name="connsiteX7" fmla="*/ 9271942 w 11778496"/>
              <a:gd name="connsiteY7" fmla="*/ 3664159 h 7820559"/>
              <a:gd name="connsiteX8" fmla="*/ 11055925 w 11778496"/>
              <a:gd name="connsiteY8" fmla="*/ 3458435 h 7820559"/>
              <a:gd name="connsiteX9" fmla="*/ 11778496 w 11778496"/>
              <a:gd name="connsiteY9" fmla="*/ 1341765 h 7820559"/>
              <a:gd name="connsiteX10" fmla="*/ 11095963 w 11778496"/>
              <a:gd name="connsiteY10" fmla="*/ 1084228 h 7820559"/>
              <a:gd name="connsiteX11" fmla="*/ 6690757 w 11778496"/>
              <a:gd name="connsiteY11" fmla="*/ 19341 h 7820559"/>
              <a:gd name="connsiteX12" fmla="*/ 2144553 w 11778496"/>
              <a:gd name="connsiteY12" fmla="*/ 1811458 h 7820559"/>
              <a:gd name="connsiteX13" fmla="*/ 171167 w 11778496"/>
              <a:gd name="connsiteY13" fmla="*/ 3926805 h 7820559"/>
              <a:gd name="connsiteX14" fmla="*/ 166900 w 11778496"/>
              <a:gd name="connsiteY14" fmla="*/ 5227087 h 7820559"/>
              <a:gd name="connsiteX15" fmla="*/ 2001934 w 11778496"/>
              <a:gd name="connsiteY15" fmla="*/ 6101703 h 7820559"/>
              <a:gd name="connsiteX0" fmla="*/ 2001934 w 11778496"/>
              <a:gd name="connsiteY0" fmla="*/ 6091137 h 7809993"/>
              <a:gd name="connsiteX1" fmla="*/ 2794485 w 11778496"/>
              <a:gd name="connsiteY1" fmla="*/ 6618652 h 7809993"/>
              <a:gd name="connsiteX2" fmla="*/ 3425247 w 11778496"/>
              <a:gd name="connsiteY2" fmla="*/ 7011223 h 7809993"/>
              <a:gd name="connsiteX3" fmla="*/ 4296361 w 11778496"/>
              <a:gd name="connsiteY3" fmla="*/ 7421361 h 7809993"/>
              <a:gd name="connsiteX4" fmla="*/ 5211182 w 11778496"/>
              <a:gd name="connsiteY4" fmla="*/ 7802215 h 7809993"/>
              <a:gd name="connsiteX5" fmla="*/ 6502746 w 11778496"/>
              <a:gd name="connsiteY5" fmla="*/ 7057536 h 7809993"/>
              <a:gd name="connsiteX6" fmla="*/ 7612527 w 11778496"/>
              <a:gd name="connsiteY6" fmla="*/ 5752763 h 7809993"/>
              <a:gd name="connsiteX7" fmla="*/ 9271942 w 11778496"/>
              <a:gd name="connsiteY7" fmla="*/ 3653593 h 7809993"/>
              <a:gd name="connsiteX8" fmla="*/ 11055925 w 11778496"/>
              <a:gd name="connsiteY8" fmla="*/ 3447869 h 7809993"/>
              <a:gd name="connsiteX9" fmla="*/ 11778496 w 11778496"/>
              <a:gd name="connsiteY9" fmla="*/ 1331199 h 7809993"/>
              <a:gd name="connsiteX10" fmla="*/ 11095963 w 11778496"/>
              <a:gd name="connsiteY10" fmla="*/ 1073662 h 7809993"/>
              <a:gd name="connsiteX11" fmla="*/ 6690757 w 11778496"/>
              <a:gd name="connsiteY11" fmla="*/ 8775 h 7809993"/>
              <a:gd name="connsiteX12" fmla="*/ 3710006 w 11778496"/>
              <a:gd name="connsiteY12" fmla="*/ 429819 h 7809993"/>
              <a:gd name="connsiteX13" fmla="*/ 2144553 w 11778496"/>
              <a:gd name="connsiteY13" fmla="*/ 1800892 h 7809993"/>
              <a:gd name="connsiteX14" fmla="*/ 171167 w 11778496"/>
              <a:gd name="connsiteY14" fmla="*/ 3916239 h 7809993"/>
              <a:gd name="connsiteX15" fmla="*/ 166900 w 11778496"/>
              <a:gd name="connsiteY15" fmla="*/ 5216521 h 7809993"/>
              <a:gd name="connsiteX16" fmla="*/ 2001934 w 11778496"/>
              <a:gd name="connsiteY16" fmla="*/ 6091137 h 7809993"/>
              <a:gd name="connsiteX0" fmla="*/ 2001934 w 11778496"/>
              <a:gd name="connsiteY0" fmla="*/ 6097200 h 7816056"/>
              <a:gd name="connsiteX1" fmla="*/ 2794485 w 11778496"/>
              <a:gd name="connsiteY1" fmla="*/ 6624715 h 7816056"/>
              <a:gd name="connsiteX2" fmla="*/ 3425247 w 11778496"/>
              <a:gd name="connsiteY2" fmla="*/ 7017286 h 7816056"/>
              <a:gd name="connsiteX3" fmla="*/ 4296361 w 11778496"/>
              <a:gd name="connsiteY3" fmla="*/ 7427424 h 7816056"/>
              <a:gd name="connsiteX4" fmla="*/ 5211182 w 11778496"/>
              <a:gd name="connsiteY4" fmla="*/ 7808278 h 7816056"/>
              <a:gd name="connsiteX5" fmla="*/ 6502746 w 11778496"/>
              <a:gd name="connsiteY5" fmla="*/ 7063599 h 7816056"/>
              <a:gd name="connsiteX6" fmla="*/ 7612527 w 11778496"/>
              <a:gd name="connsiteY6" fmla="*/ 5758826 h 7816056"/>
              <a:gd name="connsiteX7" fmla="*/ 9271942 w 11778496"/>
              <a:gd name="connsiteY7" fmla="*/ 3659656 h 7816056"/>
              <a:gd name="connsiteX8" fmla="*/ 11055925 w 11778496"/>
              <a:gd name="connsiteY8" fmla="*/ 3453932 h 7816056"/>
              <a:gd name="connsiteX9" fmla="*/ 11778496 w 11778496"/>
              <a:gd name="connsiteY9" fmla="*/ 1337262 h 7816056"/>
              <a:gd name="connsiteX10" fmla="*/ 10120918 w 11778496"/>
              <a:gd name="connsiteY10" fmla="*/ 641911 h 7816056"/>
              <a:gd name="connsiteX11" fmla="*/ 6690757 w 11778496"/>
              <a:gd name="connsiteY11" fmla="*/ 14838 h 7816056"/>
              <a:gd name="connsiteX12" fmla="*/ 3710006 w 11778496"/>
              <a:gd name="connsiteY12" fmla="*/ 435882 h 7816056"/>
              <a:gd name="connsiteX13" fmla="*/ 2144553 w 11778496"/>
              <a:gd name="connsiteY13" fmla="*/ 1806955 h 7816056"/>
              <a:gd name="connsiteX14" fmla="*/ 171167 w 11778496"/>
              <a:gd name="connsiteY14" fmla="*/ 3922302 h 7816056"/>
              <a:gd name="connsiteX15" fmla="*/ 166900 w 11778496"/>
              <a:gd name="connsiteY15" fmla="*/ 5222584 h 7816056"/>
              <a:gd name="connsiteX16" fmla="*/ 2001934 w 11778496"/>
              <a:gd name="connsiteY16" fmla="*/ 6097200 h 781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8496" h="7816056">
                <a:moveTo>
                  <a:pt x="2001934" y="6097200"/>
                </a:moveTo>
                <a:cubicBezTo>
                  <a:pt x="2439865" y="6330889"/>
                  <a:pt x="2557266" y="6471367"/>
                  <a:pt x="2794485" y="6624715"/>
                </a:cubicBezTo>
                <a:cubicBezTo>
                  <a:pt x="3031704" y="6778063"/>
                  <a:pt x="3174934" y="6883501"/>
                  <a:pt x="3425247" y="7017286"/>
                </a:cubicBezTo>
                <a:cubicBezTo>
                  <a:pt x="3675560" y="7151071"/>
                  <a:pt x="3998705" y="7295592"/>
                  <a:pt x="4296361" y="7427424"/>
                </a:cubicBezTo>
                <a:cubicBezTo>
                  <a:pt x="4594017" y="7559256"/>
                  <a:pt x="4843451" y="7868915"/>
                  <a:pt x="5211182" y="7808278"/>
                </a:cubicBezTo>
                <a:cubicBezTo>
                  <a:pt x="5578913" y="7747641"/>
                  <a:pt x="6102522" y="7405174"/>
                  <a:pt x="6502746" y="7063599"/>
                </a:cubicBezTo>
                <a:cubicBezTo>
                  <a:pt x="6902970" y="6722024"/>
                  <a:pt x="7150994" y="6326150"/>
                  <a:pt x="7612527" y="5758826"/>
                </a:cubicBezTo>
                <a:cubicBezTo>
                  <a:pt x="8074060" y="5191502"/>
                  <a:pt x="8902610" y="4128713"/>
                  <a:pt x="9271942" y="3659656"/>
                </a:cubicBezTo>
                <a:cubicBezTo>
                  <a:pt x="9805663" y="3630578"/>
                  <a:pt x="10932112" y="3769959"/>
                  <a:pt x="11055925" y="3453932"/>
                </a:cubicBezTo>
                <a:cubicBezTo>
                  <a:pt x="11124293" y="3036820"/>
                  <a:pt x="11774743" y="2167982"/>
                  <a:pt x="11778496" y="1337262"/>
                </a:cubicBezTo>
                <a:cubicBezTo>
                  <a:pt x="11529220" y="950145"/>
                  <a:pt x="10619483" y="832269"/>
                  <a:pt x="10120918" y="641911"/>
                </a:cubicBezTo>
                <a:cubicBezTo>
                  <a:pt x="9622353" y="451553"/>
                  <a:pt x="8165511" y="-96761"/>
                  <a:pt x="6690757" y="14838"/>
                </a:cubicBezTo>
                <a:cubicBezTo>
                  <a:pt x="5216003" y="126437"/>
                  <a:pt x="4467707" y="137196"/>
                  <a:pt x="3710006" y="435882"/>
                </a:cubicBezTo>
                <a:cubicBezTo>
                  <a:pt x="2952305" y="734568"/>
                  <a:pt x="2490598" y="1444791"/>
                  <a:pt x="2144553" y="1806955"/>
                </a:cubicBezTo>
                <a:lnTo>
                  <a:pt x="171167" y="3922302"/>
                </a:lnTo>
                <a:cubicBezTo>
                  <a:pt x="44167" y="3918492"/>
                  <a:pt x="-138228" y="4860101"/>
                  <a:pt x="166900" y="5222584"/>
                </a:cubicBezTo>
                <a:cubicBezTo>
                  <a:pt x="472028" y="5585067"/>
                  <a:pt x="1564003" y="5863511"/>
                  <a:pt x="2001934" y="6097200"/>
                </a:cubicBezTo>
                <a:close/>
              </a:path>
            </a:pathLst>
          </a:custGeom>
          <a:solidFill>
            <a:schemeClr val="tx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 name="Title 1"/>
          <p:cNvSpPr>
            <a:spLocks noGrp="1"/>
          </p:cNvSpPr>
          <p:nvPr>
            <p:ph type="title"/>
          </p:nvPr>
        </p:nvSpPr>
        <p:spPr/>
        <p:txBody>
          <a:bodyPr/>
          <a:lstStyle/>
          <a:p>
            <a:r>
              <a:rPr lang="en-US" dirty="0" err="1"/>
              <a:t>Ndërtimi</a:t>
            </a:r>
            <a:r>
              <a:rPr lang="en-US" dirty="0"/>
              <a:t> i </a:t>
            </a:r>
            <a:r>
              <a:rPr lang="en-US" dirty="0" err="1"/>
              <a:t>landfillit</a:t>
            </a:r>
            <a:r>
              <a:rPr lang="en-US" dirty="0"/>
              <a:t> </a:t>
            </a:r>
            <a:r>
              <a:rPr lang="en-US" dirty="0" err="1"/>
              <a:t>dhe</a:t>
            </a:r>
            <a:r>
              <a:rPr lang="en-US" dirty="0"/>
              <a:t> </a:t>
            </a:r>
            <a:r>
              <a:rPr lang="en-US" dirty="0" err="1"/>
              <a:t>veprimi</a:t>
            </a:r>
            <a:r>
              <a:rPr lang="en-US" dirty="0"/>
              <a:t> 2</a:t>
            </a:r>
          </a:p>
        </p:txBody>
      </p:sp>
      <p:sp>
        <p:nvSpPr>
          <p:cNvPr id="3" name="Slide Number Placeholder 2"/>
          <p:cNvSpPr>
            <a:spLocks noGrp="1"/>
          </p:cNvSpPr>
          <p:nvPr>
            <p:ph type="sldNum" sz="quarter" idx="10"/>
          </p:nvPr>
        </p:nvSpPr>
        <p:spPr/>
        <p:txBody>
          <a:bodyPr/>
          <a:lstStyle/>
          <a:p>
            <a:fld id="{90C178E1-61AB-4843-A634-BC06E62FB37B}" type="slidenum">
              <a:rPr lang="de-CH" altLang="en-US" smtClean="0"/>
              <a:pPr/>
              <a:t>18</a:t>
            </a:fld>
            <a:endParaRPr lang="de-CH" altLang="en-US"/>
          </a:p>
        </p:txBody>
      </p:sp>
      <p:pic>
        <p:nvPicPr>
          <p:cNvPr id="5" name="Picture"/>
          <p:cNvPicPr/>
          <p:nvPr/>
        </p:nvPicPr>
        <p:blipFill>
          <a:blip r:embed="rId2"/>
          <a:stretch>
            <a:fillRect/>
          </a:stretch>
        </p:blipFill>
        <p:spPr bwMode="auto">
          <a:xfrm>
            <a:off x="7668344" y="1052736"/>
            <a:ext cx="1206500" cy="231775"/>
          </a:xfrm>
          <a:prstGeom prst="rect">
            <a:avLst/>
          </a:prstGeom>
          <a:noFill/>
          <a:ln w="9525">
            <a:noFill/>
            <a:miter lim="800000"/>
            <a:headEnd/>
            <a:tailEnd/>
          </a:ln>
        </p:spPr>
      </p:pic>
      <p:grpSp>
        <p:nvGrpSpPr>
          <p:cNvPr id="16" name="Group 15"/>
          <p:cNvGrpSpPr/>
          <p:nvPr/>
        </p:nvGrpSpPr>
        <p:grpSpPr>
          <a:xfrm>
            <a:off x="6372200" y="1647992"/>
            <a:ext cx="1520392" cy="648072"/>
            <a:chOff x="899592" y="5445224"/>
            <a:chExt cx="1520392" cy="648072"/>
          </a:xfrm>
        </p:grpSpPr>
        <p:sp>
          <p:nvSpPr>
            <p:cNvPr id="11" name="Rectangle 10"/>
            <p:cNvSpPr/>
            <p:nvPr/>
          </p:nvSpPr>
          <p:spPr bwMode="auto">
            <a:xfrm>
              <a:off x="899592" y="5445224"/>
              <a:ext cx="1520392" cy="648072"/>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2" name="Rectangle 11"/>
            <p:cNvSpPr/>
            <p:nvPr/>
          </p:nvSpPr>
          <p:spPr bwMode="auto">
            <a:xfrm>
              <a:off x="1824679" y="5634556"/>
              <a:ext cx="218602" cy="447723"/>
            </a:xfrm>
            <a:prstGeom prst="rect">
              <a:avLst/>
            </a:prstGeom>
            <a:solidFill>
              <a:srgbClr val="92D050"/>
            </a:solidFill>
            <a:ln w="9525" cap="flat" cmpd="sng" algn="ctr">
              <a:solidFill>
                <a:schemeClr val="tx2"/>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3" name="Rectangle 12"/>
            <p:cNvSpPr/>
            <p:nvPr/>
          </p:nvSpPr>
          <p:spPr bwMode="auto">
            <a:xfrm>
              <a:off x="1259632" y="5644551"/>
              <a:ext cx="218602" cy="223861"/>
            </a:xfrm>
            <a:prstGeom prst="rect">
              <a:avLst/>
            </a:prstGeom>
            <a:solidFill>
              <a:srgbClr val="92D050"/>
            </a:solidFill>
            <a:ln w="9525" cap="flat" cmpd="sng" algn="ctr">
              <a:solidFill>
                <a:schemeClr val="tx2"/>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17" name="Rectangle 16"/>
          <p:cNvSpPr/>
          <p:nvPr/>
        </p:nvSpPr>
        <p:spPr bwMode="auto">
          <a:xfrm rot="952387">
            <a:off x="5175343" y="2064591"/>
            <a:ext cx="1058373" cy="346193"/>
          </a:xfrm>
          <a:prstGeom prst="rect">
            <a:avLst/>
          </a:prstGeom>
          <a:solidFill>
            <a:schemeClr val="bg1">
              <a:lumMod val="85000"/>
            </a:schemeClr>
          </a:solidFill>
          <a:ln w="9525" cap="flat" cmpd="sng" algn="ctr">
            <a:solidFill>
              <a:schemeClr val="bg2">
                <a:lumMod val="50000"/>
              </a:scheme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nvGrpSpPr>
          <p:cNvPr id="21" name="Group 20"/>
          <p:cNvGrpSpPr/>
          <p:nvPr/>
        </p:nvGrpSpPr>
        <p:grpSpPr>
          <a:xfrm rot="20469180">
            <a:off x="842997" y="1561665"/>
            <a:ext cx="1368152" cy="456844"/>
            <a:chOff x="611560" y="3497031"/>
            <a:chExt cx="1368152" cy="456844"/>
          </a:xfrm>
        </p:grpSpPr>
        <p:grpSp>
          <p:nvGrpSpPr>
            <p:cNvPr id="20" name="Group 19"/>
            <p:cNvGrpSpPr/>
            <p:nvPr/>
          </p:nvGrpSpPr>
          <p:grpSpPr>
            <a:xfrm>
              <a:off x="611560" y="3497031"/>
              <a:ext cx="1368152" cy="364017"/>
              <a:chOff x="611560" y="3497031"/>
              <a:chExt cx="1368152" cy="364017"/>
            </a:xfrm>
          </p:grpSpPr>
          <p:sp>
            <p:nvSpPr>
              <p:cNvPr id="4" name="Rectangle 3"/>
              <p:cNvSpPr/>
              <p:nvPr/>
            </p:nvSpPr>
            <p:spPr bwMode="auto">
              <a:xfrm>
                <a:off x="611560" y="3501008"/>
                <a:ext cx="936104" cy="360040"/>
              </a:xfrm>
              <a:prstGeom prst="rect">
                <a:avLst/>
              </a:prstGeom>
              <a:solidFill>
                <a:srgbClr val="0099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4" name="Rectangle 13"/>
              <p:cNvSpPr/>
              <p:nvPr/>
            </p:nvSpPr>
            <p:spPr bwMode="auto">
              <a:xfrm>
                <a:off x="1619672" y="3497031"/>
                <a:ext cx="360040" cy="288032"/>
              </a:xfrm>
              <a:prstGeom prst="rect">
                <a:avLst/>
              </a:prstGeom>
              <a:solidFill>
                <a:srgbClr val="0099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8" name="Oval 7"/>
            <p:cNvSpPr/>
            <p:nvPr/>
          </p:nvSpPr>
          <p:spPr bwMode="auto">
            <a:xfrm>
              <a:off x="827584" y="3809859"/>
              <a:ext cx="180020" cy="144016"/>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9" name="Oval 18"/>
            <p:cNvSpPr/>
            <p:nvPr/>
          </p:nvSpPr>
          <p:spPr bwMode="auto">
            <a:xfrm>
              <a:off x="1187624" y="3809859"/>
              <a:ext cx="180020" cy="144016"/>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26" name="Rectangle 25"/>
          <p:cNvSpPr/>
          <p:nvPr/>
        </p:nvSpPr>
        <p:spPr bwMode="auto">
          <a:xfrm>
            <a:off x="691952" y="4498504"/>
            <a:ext cx="936104" cy="360040"/>
          </a:xfrm>
          <a:prstGeom prst="rect">
            <a:avLst/>
          </a:prstGeom>
          <a:solidFill>
            <a:srgbClr val="FFCC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7" name="Rectangle 26"/>
          <p:cNvSpPr/>
          <p:nvPr/>
        </p:nvSpPr>
        <p:spPr bwMode="auto">
          <a:xfrm>
            <a:off x="691952" y="4221088"/>
            <a:ext cx="351656" cy="360039"/>
          </a:xfrm>
          <a:prstGeom prst="rect">
            <a:avLst/>
          </a:prstGeom>
          <a:solidFill>
            <a:srgbClr val="FFCC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5" name="Oval 24"/>
          <p:cNvSpPr/>
          <p:nvPr/>
        </p:nvSpPr>
        <p:spPr bwMode="auto">
          <a:xfrm>
            <a:off x="1160004" y="4678524"/>
            <a:ext cx="288032" cy="272847"/>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8" name="Oval 27"/>
          <p:cNvSpPr/>
          <p:nvPr/>
        </p:nvSpPr>
        <p:spPr bwMode="auto">
          <a:xfrm>
            <a:off x="827584" y="4682584"/>
            <a:ext cx="288032" cy="272847"/>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0" name="Rectangle 9"/>
          <p:cNvSpPr/>
          <p:nvPr/>
        </p:nvSpPr>
        <p:spPr bwMode="auto">
          <a:xfrm>
            <a:off x="5145321" y="2996952"/>
            <a:ext cx="56044" cy="2664296"/>
          </a:xfrm>
          <a:prstGeom prst="rect">
            <a:avLst/>
          </a:prstGeom>
          <a:ln>
            <a:solidFill>
              <a:srgbClr val="0070C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2" name="Trapèze 47"/>
          <p:cNvSpPr/>
          <p:nvPr/>
        </p:nvSpPr>
        <p:spPr>
          <a:xfrm rot="10800000">
            <a:off x="3659919" y="4831461"/>
            <a:ext cx="2544202"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rapèze 47"/>
          <p:cNvSpPr/>
          <p:nvPr/>
        </p:nvSpPr>
        <p:spPr>
          <a:xfrm rot="10800000">
            <a:off x="3397640" y="4499550"/>
            <a:ext cx="3094948"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Freeform 36"/>
          <p:cNvSpPr/>
          <p:nvPr/>
        </p:nvSpPr>
        <p:spPr bwMode="auto">
          <a:xfrm>
            <a:off x="3105447" y="3492735"/>
            <a:ext cx="4474988" cy="2185032"/>
          </a:xfrm>
          <a:custGeom>
            <a:avLst/>
            <a:gdLst>
              <a:gd name="connsiteX0" fmla="*/ 0 w 3947284"/>
              <a:gd name="connsiteY0" fmla="*/ 690672 h 2002736"/>
              <a:gd name="connsiteX1" fmla="*/ 1195754 w 3947284"/>
              <a:gd name="connsiteY1" fmla="*/ 1511287 h 2002736"/>
              <a:gd name="connsiteX2" fmla="*/ 2180492 w 3947284"/>
              <a:gd name="connsiteY2" fmla="*/ 1945041 h 2002736"/>
              <a:gd name="connsiteX3" fmla="*/ 3774831 w 3947284"/>
              <a:gd name="connsiteY3" fmla="*/ 221749 h 2002736"/>
              <a:gd name="connsiteX4" fmla="*/ 3903784 w 3947284"/>
              <a:gd name="connsiteY4" fmla="*/ 22456 h 2002736"/>
              <a:gd name="connsiteX0" fmla="*/ 0 w 4005900"/>
              <a:gd name="connsiteY0" fmla="*/ 585165 h 2004287"/>
              <a:gd name="connsiteX1" fmla="*/ 1254370 w 4005900"/>
              <a:gd name="connsiteY1" fmla="*/ 1511287 h 2004287"/>
              <a:gd name="connsiteX2" fmla="*/ 2239108 w 4005900"/>
              <a:gd name="connsiteY2" fmla="*/ 1945041 h 2004287"/>
              <a:gd name="connsiteX3" fmla="*/ 3833447 w 4005900"/>
              <a:gd name="connsiteY3" fmla="*/ 221749 h 2004287"/>
              <a:gd name="connsiteX4" fmla="*/ 3962400 w 4005900"/>
              <a:gd name="connsiteY4" fmla="*/ 22456 h 2004287"/>
              <a:gd name="connsiteX0" fmla="*/ 109687 w 4115587"/>
              <a:gd name="connsiteY0" fmla="*/ 585165 h 2005280"/>
              <a:gd name="connsiteX1" fmla="*/ 88423 w 4115587"/>
              <a:gd name="connsiteY1" fmla="*/ 520087 h 2005280"/>
              <a:gd name="connsiteX2" fmla="*/ 1364057 w 4115587"/>
              <a:gd name="connsiteY2" fmla="*/ 1511287 h 2005280"/>
              <a:gd name="connsiteX3" fmla="*/ 2348795 w 4115587"/>
              <a:gd name="connsiteY3" fmla="*/ 1945041 h 2005280"/>
              <a:gd name="connsiteX4" fmla="*/ 3943134 w 4115587"/>
              <a:gd name="connsiteY4" fmla="*/ 221749 h 2005280"/>
              <a:gd name="connsiteX5" fmla="*/ 4072087 w 4115587"/>
              <a:gd name="connsiteY5" fmla="*/ 22456 h 2005280"/>
              <a:gd name="connsiteX0" fmla="*/ 529358 w 4535258"/>
              <a:gd name="connsiteY0" fmla="*/ 585165 h 2003512"/>
              <a:gd name="connsiteX1" fmla="*/ 39171 w 4535258"/>
              <a:gd name="connsiteY1" fmla="*/ 637318 h 2003512"/>
              <a:gd name="connsiteX2" fmla="*/ 1783728 w 4535258"/>
              <a:gd name="connsiteY2" fmla="*/ 1511287 h 2003512"/>
              <a:gd name="connsiteX3" fmla="*/ 2768466 w 4535258"/>
              <a:gd name="connsiteY3" fmla="*/ 1945041 h 2003512"/>
              <a:gd name="connsiteX4" fmla="*/ 4362805 w 4535258"/>
              <a:gd name="connsiteY4" fmla="*/ 221749 h 2003512"/>
              <a:gd name="connsiteX5" fmla="*/ 4491758 w 4535258"/>
              <a:gd name="connsiteY5" fmla="*/ 22456 h 2003512"/>
              <a:gd name="connsiteX0" fmla="*/ 12 w 5424404"/>
              <a:gd name="connsiteY0" fmla="*/ 936857 h 2003512"/>
              <a:gd name="connsiteX1" fmla="*/ 928317 w 5424404"/>
              <a:gd name="connsiteY1" fmla="*/ 637318 h 2003512"/>
              <a:gd name="connsiteX2" fmla="*/ 2672874 w 5424404"/>
              <a:gd name="connsiteY2" fmla="*/ 1511287 h 2003512"/>
              <a:gd name="connsiteX3" fmla="*/ 3657612 w 5424404"/>
              <a:gd name="connsiteY3" fmla="*/ 1945041 h 2003512"/>
              <a:gd name="connsiteX4" fmla="*/ 5251951 w 5424404"/>
              <a:gd name="connsiteY4" fmla="*/ 221749 h 2003512"/>
              <a:gd name="connsiteX5" fmla="*/ 5380904 w 5424404"/>
              <a:gd name="connsiteY5" fmla="*/ 22456 h 2003512"/>
              <a:gd name="connsiteX0" fmla="*/ 33 w 4990672"/>
              <a:gd name="connsiteY0" fmla="*/ 608611 h 2003512"/>
              <a:gd name="connsiteX1" fmla="*/ 494585 w 4990672"/>
              <a:gd name="connsiteY1" fmla="*/ 637318 h 2003512"/>
              <a:gd name="connsiteX2" fmla="*/ 2239142 w 4990672"/>
              <a:gd name="connsiteY2" fmla="*/ 1511287 h 2003512"/>
              <a:gd name="connsiteX3" fmla="*/ 3223880 w 4990672"/>
              <a:gd name="connsiteY3" fmla="*/ 1945041 h 2003512"/>
              <a:gd name="connsiteX4" fmla="*/ 4818219 w 4990672"/>
              <a:gd name="connsiteY4" fmla="*/ 221749 h 2003512"/>
              <a:gd name="connsiteX5" fmla="*/ 4947172 w 4990672"/>
              <a:gd name="connsiteY5" fmla="*/ 22456 h 2003512"/>
              <a:gd name="connsiteX0" fmla="*/ 18 w 4990657"/>
              <a:gd name="connsiteY0" fmla="*/ 608611 h 2003512"/>
              <a:gd name="connsiteX1" fmla="*/ 752477 w 4990657"/>
              <a:gd name="connsiteY1" fmla="*/ 637318 h 2003512"/>
              <a:gd name="connsiteX2" fmla="*/ 2239127 w 4990657"/>
              <a:gd name="connsiteY2" fmla="*/ 1511287 h 2003512"/>
              <a:gd name="connsiteX3" fmla="*/ 3223865 w 4990657"/>
              <a:gd name="connsiteY3" fmla="*/ 1945041 h 2003512"/>
              <a:gd name="connsiteX4" fmla="*/ 4818204 w 4990657"/>
              <a:gd name="connsiteY4" fmla="*/ 221749 h 2003512"/>
              <a:gd name="connsiteX5" fmla="*/ 4947157 w 4990657"/>
              <a:gd name="connsiteY5" fmla="*/ 22456 h 2003512"/>
              <a:gd name="connsiteX0" fmla="*/ 18 w 4990657"/>
              <a:gd name="connsiteY0" fmla="*/ 608611 h 1994804"/>
              <a:gd name="connsiteX1" fmla="*/ 752477 w 4990657"/>
              <a:gd name="connsiteY1" fmla="*/ 637318 h 1994804"/>
              <a:gd name="connsiteX2" fmla="*/ 2239127 w 4990657"/>
              <a:gd name="connsiteY2" fmla="*/ 1511287 h 1994804"/>
              <a:gd name="connsiteX3" fmla="*/ 2055073 w 4990657"/>
              <a:gd name="connsiteY3" fmla="*/ 1527816 h 1994804"/>
              <a:gd name="connsiteX4" fmla="*/ 3223865 w 4990657"/>
              <a:gd name="connsiteY4" fmla="*/ 1945041 h 1994804"/>
              <a:gd name="connsiteX5" fmla="*/ 4818204 w 4990657"/>
              <a:gd name="connsiteY5" fmla="*/ 221749 h 1994804"/>
              <a:gd name="connsiteX6" fmla="*/ 4947157 w 4990657"/>
              <a:gd name="connsiteY6" fmla="*/ 22456 h 1994804"/>
              <a:gd name="connsiteX0" fmla="*/ 22 w 4990661"/>
              <a:gd name="connsiteY0" fmla="*/ 608611 h 2006174"/>
              <a:gd name="connsiteX1" fmla="*/ 752481 w 4990661"/>
              <a:gd name="connsiteY1" fmla="*/ 637318 h 2006174"/>
              <a:gd name="connsiteX2" fmla="*/ 2055077 w 4990661"/>
              <a:gd name="connsiteY2" fmla="*/ 1527816 h 2006174"/>
              <a:gd name="connsiteX3" fmla="*/ 3223869 w 4990661"/>
              <a:gd name="connsiteY3" fmla="*/ 1945041 h 2006174"/>
              <a:gd name="connsiteX4" fmla="*/ 4818208 w 4990661"/>
              <a:gd name="connsiteY4" fmla="*/ 221749 h 2006174"/>
              <a:gd name="connsiteX5" fmla="*/ 4947161 w 4990661"/>
              <a:gd name="connsiteY5" fmla="*/ 22456 h 2006174"/>
              <a:gd name="connsiteX0" fmla="*/ 22 w 4960033"/>
              <a:gd name="connsiteY0" fmla="*/ 618597 h 2017639"/>
              <a:gd name="connsiteX1" fmla="*/ 752481 w 4960033"/>
              <a:gd name="connsiteY1" fmla="*/ 647304 h 2017639"/>
              <a:gd name="connsiteX2" fmla="*/ 2055077 w 4960033"/>
              <a:gd name="connsiteY2" fmla="*/ 1537802 h 2017639"/>
              <a:gd name="connsiteX3" fmla="*/ 3223869 w 4960033"/>
              <a:gd name="connsiteY3" fmla="*/ 1955027 h 2017639"/>
              <a:gd name="connsiteX4" fmla="*/ 4748465 w 4960033"/>
              <a:gd name="connsiteY4" fmla="*/ 208487 h 2017639"/>
              <a:gd name="connsiteX5" fmla="*/ 4947161 w 4960033"/>
              <a:gd name="connsiteY5" fmla="*/ 32442 h 2017639"/>
              <a:gd name="connsiteX0" fmla="*/ 22 w 4912264"/>
              <a:gd name="connsiteY0" fmla="*/ 633094 h 2032136"/>
              <a:gd name="connsiteX1" fmla="*/ 752481 w 4912264"/>
              <a:gd name="connsiteY1" fmla="*/ 661801 h 2032136"/>
              <a:gd name="connsiteX2" fmla="*/ 2055077 w 4912264"/>
              <a:gd name="connsiteY2" fmla="*/ 1552299 h 2032136"/>
              <a:gd name="connsiteX3" fmla="*/ 3223869 w 4912264"/>
              <a:gd name="connsiteY3" fmla="*/ 1969524 h 2032136"/>
              <a:gd name="connsiteX4" fmla="*/ 4748465 w 4912264"/>
              <a:gd name="connsiteY4" fmla="*/ 222984 h 2032136"/>
              <a:gd name="connsiteX5" fmla="*/ 4869670 w 4912264"/>
              <a:gd name="connsiteY5" fmla="*/ 23691 h 2032136"/>
              <a:gd name="connsiteX0" fmla="*/ 22 w 4906712"/>
              <a:gd name="connsiteY0" fmla="*/ 632682 h 2024778"/>
              <a:gd name="connsiteX1" fmla="*/ 752481 w 4906712"/>
              <a:gd name="connsiteY1" fmla="*/ 661389 h 2024778"/>
              <a:gd name="connsiteX2" fmla="*/ 2055077 w 4906712"/>
              <a:gd name="connsiteY2" fmla="*/ 1551887 h 2024778"/>
              <a:gd name="connsiteX3" fmla="*/ 3309109 w 4906712"/>
              <a:gd name="connsiteY3" fmla="*/ 1961363 h 2024778"/>
              <a:gd name="connsiteX4" fmla="*/ 4748465 w 4906712"/>
              <a:gd name="connsiteY4" fmla="*/ 222572 h 2024778"/>
              <a:gd name="connsiteX5" fmla="*/ 4869670 w 4906712"/>
              <a:gd name="connsiteY5" fmla="*/ 23279 h 2024778"/>
              <a:gd name="connsiteX0" fmla="*/ 22 w 4906712"/>
              <a:gd name="connsiteY0" fmla="*/ 632682 h 2042637"/>
              <a:gd name="connsiteX1" fmla="*/ 752481 w 4906712"/>
              <a:gd name="connsiteY1" fmla="*/ 661389 h 2042637"/>
              <a:gd name="connsiteX2" fmla="*/ 2132569 w 4906712"/>
              <a:gd name="connsiteY2" fmla="*/ 1644877 h 2042637"/>
              <a:gd name="connsiteX3" fmla="*/ 3309109 w 4906712"/>
              <a:gd name="connsiteY3" fmla="*/ 1961363 h 2042637"/>
              <a:gd name="connsiteX4" fmla="*/ 4748465 w 4906712"/>
              <a:gd name="connsiteY4" fmla="*/ 222572 h 2042637"/>
              <a:gd name="connsiteX5" fmla="*/ 4869670 w 4906712"/>
              <a:gd name="connsiteY5" fmla="*/ 23279 h 2042637"/>
              <a:gd name="connsiteX0" fmla="*/ 22 w 4906712"/>
              <a:gd name="connsiteY0" fmla="*/ 632682 h 2061424"/>
              <a:gd name="connsiteX1" fmla="*/ 752481 w 4906712"/>
              <a:gd name="connsiteY1" fmla="*/ 661389 h 2061424"/>
              <a:gd name="connsiteX2" fmla="*/ 2303050 w 4906712"/>
              <a:gd name="connsiteY2" fmla="*/ 1722369 h 2061424"/>
              <a:gd name="connsiteX3" fmla="*/ 3309109 w 4906712"/>
              <a:gd name="connsiteY3" fmla="*/ 1961363 h 2061424"/>
              <a:gd name="connsiteX4" fmla="*/ 4748465 w 4906712"/>
              <a:gd name="connsiteY4" fmla="*/ 222572 h 2061424"/>
              <a:gd name="connsiteX5" fmla="*/ 4869670 w 4906712"/>
              <a:gd name="connsiteY5" fmla="*/ 23279 h 2061424"/>
              <a:gd name="connsiteX0" fmla="*/ 22 w 4906712"/>
              <a:gd name="connsiteY0" fmla="*/ 632682 h 2060364"/>
              <a:gd name="connsiteX1" fmla="*/ 752481 w 4906712"/>
              <a:gd name="connsiteY1" fmla="*/ 661389 h 2060364"/>
              <a:gd name="connsiteX2" fmla="*/ 759975 w 4906712"/>
              <a:gd name="connsiteY2" fmla="*/ 721534 h 2060364"/>
              <a:gd name="connsiteX3" fmla="*/ 2303050 w 4906712"/>
              <a:gd name="connsiteY3" fmla="*/ 1722369 h 2060364"/>
              <a:gd name="connsiteX4" fmla="*/ 3309109 w 4906712"/>
              <a:gd name="connsiteY4" fmla="*/ 1961363 h 2060364"/>
              <a:gd name="connsiteX5" fmla="*/ 4748465 w 4906712"/>
              <a:gd name="connsiteY5" fmla="*/ 222572 h 2060364"/>
              <a:gd name="connsiteX6" fmla="*/ 4869670 w 4906712"/>
              <a:gd name="connsiteY6" fmla="*/ 23279 h 2060364"/>
              <a:gd name="connsiteX0" fmla="*/ 22 w 4906712"/>
              <a:gd name="connsiteY0" fmla="*/ 632682 h 2060364"/>
              <a:gd name="connsiteX1" fmla="*/ 752481 w 4906712"/>
              <a:gd name="connsiteY1" fmla="*/ 661389 h 2060364"/>
              <a:gd name="connsiteX2" fmla="*/ 759975 w 4906712"/>
              <a:gd name="connsiteY2" fmla="*/ 721534 h 2060364"/>
              <a:gd name="connsiteX3" fmla="*/ 2303050 w 4906712"/>
              <a:gd name="connsiteY3" fmla="*/ 1722369 h 2060364"/>
              <a:gd name="connsiteX4" fmla="*/ 3309109 w 4906712"/>
              <a:gd name="connsiteY4" fmla="*/ 1961363 h 2060364"/>
              <a:gd name="connsiteX5" fmla="*/ 4748465 w 4906712"/>
              <a:gd name="connsiteY5" fmla="*/ 222572 h 2060364"/>
              <a:gd name="connsiteX6" fmla="*/ 4869670 w 4906712"/>
              <a:gd name="connsiteY6" fmla="*/ 23279 h 2060364"/>
              <a:gd name="connsiteX0" fmla="*/ 0 w 4906690"/>
              <a:gd name="connsiteY0" fmla="*/ 632682 h 2060364"/>
              <a:gd name="connsiteX1" fmla="*/ 759953 w 4906690"/>
              <a:gd name="connsiteY1" fmla="*/ 721534 h 2060364"/>
              <a:gd name="connsiteX2" fmla="*/ 2303028 w 4906690"/>
              <a:gd name="connsiteY2" fmla="*/ 1722369 h 2060364"/>
              <a:gd name="connsiteX3" fmla="*/ 3309087 w 4906690"/>
              <a:gd name="connsiteY3" fmla="*/ 1961363 h 2060364"/>
              <a:gd name="connsiteX4" fmla="*/ 4748443 w 4906690"/>
              <a:gd name="connsiteY4" fmla="*/ 222572 h 2060364"/>
              <a:gd name="connsiteX5" fmla="*/ 4869648 w 4906690"/>
              <a:gd name="connsiteY5" fmla="*/ 23279 h 2060364"/>
              <a:gd name="connsiteX0" fmla="*/ 0 w 4748443"/>
              <a:gd name="connsiteY0" fmla="*/ 410110 h 1837792"/>
              <a:gd name="connsiteX1" fmla="*/ 759953 w 4748443"/>
              <a:gd name="connsiteY1" fmla="*/ 498962 h 1837792"/>
              <a:gd name="connsiteX2" fmla="*/ 2303028 w 4748443"/>
              <a:gd name="connsiteY2" fmla="*/ 1499797 h 1837792"/>
              <a:gd name="connsiteX3" fmla="*/ 3309087 w 4748443"/>
              <a:gd name="connsiteY3" fmla="*/ 1738791 h 1837792"/>
              <a:gd name="connsiteX4" fmla="*/ 4748443 w 4748443"/>
              <a:gd name="connsiteY4" fmla="*/ 0 h 1837792"/>
              <a:gd name="connsiteX0" fmla="*/ 0 w 4966608"/>
              <a:gd name="connsiteY0" fmla="*/ 644302 h 2089038"/>
              <a:gd name="connsiteX1" fmla="*/ 759953 w 4966608"/>
              <a:gd name="connsiteY1" fmla="*/ 733154 h 2089038"/>
              <a:gd name="connsiteX2" fmla="*/ 2303028 w 4966608"/>
              <a:gd name="connsiteY2" fmla="*/ 1733989 h 2089038"/>
              <a:gd name="connsiteX3" fmla="*/ 3309087 w 4966608"/>
              <a:gd name="connsiteY3" fmla="*/ 1972983 h 2089038"/>
              <a:gd name="connsiteX4" fmla="*/ 4966608 w 4966608"/>
              <a:gd name="connsiteY4" fmla="*/ 0 h 2089038"/>
              <a:gd name="connsiteX0" fmla="*/ 0 w 5518431"/>
              <a:gd name="connsiteY0" fmla="*/ 1298555 h 2791188"/>
              <a:gd name="connsiteX1" fmla="*/ 759953 w 5518431"/>
              <a:gd name="connsiteY1" fmla="*/ 1387407 h 2791188"/>
              <a:gd name="connsiteX2" fmla="*/ 2303028 w 5518431"/>
              <a:gd name="connsiteY2" fmla="*/ 2388242 h 2791188"/>
              <a:gd name="connsiteX3" fmla="*/ 3309087 w 5518431"/>
              <a:gd name="connsiteY3" fmla="*/ 2627236 h 2791188"/>
              <a:gd name="connsiteX4" fmla="*/ 5518431 w 5518431"/>
              <a:gd name="connsiteY4" fmla="*/ 0 h 2791188"/>
              <a:gd name="connsiteX0" fmla="*/ 0 w 5518431"/>
              <a:gd name="connsiteY0" fmla="*/ 1298555 h 2725890"/>
              <a:gd name="connsiteX1" fmla="*/ 759953 w 5518431"/>
              <a:gd name="connsiteY1" fmla="*/ 1387407 h 2725890"/>
              <a:gd name="connsiteX2" fmla="*/ 2303028 w 5518431"/>
              <a:gd name="connsiteY2" fmla="*/ 2388242 h 2725890"/>
              <a:gd name="connsiteX3" fmla="*/ 3309087 w 5518431"/>
              <a:gd name="connsiteY3" fmla="*/ 2627236 h 2725890"/>
              <a:gd name="connsiteX4" fmla="*/ 4848969 w 5518431"/>
              <a:gd name="connsiteY4" fmla="*/ 893212 h 2725890"/>
              <a:gd name="connsiteX5" fmla="*/ 5518431 w 5518431"/>
              <a:gd name="connsiteY5" fmla="*/ 0 h 2725890"/>
              <a:gd name="connsiteX0" fmla="*/ 0 w 5518431"/>
              <a:gd name="connsiteY0" fmla="*/ 1298555 h 2725892"/>
              <a:gd name="connsiteX1" fmla="*/ 759953 w 5518431"/>
              <a:gd name="connsiteY1" fmla="*/ 1387407 h 2725892"/>
              <a:gd name="connsiteX2" fmla="*/ 2303028 w 5518431"/>
              <a:gd name="connsiteY2" fmla="*/ 2388242 h 2725892"/>
              <a:gd name="connsiteX3" fmla="*/ 3309087 w 5518431"/>
              <a:gd name="connsiteY3" fmla="*/ 2627236 h 2725892"/>
              <a:gd name="connsiteX4" fmla="*/ 4848969 w 5518431"/>
              <a:gd name="connsiteY4" fmla="*/ 893212 h 2725892"/>
              <a:gd name="connsiteX5" fmla="*/ 5518431 w 5518431"/>
              <a:gd name="connsiteY5" fmla="*/ 0 h 2725892"/>
              <a:gd name="connsiteX0" fmla="*/ 0 w 5950293"/>
              <a:gd name="connsiteY0" fmla="*/ 1327633 h 2754969"/>
              <a:gd name="connsiteX1" fmla="*/ 759953 w 5950293"/>
              <a:gd name="connsiteY1" fmla="*/ 1416485 h 2754969"/>
              <a:gd name="connsiteX2" fmla="*/ 2303028 w 5950293"/>
              <a:gd name="connsiteY2" fmla="*/ 2417320 h 2754969"/>
              <a:gd name="connsiteX3" fmla="*/ 3309087 w 5950293"/>
              <a:gd name="connsiteY3" fmla="*/ 2656314 h 2754969"/>
              <a:gd name="connsiteX4" fmla="*/ 4848969 w 5950293"/>
              <a:gd name="connsiteY4" fmla="*/ 922290 h 2754969"/>
              <a:gd name="connsiteX5" fmla="*/ 5950293 w 5950293"/>
              <a:gd name="connsiteY5" fmla="*/ 0 h 2754969"/>
              <a:gd name="connsiteX0" fmla="*/ 0 w 5950293"/>
              <a:gd name="connsiteY0" fmla="*/ 1327633 h 2782524"/>
              <a:gd name="connsiteX1" fmla="*/ 759953 w 5950293"/>
              <a:gd name="connsiteY1" fmla="*/ 1416485 h 2782524"/>
              <a:gd name="connsiteX2" fmla="*/ 2303028 w 5950293"/>
              <a:gd name="connsiteY2" fmla="*/ 2417320 h 2782524"/>
              <a:gd name="connsiteX3" fmla="*/ 3309087 w 5950293"/>
              <a:gd name="connsiteY3" fmla="*/ 2656314 h 2782524"/>
              <a:gd name="connsiteX4" fmla="*/ 5172865 w 5950293"/>
              <a:gd name="connsiteY4" fmla="*/ 544277 h 2782524"/>
              <a:gd name="connsiteX5" fmla="*/ 5950293 w 5950293"/>
              <a:gd name="connsiteY5" fmla="*/ 0 h 2782524"/>
              <a:gd name="connsiteX0" fmla="*/ 0 w 5782978"/>
              <a:gd name="connsiteY0" fmla="*/ 1692637 h 3147526"/>
              <a:gd name="connsiteX1" fmla="*/ 759953 w 5782978"/>
              <a:gd name="connsiteY1" fmla="*/ 1781489 h 3147526"/>
              <a:gd name="connsiteX2" fmla="*/ 2303028 w 5782978"/>
              <a:gd name="connsiteY2" fmla="*/ 2782324 h 3147526"/>
              <a:gd name="connsiteX3" fmla="*/ 3309087 w 5782978"/>
              <a:gd name="connsiteY3" fmla="*/ 3021318 h 3147526"/>
              <a:gd name="connsiteX4" fmla="*/ 5172865 w 5782978"/>
              <a:gd name="connsiteY4" fmla="*/ 909281 h 3147526"/>
              <a:gd name="connsiteX5" fmla="*/ 5782978 w 5782978"/>
              <a:gd name="connsiteY5" fmla="*/ 0 h 3147526"/>
              <a:gd name="connsiteX0" fmla="*/ 0 w 5782978"/>
              <a:gd name="connsiteY0" fmla="*/ 1692637 h 3153459"/>
              <a:gd name="connsiteX1" fmla="*/ 759953 w 5782978"/>
              <a:gd name="connsiteY1" fmla="*/ 1781489 h 3153459"/>
              <a:gd name="connsiteX2" fmla="*/ 2303028 w 5782978"/>
              <a:gd name="connsiteY2" fmla="*/ 2782324 h 3153459"/>
              <a:gd name="connsiteX3" fmla="*/ 3309087 w 5782978"/>
              <a:gd name="connsiteY3" fmla="*/ 3021318 h 3153459"/>
              <a:gd name="connsiteX4" fmla="*/ 5105938 w 5782978"/>
              <a:gd name="connsiteY4" fmla="*/ 828169 h 3153459"/>
              <a:gd name="connsiteX5" fmla="*/ 5782978 w 5782978"/>
              <a:gd name="connsiteY5" fmla="*/ 0 h 3153459"/>
              <a:gd name="connsiteX0" fmla="*/ 0 w 5657903"/>
              <a:gd name="connsiteY0" fmla="*/ 1692637 h 3153457"/>
              <a:gd name="connsiteX1" fmla="*/ 634878 w 5657903"/>
              <a:gd name="connsiteY1" fmla="*/ 1781489 h 3153457"/>
              <a:gd name="connsiteX2" fmla="*/ 2177953 w 5657903"/>
              <a:gd name="connsiteY2" fmla="*/ 2782324 h 3153457"/>
              <a:gd name="connsiteX3" fmla="*/ 3184012 w 5657903"/>
              <a:gd name="connsiteY3" fmla="*/ 3021318 h 3153457"/>
              <a:gd name="connsiteX4" fmla="*/ 4980863 w 5657903"/>
              <a:gd name="connsiteY4" fmla="*/ 828169 h 3153457"/>
              <a:gd name="connsiteX5" fmla="*/ 5657903 w 5657903"/>
              <a:gd name="connsiteY5" fmla="*/ 0 h 3153457"/>
              <a:gd name="connsiteX0" fmla="*/ 0 w 6039381"/>
              <a:gd name="connsiteY0" fmla="*/ 1183664 h 2644486"/>
              <a:gd name="connsiteX1" fmla="*/ 634878 w 6039381"/>
              <a:gd name="connsiteY1" fmla="*/ 1272516 h 2644486"/>
              <a:gd name="connsiteX2" fmla="*/ 2177953 w 6039381"/>
              <a:gd name="connsiteY2" fmla="*/ 2273351 h 2644486"/>
              <a:gd name="connsiteX3" fmla="*/ 3184012 w 6039381"/>
              <a:gd name="connsiteY3" fmla="*/ 2512345 h 2644486"/>
              <a:gd name="connsiteX4" fmla="*/ 4980863 w 6039381"/>
              <a:gd name="connsiteY4" fmla="*/ 319196 h 2644486"/>
              <a:gd name="connsiteX5" fmla="*/ 6039381 w 6039381"/>
              <a:gd name="connsiteY5" fmla="*/ 261593 h 2644486"/>
              <a:gd name="connsiteX0" fmla="*/ 0 w 6039381"/>
              <a:gd name="connsiteY0" fmla="*/ 1170764 h 2631584"/>
              <a:gd name="connsiteX1" fmla="*/ 634878 w 6039381"/>
              <a:gd name="connsiteY1" fmla="*/ 1259616 h 2631584"/>
              <a:gd name="connsiteX2" fmla="*/ 2177953 w 6039381"/>
              <a:gd name="connsiteY2" fmla="*/ 2260451 h 2631584"/>
              <a:gd name="connsiteX3" fmla="*/ 3184012 w 6039381"/>
              <a:gd name="connsiteY3" fmla="*/ 2499445 h 2631584"/>
              <a:gd name="connsiteX4" fmla="*/ 4980863 w 6039381"/>
              <a:gd name="connsiteY4" fmla="*/ 306296 h 2631584"/>
              <a:gd name="connsiteX5" fmla="*/ 5529249 w 6039381"/>
              <a:gd name="connsiteY5" fmla="*/ 11980 h 2631584"/>
              <a:gd name="connsiteX6" fmla="*/ 6039381 w 6039381"/>
              <a:gd name="connsiteY6" fmla="*/ 248693 h 2631584"/>
              <a:gd name="connsiteX0" fmla="*/ 0 w 6039381"/>
              <a:gd name="connsiteY0" fmla="*/ 1039047 h 2499868"/>
              <a:gd name="connsiteX1" fmla="*/ 634878 w 6039381"/>
              <a:gd name="connsiteY1" fmla="*/ 1127899 h 2499868"/>
              <a:gd name="connsiteX2" fmla="*/ 2177953 w 6039381"/>
              <a:gd name="connsiteY2" fmla="*/ 2128734 h 2499868"/>
              <a:gd name="connsiteX3" fmla="*/ 3184012 w 6039381"/>
              <a:gd name="connsiteY3" fmla="*/ 2367728 h 2499868"/>
              <a:gd name="connsiteX4" fmla="*/ 4980863 w 6039381"/>
              <a:gd name="connsiteY4" fmla="*/ 174579 h 2499868"/>
              <a:gd name="connsiteX5" fmla="*/ 5529249 w 6039381"/>
              <a:gd name="connsiteY5" fmla="*/ 205613 h 2499868"/>
              <a:gd name="connsiteX6" fmla="*/ 6039381 w 6039381"/>
              <a:gd name="connsiteY6" fmla="*/ 116976 h 2499868"/>
              <a:gd name="connsiteX0" fmla="*/ 0 w 6039381"/>
              <a:gd name="connsiteY0" fmla="*/ 930087 h 2390908"/>
              <a:gd name="connsiteX1" fmla="*/ 634878 w 6039381"/>
              <a:gd name="connsiteY1" fmla="*/ 1018939 h 2390908"/>
              <a:gd name="connsiteX2" fmla="*/ 2177953 w 6039381"/>
              <a:gd name="connsiteY2" fmla="*/ 2019774 h 2390908"/>
              <a:gd name="connsiteX3" fmla="*/ 3184012 w 6039381"/>
              <a:gd name="connsiteY3" fmla="*/ 2258768 h 2390908"/>
              <a:gd name="connsiteX4" fmla="*/ 4980863 w 6039381"/>
              <a:gd name="connsiteY4" fmla="*/ 65619 h 2390908"/>
              <a:gd name="connsiteX5" fmla="*/ 5529249 w 6039381"/>
              <a:gd name="connsiteY5" fmla="*/ 96653 h 2390908"/>
              <a:gd name="connsiteX6" fmla="*/ 6039381 w 6039381"/>
              <a:gd name="connsiteY6" fmla="*/ 8016 h 2390908"/>
              <a:gd name="connsiteX0" fmla="*/ 0 w 6039381"/>
              <a:gd name="connsiteY0" fmla="*/ 927530 h 2388351"/>
              <a:gd name="connsiteX1" fmla="*/ 634878 w 6039381"/>
              <a:gd name="connsiteY1" fmla="*/ 1016382 h 2388351"/>
              <a:gd name="connsiteX2" fmla="*/ 2177953 w 6039381"/>
              <a:gd name="connsiteY2" fmla="*/ 2017217 h 2388351"/>
              <a:gd name="connsiteX3" fmla="*/ 3184012 w 6039381"/>
              <a:gd name="connsiteY3" fmla="*/ 2256211 h 2388351"/>
              <a:gd name="connsiteX4" fmla="*/ 4980863 w 6039381"/>
              <a:gd name="connsiteY4" fmla="*/ 63062 h 2388351"/>
              <a:gd name="connsiteX5" fmla="*/ 5896598 w 6039381"/>
              <a:gd name="connsiteY5" fmla="*/ 162590 h 2388351"/>
              <a:gd name="connsiteX6" fmla="*/ 6039381 w 6039381"/>
              <a:gd name="connsiteY6" fmla="*/ 5459 h 2388351"/>
              <a:gd name="connsiteX0" fmla="*/ 0 w 6223055"/>
              <a:gd name="connsiteY0" fmla="*/ 2224240 h 3685061"/>
              <a:gd name="connsiteX1" fmla="*/ 634878 w 6223055"/>
              <a:gd name="connsiteY1" fmla="*/ 2313092 h 3685061"/>
              <a:gd name="connsiteX2" fmla="*/ 2177953 w 6223055"/>
              <a:gd name="connsiteY2" fmla="*/ 3313927 h 3685061"/>
              <a:gd name="connsiteX3" fmla="*/ 3184012 w 6223055"/>
              <a:gd name="connsiteY3" fmla="*/ 3552921 h 3685061"/>
              <a:gd name="connsiteX4" fmla="*/ 4980863 w 6223055"/>
              <a:gd name="connsiteY4" fmla="*/ 1359772 h 3685061"/>
              <a:gd name="connsiteX5" fmla="*/ 5896598 w 6223055"/>
              <a:gd name="connsiteY5" fmla="*/ 1459300 h 3685061"/>
              <a:gd name="connsiteX6" fmla="*/ 6223055 w 6223055"/>
              <a:gd name="connsiteY6" fmla="*/ 770 h 3685061"/>
              <a:gd name="connsiteX0" fmla="*/ 0 w 6223055"/>
              <a:gd name="connsiteY0" fmla="*/ 2224338 h 3685159"/>
              <a:gd name="connsiteX1" fmla="*/ 634878 w 6223055"/>
              <a:gd name="connsiteY1" fmla="*/ 2313190 h 3685159"/>
              <a:gd name="connsiteX2" fmla="*/ 2177953 w 6223055"/>
              <a:gd name="connsiteY2" fmla="*/ 3314025 h 3685159"/>
              <a:gd name="connsiteX3" fmla="*/ 3184012 w 6223055"/>
              <a:gd name="connsiteY3" fmla="*/ 3553019 h 3685159"/>
              <a:gd name="connsiteX4" fmla="*/ 4980863 w 6223055"/>
              <a:gd name="connsiteY4" fmla="*/ 1359870 h 3685159"/>
              <a:gd name="connsiteX5" fmla="*/ 5712924 w 6223055"/>
              <a:gd name="connsiteY5" fmla="*/ 1288162 h 3685159"/>
              <a:gd name="connsiteX6" fmla="*/ 6223055 w 6223055"/>
              <a:gd name="connsiteY6" fmla="*/ 868 h 3685159"/>
              <a:gd name="connsiteX0" fmla="*/ 0 w 6223055"/>
              <a:gd name="connsiteY0" fmla="*/ 2224338 h 3682654"/>
              <a:gd name="connsiteX1" fmla="*/ 634878 w 6223055"/>
              <a:gd name="connsiteY1" fmla="*/ 2313190 h 3682654"/>
              <a:gd name="connsiteX2" fmla="*/ 2177953 w 6223055"/>
              <a:gd name="connsiteY2" fmla="*/ 3314025 h 3682654"/>
              <a:gd name="connsiteX3" fmla="*/ 3184012 w 6223055"/>
              <a:gd name="connsiteY3" fmla="*/ 3553019 h 3682654"/>
              <a:gd name="connsiteX4" fmla="*/ 4924348 w 6223055"/>
              <a:gd name="connsiteY4" fmla="*/ 1394118 h 3682654"/>
              <a:gd name="connsiteX5" fmla="*/ 5712924 w 6223055"/>
              <a:gd name="connsiteY5" fmla="*/ 1288162 h 3682654"/>
              <a:gd name="connsiteX6" fmla="*/ 6223055 w 6223055"/>
              <a:gd name="connsiteY6" fmla="*/ 868 h 36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3055" h="3682654">
                <a:moveTo>
                  <a:pt x="0" y="2224338"/>
                </a:moveTo>
                <a:cubicBezTo>
                  <a:pt x="158324" y="2242849"/>
                  <a:pt x="251040" y="2131576"/>
                  <a:pt x="634878" y="2313190"/>
                </a:cubicBezTo>
                <a:cubicBezTo>
                  <a:pt x="1018716" y="2494804"/>
                  <a:pt x="1756972" y="3102221"/>
                  <a:pt x="2177953" y="3314025"/>
                </a:cubicBezTo>
                <a:cubicBezTo>
                  <a:pt x="2598934" y="3525829"/>
                  <a:pt x="2726280" y="3873003"/>
                  <a:pt x="3184012" y="3553019"/>
                </a:cubicBezTo>
                <a:cubicBezTo>
                  <a:pt x="3641744" y="3233035"/>
                  <a:pt x="4533475" y="1808696"/>
                  <a:pt x="4924348" y="1394118"/>
                </a:cubicBezTo>
                <a:cubicBezTo>
                  <a:pt x="5414123" y="1373384"/>
                  <a:pt x="5536504" y="1297762"/>
                  <a:pt x="5712924" y="1288162"/>
                </a:cubicBezTo>
                <a:cubicBezTo>
                  <a:pt x="5889344" y="1278562"/>
                  <a:pt x="6138033" y="-38584"/>
                  <a:pt x="6223055" y="868"/>
                </a:cubicBezTo>
              </a:path>
            </a:pathLst>
          </a:custGeom>
          <a:noFill/>
          <a:ln w="76200" cap="flat" cmpd="sng" algn="ctr">
            <a:solidFill>
              <a:srgbClr val="005380"/>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1" name="Trapèze 18"/>
          <p:cNvSpPr/>
          <p:nvPr/>
        </p:nvSpPr>
        <p:spPr>
          <a:xfrm>
            <a:off x="3326691" y="4170512"/>
            <a:ext cx="410975" cy="237390"/>
          </a:xfrm>
          <a:prstGeom prst="trapezoid">
            <a:avLst>
              <a:gd name="adj" fmla="val 47486"/>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indent="-177800">
              <a:spcBef>
                <a:spcPct val="20000"/>
              </a:spcBef>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38" name="Trapèze 47"/>
          <p:cNvSpPr/>
          <p:nvPr/>
        </p:nvSpPr>
        <p:spPr>
          <a:xfrm rot="10800000">
            <a:off x="3711385" y="4342523"/>
            <a:ext cx="2867872"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0" name="Straight Connector 39"/>
          <p:cNvCxnSpPr/>
          <p:nvPr/>
        </p:nvCxnSpPr>
        <p:spPr bwMode="auto">
          <a:xfrm>
            <a:off x="5195521" y="2092951"/>
            <a:ext cx="1646020" cy="455970"/>
          </a:xfrm>
          <a:prstGeom prst="line">
            <a:avLst/>
          </a:prstGeom>
          <a:noFill/>
          <a:ln w="63500" cap="flat" cmpd="sng" algn="ctr">
            <a:solidFill>
              <a:schemeClr val="bg2">
                <a:lumMod val="50000"/>
              </a:schemeClr>
            </a:solidFill>
            <a:prstDash val="sysDot"/>
            <a:round/>
            <a:headEnd type="none" w="med" len="med"/>
            <a:tailEnd type="none" w="med" len="med"/>
          </a:ln>
          <a:effectLst/>
        </p:spPr>
      </p:cxnSp>
      <p:sp>
        <p:nvSpPr>
          <p:cNvPr id="7" name="Trapezoid 6"/>
          <p:cNvSpPr/>
          <p:nvPr/>
        </p:nvSpPr>
        <p:spPr bwMode="auto">
          <a:xfrm>
            <a:off x="3016423" y="4422822"/>
            <a:ext cx="515756" cy="600255"/>
          </a:xfrm>
          <a:prstGeom prst="trapezoid">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normalizeH="0" baseline="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33" name="Trapèze 18"/>
          <p:cNvSpPr/>
          <p:nvPr/>
        </p:nvSpPr>
        <p:spPr>
          <a:xfrm>
            <a:off x="3563888" y="3911690"/>
            <a:ext cx="410975" cy="237390"/>
          </a:xfrm>
          <a:prstGeom prst="trapezoid">
            <a:avLst>
              <a:gd name="adj" fmla="val 47486"/>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indent="-177800">
              <a:spcBef>
                <a:spcPct val="20000"/>
              </a:spcBef>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36" name="Trapèze 47"/>
          <p:cNvSpPr/>
          <p:nvPr/>
        </p:nvSpPr>
        <p:spPr>
          <a:xfrm rot="10800000">
            <a:off x="3948581" y="4083700"/>
            <a:ext cx="3348705" cy="45720"/>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Trapèze 18"/>
          <p:cNvSpPr/>
          <p:nvPr/>
        </p:nvSpPr>
        <p:spPr>
          <a:xfrm>
            <a:off x="3779912" y="3695666"/>
            <a:ext cx="410975" cy="237390"/>
          </a:xfrm>
          <a:prstGeom prst="trapezoid">
            <a:avLst>
              <a:gd name="adj" fmla="val 47486"/>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indent="-177800">
              <a:spcBef>
                <a:spcPct val="20000"/>
              </a:spcBef>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43" name="Trapèze 47"/>
          <p:cNvSpPr/>
          <p:nvPr/>
        </p:nvSpPr>
        <p:spPr>
          <a:xfrm rot="10800000">
            <a:off x="4164606" y="3867676"/>
            <a:ext cx="3241982"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rapèze 18"/>
          <p:cNvSpPr/>
          <p:nvPr/>
        </p:nvSpPr>
        <p:spPr>
          <a:xfrm>
            <a:off x="3983730" y="3440772"/>
            <a:ext cx="410975" cy="237390"/>
          </a:xfrm>
          <a:prstGeom prst="trapezoid">
            <a:avLst>
              <a:gd name="adj" fmla="val 47486"/>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indent="-177800">
              <a:spcBef>
                <a:spcPct val="20000"/>
              </a:spcBef>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45" name="Trapèze 47"/>
          <p:cNvSpPr/>
          <p:nvPr/>
        </p:nvSpPr>
        <p:spPr>
          <a:xfrm rot="10800000">
            <a:off x="4368423" y="3612782"/>
            <a:ext cx="3147465" cy="45720"/>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455651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38"/>
          <p:cNvSpPr/>
          <p:nvPr/>
        </p:nvSpPr>
        <p:spPr bwMode="auto">
          <a:xfrm>
            <a:off x="2339752" y="3328774"/>
            <a:ext cx="6643571" cy="2307098"/>
          </a:xfrm>
          <a:custGeom>
            <a:avLst/>
            <a:gdLst>
              <a:gd name="connsiteX0" fmla="*/ 0 w 7519481"/>
              <a:gd name="connsiteY0" fmla="*/ 2114536 h 2960844"/>
              <a:gd name="connsiteX1" fmla="*/ 1517515 w 7519481"/>
              <a:gd name="connsiteY1" fmla="*/ 1472511 h 2960844"/>
              <a:gd name="connsiteX2" fmla="*/ 3219855 w 7519481"/>
              <a:gd name="connsiteY2" fmla="*/ 2610647 h 2960844"/>
              <a:gd name="connsiteX3" fmla="*/ 4367719 w 7519481"/>
              <a:gd name="connsiteY3" fmla="*/ 2776017 h 2960844"/>
              <a:gd name="connsiteX4" fmla="*/ 6303523 w 7519481"/>
              <a:gd name="connsiteY4" fmla="*/ 188460 h 2960844"/>
              <a:gd name="connsiteX5" fmla="*/ 7519481 w 7519481"/>
              <a:gd name="connsiteY5" fmla="*/ 198188 h 2960844"/>
              <a:gd name="connsiteX6" fmla="*/ 7519481 w 7519481"/>
              <a:gd name="connsiteY6" fmla="*/ 198188 h 2960844"/>
              <a:gd name="connsiteX7" fmla="*/ 7519481 w 7519481"/>
              <a:gd name="connsiteY7" fmla="*/ 198188 h 2960844"/>
              <a:gd name="connsiteX0" fmla="*/ 0 w 7654714"/>
              <a:gd name="connsiteY0" fmla="*/ 3581479 h 4545996"/>
              <a:gd name="connsiteX1" fmla="*/ 1517515 w 7654714"/>
              <a:gd name="connsiteY1" fmla="*/ 2939454 h 4545996"/>
              <a:gd name="connsiteX2" fmla="*/ 3219855 w 7654714"/>
              <a:gd name="connsiteY2" fmla="*/ 4077590 h 4545996"/>
              <a:gd name="connsiteX3" fmla="*/ 4367719 w 7654714"/>
              <a:gd name="connsiteY3" fmla="*/ 4242960 h 4545996"/>
              <a:gd name="connsiteX4" fmla="*/ 7377907 w 7654714"/>
              <a:gd name="connsiteY4" fmla="*/ 59570 h 4545996"/>
              <a:gd name="connsiteX5" fmla="*/ 7519481 w 7654714"/>
              <a:gd name="connsiteY5" fmla="*/ 1665131 h 4545996"/>
              <a:gd name="connsiteX6" fmla="*/ 7519481 w 7654714"/>
              <a:gd name="connsiteY6" fmla="*/ 1665131 h 4545996"/>
              <a:gd name="connsiteX7" fmla="*/ 7519481 w 7654714"/>
              <a:gd name="connsiteY7" fmla="*/ 1665131 h 4545996"/>
              <a:gd name="connsiteX0" fmla="*/ 0 w 9092879"/>
              <a:gd name="connsiteY0" fmla="*/ 3620698 h 4585215"/>
              <a:gd name="connsiteX1" fmla="*/ 1517515 w 9092879"/>
              <a:gd name="connsiteY1" fmla="*/ 2978673 h 4585215"/>
              <a:gd name="connsiteX2" fmla="*/ 3219855 w 9092879"/>
              <a:gd name="connsiteY2" fmla="*/ 4116809 h 4585215"/>
              <a:gd name="connsiteX3" fmla="*/ 4367719 w 9092879"/>
              <a:gd name="connsiteY3" fmla="*/ 4282179 h 4585215"/>
              <a:gd name="connsiteX4" fmla="*/ 7377907 w 9092879"/>
              <a:gd name="connsiteY4" fmla="*/ 98789 h 4585215"/>
              <a:gd name="connsiteX5" fmla="*/ 9092621 w 9092879"/>
              <a:gd name="connsiteY5" fmla="*/ 1348519 h 4585215"/>
              <a:gd name="connsiteX6" fmla="*/ 7519481 w 9092879"/>
              <a:gd name="connsiteY6" fmla="*/ 1704350 h 4585215"/>
              <a:gd name="connsiteX7" fmla="*/ 7519481 w 9092879"/>
              <a:gd name="connsiteY7" fmla="*/ 1704350 h 4585215"/>
              <a:gd name="connsiteX8" fmla="*/ 7519481 w 9092879"/>
              <a:gd name="connsiteY8" fmla="*/ 1704350 h 4585215"/>
              <a:gd name="connsiteX0" fmla="*/ 0 w 9092879"/>
              <a:gd name="connsiteY0" fmla="*/ 3620698 h 4585215"/>
              <a:gd name="connsiteX1" fmla="*/ 1517515 w 9092879"/>
              <a:gd name="connsiteY1" fmla="*/ 2978673 h 4585215"/>
              <a:gd name="connsiteX2" fmla="*/ 3219855 w 9092879"/>
              <a:gd name="connsiteY2" fmla="*/ 4116809 h 4585215"/>
              <a:gd name="connsiteX3" fmla="*/ 4367719 w 9092879"/>
              <a:gd name="connsiteY3" fmla="*/ 4282179 h 4585215"/>
              <a:gd name="connsiteX4" fmla="*/ 7377907 w 9092879"/>
              <a:gd name="connsiteY4" fmla="*/ 98789 h 4585215"/>
              <a:gd name="connsiteX5" fmla="*/ 9092621 w 9092879"/>
              <a:gd name="connsiteY5" fmla="*/ 1348519 h 4585215"/>
              <a:gd name="connsiteX6" fmla="*/ 7519481 w 9092879"/>
              <a:gd name="connsiteY6" fmla="*/ 1704350 h 4585215"/>
              <a:gd name="connsiteX7" fmla="*/ 7519481 w 9092879"/>
              <a:gd name="connsiteY7" fmla="*/ 1704350 h 4585215"/>
              <a:gd name="connsiteX0" fmla="*/ 0 w 9092945"/>
              <a:gd name="connsiteY0" fmla="*/ 3620698 h 4585215"/>
              <a:gd name="connsiteX1" fmla="*/ 1517515 w 9092945"/>
              <a:gd name="connsiteY1" fmla="*/ 2978673 h 4585215"/>
              <a:gd name="connsiteX2" fmla="*/ 3219855 w 9092945"/>
              <a:gd name="connsiteY2" fmla="*/ 4116809 h 4585215"/>
              <a:gd name="connsiteX3" fmla="*/ 4367719 w 9092945"/>
              <a:gd name="connsiteY3" fmla="*/ 4282179 h 4585215"/>
              <a:gd name="connsiteX4" fmla="*/ 7377907 w 9092945"/>
              <a:gd name="connsiteY4" fmla="*/ 98789 h 4585215"/>
              <a:gd name="connsiteX5" fmla="*/ 9092621 w 9092945"/>
              <a:gd name="connsiteY5" fmla="*/ 1348519 h 4585215"/>
              <a:gd name="connsiteX6" fmla="*/ 7519481 w 9092945"/>
              <a:gd name="connsiteY6" fmla="*/ 1704350 h 4585215"/>
              <a:gd name="connsiteX0" fmla="*/ 0 w 9092621"/>
              <a:gd name="connsiteY0" fmla="*/ 3620698 h 4585215"/>
              <a:gd name="connsiteX1" fmla="*/ 1517515 w 9092621"/>
              <a:gd name="connsiteY1" fmla="*/ 2978673 h 4585215"/>
              <a:gd name="connsiteX2" fmla="*/ 3219855 w 9092621"/>
              <a:gd name="connsiteY2" fmla="*/ 4116809 h 4585215"/>
              <a:gd name="connsiteX3" fmla="*/ 4367719 w 9092621"/>
              <a:gd name="connsiteY3" fmla="*/ 4282179 h 4585215"/>
              <a:gd name="connsiteX4" fmla="*/ 7377907 w 9092621"/>
              <a:gd name="connsiteY4" fmla="*/ 98789 h 4585215"/>
              <a:gd name="connsiteX5" fmla="*/ 9092621 w 9092621"/>
              <a:gd name="connsiteY5" fmla="*/ 1348519 h 4585215"/>
              <a:gd name="connsiteX0" fmla="*/ 0 w 9092621"/>
              <a:gd name="connsiteY0" fmla="*/ 3624962 h 4556671"/>
              <a:gd name="connsiteX1" fmla="*/ 1517515 w 9092621"/>
              <a:gd name="connsiteY1" fmla="*/ 2982937 h 4556671"/>
              <a:gd name="connsiteX2" fmla="*/ 3219855 w 9092621"/>
              <a:gd name="connsiteY2" fmla="*/ 4121073 h 4556671"/>
              <a:gd name="connsiteX3" fmla="*/ 4367719 w 9092621"/>
              <a:gd name="connsiteY3" fmla="*/ 4286443 h 4556671"/>
              <a:gd name="connsiteX4" fmla="*/ 6934718 w 9092621"/>
              <a:gd name="connsiteY4" fmla="*/ 545980 h 4556671"/>
              <a:gd name="connsiteX5" fmla="*/ 7377907 w 9092621"/>
              <a:gd name="connsiteY5" fmla="*/ 103053 h 4556671"/>
              <a:gd name="connsiteX6" fmla="*/ 9092621 w 9092621"/>
              <a:gd name="connsiteY6" fmla="*/ 1352783 h 4556671"/>
              <a:gd name="connsiteX0" fmla="*/ 0 w 9092621"/>
              <a:gd name="connsiteY0" fmla="*/ 3524699 h 4368327"/>
              <a:gd name="connsiteX1" fmla="*/ 1517515 w 9092621"/>
              <a:gd name="connsiteY1" fmla="*/ 2882674 h 4368327"/>
              <a:gd name="connsiteX2" fmla="*/ 3219855 w 9092621"/>
              <a:gd name="connsiteY2" fmla="*/ 4020810 h 4368327"/>
              <a:gd name="connsiteX3" fmla="*/ 4367719 w 9092621"/>
              <a:gd name="connsiteY3" fmla="*/ 4186180 h 4368327"/>
              <a:gd name="connsiteX4" fmla="*/ 6726138 w 9092621"/>
              <a:gd name="connsiteY4" fmla="*/ 1634811 h 4368327"/>
              <a:gd name="connsiteX5" fmla="*/ 7377907 w 9092621"/>
              <a:gd name="connsiteY5" fmla="*/ 2790 h 4368327"/>
              <a:gd name="connsiteX6" fmla="*/ 9092621 w 9092621"/>
              <a:gd name="connsiteY6" fmla="*/ 1252520 h 4368327"/>
              <a:gd name="connsiteX0" fmla="*/ 0 w 9092621"/>
              <a:gd name="connsiteY0" fmla="*/ 3524699 h 4368325"/>
              <a:gd name="connsiteX1" fmla="*/ 1517515 w 9092621"/>
              <a:gd name="connsiteY1" fmla="*/ 2882674 h 4368325"/>
              <a:gd name="connsiteX2" fmla="*/ 3219855 w 9092621"/>
              <a:gd name="connsiteY2" fmla="*/ 4020810 h 4368325"/>
              <a:gd name="connsiteX3" fmla="*/ 4367719 w 9092621"/>
              <a:gd name="connsiteY3" fmla="*/ 4186180 h 4368325"/>
              <a:gd name="connsiteX4" fmla="*/ 6726138 w 9092621"/>
              <a:gd name="connsiteY4" fmla="*/ 1634811 h 4368325"/>
              <a:gd name="connsiteX5" fmla="*/ 7377907 w 9092621"/>
              <a:gd name="connsiteY5" fmla="*/ 2790 h 4368325"/>
              <a:gd name="connsiteX6" fmla="*/ 9092621 w 9092621"/>
              <a:gd name="connsiteY6" fmla="*/ 1252520 h 4368325"/>
              <a:gd name="connsiteX0" fmla="*/ 0 w 9092621"/>
              <a:gd name="connsiteY0" fmla="*/ 3524699 h 4368327"/>
              <a:gd name="connsiteX1" fmla="*/ 1517515 w 9092621"/>
              <a:gd name="connsiteY1" fmla="*/ 2882674 h 4368327"/>
              <a:gd name="connsiteX2" fmla="*/ 3219855 w 9092621"/>
              <a:gd name="connsiteY2" fmla="*/ 4020810 h 4368327"/>
              <a:gd name="connsiteX3" fmla="*/ 4367719 w 9092621"/>
              <a:gd name="connsiteY3" fmla="*/ 4186180 h 4368327"/>
              <a:gd name="connsiteX4" fmla="*/ 6726138 w 9092621"/>
              <a:gd name="connsiteY4" fmla="*/ 1634811 h 4368327"/>
              <a:gd name="connsiteX5" fmla="*/ 7377907 w 9092621"/>
              <a:gd name="connsiteY5" fmla="*/ 2790 h 4368327"/>
              <a:gd name="connsiteX6" fmla="*/ 9092621 w 9092621"/>
              <a:gd name="connsiteY6" fmla="*/ 1252520 h 4368327"/>
              <a:gd name="connsiteX0" fmla="*/ 0 w 9092621"/>
              <a:gd name="connsiteY0" fmla="*/ 3524699 h 4295874"/>
              <a:gd name="connsiteX1" fmla="*/ 1517515 w 9092621"/>
              <a:gd name="connsiteY1" fmla="*/ 2882674 h 4295874"/>
              <a:gd name="connsiteX2" fmla="*/ 3219855 w 9092621"/>
              <a:gd name="connsiteY2" fmla="*/ 4020810 h 4295874"/>
              <a:gd name="connsiteX3" fmla="*/ 4367719 w 9092621"/>
              <a:gd name="connsiteY3" fmla="*/ 4186180 h 4295874"/>
              <a:gd name="connsiteX4" fmla="*/ 5627617 w 9092621"/>
              <a:gd name="connsiteY4" fmla="*/ 2612939 h 4295874"/>
              <a:gd name="connsiteX5" fmla="*/ 6726138 w 9092621"/>
              <a:gd name="connsiteY5" fmla="*/ 1634811 h 4295874"/>
              <a:gd name="connsiteX6" fmla="*/ 7377907 w 9092621"/>
              <a:gd name="connsiteY6" fmla="*/ 2790 h 4295874"/>
              <a:gd name="connsiteX7" fmla="*/ 9092621 w 9092621"/>
              <a:gd name="connsiteY7" fmla="*/ 1252520 h 4295874"/>
              <a:gd name="connsiteX0" fmla="*/ 0 w 9092621"/>
              <a:gd name="connsiteY0" fmla="*/ 3524699 h 4339914"/>
              <a:gd name="connsiteX1" fmla="*/ 1517515 w 9092621"/>
              <a:gd name="connsiteY1" fmla="*/ 2882674 h 4339914"/>
              <a:gd name="connsiteX2" fmla="*/ 3219855 w 9092621"/>
              <a:gd name="connsiteY2" fmla="*/ 4020810 h 4339914"/>
              <a:gd name="connsiteX3" fmla="*/ 4367719 w 9092621"/>
              <a:gd name="connsiteY3" fmla="*/ 4186180 h 4339914"/>
              <a:gd name="connsiteX4" fmla="*/ 5808387 w 9092621"/>
              <a:gd name="connsiteY4" fmla="*/ 2018392 h 4339914"/>
              <a:gd name="connsiteX5" fmla="*/ 6726138 w 9092621"/>
              <a:gd name="connsiteY5" fmla="*/ 1634811 h 4339914"/>
              <a:gd name="connsiteX6" fmla="*/ 7377907 w 9092621"/>
              <a:gd name="connsiteY6" fmla="*/ 2790 h 4339914"/>
              <a:gd name="connsiteX7" fmla="*/ 9092621 w 9092621"/>
              <a:gd name="connsiteY7" fmla="*/ 1252520 h 4339914"/>
              <a:gd name="connsiteX0" fmla="*/ 0 w 9092621"/>
              <a:gd name="connsiteY0" fmla="*/ 3524699 h 4339912"/>
              <a:gd name="connsiteX1" fmla="*/ 1517515 w 9092621"/>
              <a:gd name="connsiteY1" fmla="*/ 2882674 h 4339912"/>
              <a:gd name="connsiteX2" fmla="*/ 3219855 w 9092621"/>
              <a:gd name="connsiteY2" fmla="*/ 4020810 h 4339912"/>
              <a:gd name="connsiteX3" fmla="*/ 4367719 w 9092621"/>
              <a:gd name="connsiteY3" fmla="*/ 4186180 h 4339912"/>
              <a:gd name="connsiteX4" fmla="*/ 5808387 w 9092621"/>
              <a:gd name="connsiteY4" fmla="*/ 2018392 h 4339912"/>
              <a:gd name="connsiteX5" fmla="*/ 6726138 w 9092621"/>
              <a:gd name="connsiteY5" fmla="*/ 1634811 h 4339912"/>
              <a:gd name="connsiteX6" fmla="*/ 7377907 w 9092621"/>
              <a:gd name="connsiteY6" fmla="*/ 2790 h 4339912"/>
              <a:gd name="connsiteX7" fmla="*/ 9092621 w 9092621"/>
              <a:gd name="connsiteY7" fmla="*/ 1252520 h 4339912"/>
              <a:gd name="connsiteX0" fmla="*/ 0 w 9092621"/>
              <a:gd name="connsiteY0" fmla="*/ 3524699 h 4359803"/>
              <a:gd name="connsiteX1" fmla="*/ 1517515 w 9092621"/>
              <a:gd name="connsiteY1" fmla="*/ 2882674 h 4359803"/>
              <a:gd name="connsiteX2" fmla="*/ 3219855 w 9092621"/>
              <a:gd name="connsiteY2" fmla="*/ 4020810 h 4359803"/>
              <a:gd name="connsiteX3" fmla="*/ 4367719 w 9092621"/>
              <a:gd name="connsiteY3" fmla="*/ 4186180 h 4359803"/>
              <a:gd name="connsiteX4" fmla="*/ 5933535 w 9092621"/>
              <a:gd name="connsiteY4" fmla="*/ 1749887 h 4359803"/>
              <a:gd name="connsiteX5" fmla="*/ 6726138 w 9092621"/>
              <a:gd name="connsiteY5" fmla="*/ 1634811 h 4359803"/>
              <a:gd name="connsiteX6" fmla="*/ 7377907 w 9092621"/>
              <a:gd name="connsiteY6" fmla="*/ 2790 h 4359803"/>
              <a:gd name="connsiteX7" fmla="*/ 9092621 w 9092621"/>
              <a:gd name="connsiteY7" fmla="*/ 1252520 h 4359803"/>
              <a:gd name="connsiteX0" fmla="*/ 0 w 9092621"/>
              <a:gd name="connsiteY0" fmla="*/ 3524699 h 4359801"/>
              <a:gd name="connsiteX1" fmla="*/ 1517515 w 9092621"/>
              <a:gd name="connsiteY1" fmla="*/ 2882674 h 4359801"/>
              <a:gd name="connsiteX2" fmla="*/ 3219855 w 9092621"/>
              <a:gd name="connsiteY2" fmla="*/ 4020810 h 4359801"/>
              <a:gd name="connsiteX3" fmla="*/ 4367719 w 9092621"/>
              <a:gd name="connsiteY3" fmla="*/ 4186180 h 4359801"/>
              <a:gd name="connsiteX4" fmla="*/ 5933535 w 9092621"/>
              <a:gd name="connsiteY4" fmla="*/ 1749887 h 4359801"/>
              <a:gd name="connsiteX5" fmla="*/ 6726138 w 9092621"/>
              <a:gd name="connsiteY5" fmla="*/ 1634811 h 4359801"/>
              <a:gd name="connsiteX6" fmla="*/ 7377907 w 9092621"/>
              <a:gd name="connsiteY6" fmla="*/ 2790 h 4359801"/>
              <a:gd name="connsiteX7" fmla="*/ 9092621 w 9092621"/>
              <a:gd name="connsiteY7" fmla="*/ 1252520 h 4359801"/>
              <a:gd name="connsiteX0" fmla="*/ 0 w 9092621"/>
              <a:gd name="connsiteY0" fmla="*/ 3524699 h 4352700"/>
              <a:gd name="connsiteX1" fmla="*/ 1517515 w 9092621"/>
              <a:gd name="connsiteY1" fmla="*/ 2882674 h 4352700"/>
              <a:gd name="connsiteX2" fmla="*/ 3219855 w 9092621"/>
              <a:gd name="connsiteY2" fmla="*/ 4020810 h 4352700"/>
              <a:gd name="connsiteX3" fmla="*/ 4367719 w 9092621"/>
              <a:gd name="connsiteY3" fmla="*/ 4186180 h 4352700"/>
              <a:gd name="connsiteX4" fmla="*/ 5919629 w 9092621"/>
              <a:gd name="connsiteY4" fmla="*/ 1845782 h 4352700"/>
              <a:gd name="connsiteX5" fmla="*/ 6726138 w 9092621"/>
              <a:gd name="connsiteY5" fmla="*/ 1634811 h 4352700"/>
              <a:gd name="connsiteX6" fmla="*/ 7377907 w 9092621"/>
              <a:gd name="connsiteY6" fmla="*/ 2790 h 4352700"/>
              <a:gd name="connsiteX7" fmla="*/ 9092621 w 9092621"/>
              <a:gd name="connsiteY7" fmla="*/ 1252520 h 4352700"/>
              <a:gd name="connsiteX0" fmla="*/ 0 w 9092621"/>
              <a:gd name="connsiteY0" fmla="*/ 3527089 h 4355088"/>
              <a:gd name="connsiteX1" fmla="*/ 1517515 w 9092621"/>
              <a:gd name="connsiteY1" fmla="*/ 2885064 h 4355088"/>
              <a:gd name="connsiteX2" fmla="*/ 3219855 w 9092621"/>
              <a:gd name="connsiteY2" fmla="*/ 4023200 h 4355088"/>
              <a:gd name="connsiteX3" fmla="*/ 4367719 w 9092621"/>
              <a:gd name="connsiteY3" fmla="*/ 4188570 h 4355088"/>
              <a:gd name="connsiteX4" fmla="*/ 5919629 w 9092621"/>
              <a:gd name="connsiteY4" fmla="*/ 1848172 h 4355088"/>
              <a:gd name="connsiteX5" fmla="*/ 6623559 w 9092621"/>
              <a:gd name="connsiteY5" fmla="*/ 1785760 h 4355088"/>
              <a:gd name="connsiteX6" fmla="*/ 7377907 w 9092621"/>
              <a:gd name="connsiteY6" fmla="*/ 5180 h 4355088"/>
              <a:gd name="connsiteX7" fmla="*/ 9092621 w 9092621"/>
              <a:gd name="connsiteY7" fmla="*/ 1254910 h 4355088"/>
              <a:gd name="connsiteX0" fmla="*/ 0 w 9092621"/>
              <a:gd name="connsiteY0" fmla="*/ 3527089 h 4355090"/>
              <a:gd name="connsiteX1" fmla="*/ 1517515 w 9092621"/>
              <a:gd name="connsiteY1" fmla="*/ 2885064 h 4355090"/>
              <a:gd name="connsiteX2" fmla="*/ 3219855 w 9092621"/>
              <a:gd name="connsiteY2" fmla="*/ 4023200 h 4355090"/>
              <a:gd name="connsiteX3" fmla="*/ 4367719 w 9092621"/>
              <a:gd name="connsiteY3" fmla="*/ 4188570 h 4355090"/>
              <a:gd name="connsiteX4" fmla="*/ 5919629 w 9092621"/>
              <a:gd name="connsiteY4" fmla="*/ 1848172 h 4355090"/>
              <a:gd name="connsiteX5" fmla="*/ 6623559 w 9092621"/>
              <a:gd name="connsiteY5" fmla="*/ 1785760 h 4355090"/>
              <a:gd name="connsiteX6" fmla="*/ 7377907 w 9092621"/>
              <a:gd name="connsiteY6" fmla="*/ 5180 h 4355090"/>
              <a:gd name="connsiteX7" fmla="*/ 9092621 w 9092621"/>
              <a:gd name="connsiteY7" fmla="*/ 1254910 h 4355090"/>
              <a:gd name="connsiteX0" fmla="*/ 0 w 9092621"/>
              <a:gd name="connsiteY0" fmla="*/ 3527089 h 4355088"/>
              <a:gd name="connsiteX1" fmla="*/ 1517515 w 9092621"/>
              <a:gd name="connsiteY1" fmla="*/ 2885064 h 4355088"/>
              <a:gd name="connsiteX2" fmla="*/ 3219855 w 9092621"/>
              <a:gd name="connsiteY2" fmla="*/ 4023200 h 4355088"/>
              <a:gd name="connsiteX3" fmla="*/ 4367719 w 9092621"/>
              <a:gd name="connsiteY3" fmla="*/ 4188570 h 4355088"/>
              <a:gd name="connsiteX4" fmla="*/ 5919629 w 9092621"/>
              <a:gd name="connsiteY4" fmla="*/ 1848172 h 4355088"/>
              <a:gd name="connsiteX5" fmla="*/ 6623559 w 9092621"/>
              <a:gd name="connsiteY5" fmla="*/ 1785760 h 4355088"/>
              <a:gd name="connsiteX6" fmla="*/ 7377907 w 9092621"/>
              <a:gd name="connsiteY6" fmla="*/ 5180 h 4355088"/>
              <a:gd name="connsiteX7" fmla="*/ 9092621 w 9092621"/>
              <a:gd name="connsiteY7" fmla="*/ 1254910 h 435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621" h="4355088">
                <a:moveTo>
                  <a:pt x="0" y="3527089"/>
                </a:moveTo>
                <a:cubicBezTo>
                  <a:pt x="490436" y="3164734"/>
                  <a:pt x="980873" y="2802379"/>
                  <a:pt x="1517515" y="2885064"/>
                </a:cubicBezTo>
                <a:cubicBezTo>
                  <a:pt x="2054157" y="2967749"/>
                  <a:pt x="2744821" y="3805949"/>
                  <a:pt x="3219855" y="4023200"/>
                </a:cubicBezTo>
                <a:cubicBezTo>
                  <a:pt x="3694889" y="4240451"/>
                  <a:pt x="3917757" y="4551075"/>
                  <a:pt x="4367719" y="4188570"/>
                </a:cubicBezTo>
                <a:cubicBezTo>
                  <a:pt x="4817681" y="3826065"/>
                  <a:pt x="5526559" y="2273400"/>
                  <a:pt x="5919629" y="1848172"/>
                </a:cubicBezTo>
                <a:cubicBezTo>
                  <a:pt x="6382226" y="1902417"/>
                  <a:pt x="6301070" y="1852927"/>
                  <a:pt x="6623559" y="1785760"/>
                </a:cubicBezTo>
                <a:cubicBezTo>
                  <a:pt x="7017775" y="1196687"/>
                  <a:pt x="6966397" y="93655"/>
                  <a:pt x="7377907" y="5180"/>
                </a:cubicBezTo>
                <a:cubicBezTo>
                  <a:pt x="7789417" y="-83295"/>
                  <a:pt x="9069025" y="987317"/>
                  <a:pt x="9092621" y="1254910"/>
                </a:cubicBezTo>
              </a:path>
            </a:pathLst>
          </a:custGeom>
          <a:ln w="3810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pitchFamily="-64" charset="-128"/>
            </a:endParaRPr>
          </a:p>
        </p:txBody>
      </p:sp>
      <p:sp>
        <p:nvSpPr>
          <p:cNvPr id="41" name="Freeform 40"/>
          <p:cNvSpPr/>
          <p:nvPr/>
        </p:nvSpPr>
        <p:spPr bwMode="auto">
          <a:xfrm>
            <a:off x="297806" y="1766173"/>
            <a:ext cx="5256583" cy="550493"/>
          </a:xfrm>
          <a:custGeom>
            <a:avLst/>
            <a:gdLst>
              <a:gd name="connsiteX0" fmla="*/ 0 w 2181340"/>
              <a:gd name="connsiteY0" fmla="*/ 817561 h 817561"/>
              <a:gd name="connsiteX1" fmla="*/ 638979 w 2181340"/>
              <a:gd name="connsiteY1" fmla="*/ 619257 h 817561"/>
              <a:gd name="connsiteX2" fmla="*/ 1079653 w 2181340"/>
              <a:gd name="connsiteY2" fmla="*/ 663325 h 817561"/>
              <a:gd name="connsiteX3" fmla="*/ 2071171 w 2181340"/>
              <a:gd name="connsiteY3" fmla="*/ 564173 h 817561"/>
              <a:gd name="connsiteX4" fmla="*/ 2159306 w 2181340"/>
              <a:gd name="connsiteY4" fmla="*/ 24346 h 817561"/>
              <a:gd name="connsiteX5" fmla="*/ 2170323 w 2181340"/>
              <a:gd name="connsiteY5" fmla="*/ 90448 h 817561"/>
              <a:gd name="connsiteX6" fmla="*/ 2181340 w 2181340"/>
              <a:gd name="connsiteY6" fmla="*/ 68414 h 817561"/>
              <a:gd name="connsiteX0" fmla="*/ 0 w 2181340"/>
              <a:gd name="connsiteY0" fmla="*/ 822498 h 822498"/>
              <a:gd name="connsiteX1" fmla="*/ 638979 w 2181340"/>
              <a:gd name="connsiteY1" fmla="*/ 624194 h 822498"/>
              <a:gd name="connsiteX2" fmla="*/ 1079653 w 2181340"/>
              <a:gd name="connsiteY2" fmla="*/ 668262 h 822498"/>
              <a:gd name="connsiteX3" fmla="*/ 2071171 w 2181340"/>
              <a:gd name="connsiteY3" fmla="*/ 569110 h 822498"/>
              <a:gd name="connsiteX4" fmla="*/ 2159306 w 2181340"/>
              <a:gd name="connsiteY4" fmla="*/ 29283 h 822498"/>
              <a:gd name="connsiteX5" fmla="*/ 2181340 w 2181340"/>
              <a:gd name="connsiteY5" fmla="*/ 73351 h 822498"/>
              <a:gd name="connsiteX0" fmla="*/ 0 w 2501684"/>
              <a:gd name="connsiteY0" fmla="*/ 928970 h 928970"/>
              <a:gd name="connsiteX1" fmla="*/ 638979 w 2501684"/>
              <a:gd name="connsiteY1" fmla="*/ 730666 h 928970"/>
              <a:gd name="connsiteX2" fmla="*/ 1079653 w 2501684"/>
              <a:gd name="connsiteY2" fmla="*/ 774734 h 928970"/>
              <a:gd name="connsiteX3" fmla="*/ 2071171 w 2501684"/>
              <a:gd name="connsiteY3" fmla="*/ 675582 h 928970"/>
              <a:gd name="connsiteX4" fmla="*/ 2500972 w 2501684"/>
              <a:gd name="connsiteY4" fmla="*/ 17532 h 928970"/>
              <a:gd name="connsiteX5" fmla="*/ 2181340 w 2501684"/>
              <a:gd name="connsiteY5" fmla="*/ 179823 h 928970"/>
              <a:gd name="connsiteX0" fmla="*/ 0 w 2509899"/>
              <a:gd name="connsiteY0" fmla="*/ 1269633 h 1269633"/>
              <a:gd name="connsiteX1" fmla="*/ 638979 w 2509899"/>
              <a:gd name="connsiteY1" fmla="*/ 1071329 h 1269633"/>
              <a:gd name="connsiteX2" fmla="*/ 1079653 w 2509899"/>
              <a:gd name="connsiteY2" fmla="*/ 1115397 h 1269633"/>
              <a:gd name="connsiteX3" fmla="*/ 2071171 w 2509899"/>
              <a:gd name="connsiteY3" fmla="*/ 1016245 h 1269633"/>
              <a:gd name="connsiteX4" fmla="*/ 2500972 w 2509899"/>
              <a:gd name="connsiteY4" fmla="*/ 358195 h 1269633"/>
              <a:gd name="connsiteX5" fmla="*/ 1711549 w 2509899"/>
              <a:gd name="connsiteY5" fmla="*/ 308 h 1269633"/>
              <a:gd name="connsiteX0" fmla="*/ 0 w 2080767"/>
              <a:gd name="connsiteY0" fmla="*/ 1269471 h 1269471"/>
              <a:gd name="connsiteX1" fmla="*/ 638979 w 2080767"/>
              <a:gd name="connsiteY1" fmla="*/ 1071167 h 1269471"/>
              <a:gd name="connsiteX2" fmla="*/ 1079653 w 2080767"/>
              <a:gd name="connsiteY2" fmla="*/ 1115235 h 1269471"/>
              <a:gd name="connsiteX3" fmla="*/ 2071171 w 2080767"/>
              <a:gd name="connsiteY3" fmla="*/ 1016083 h 1269471"/>
              <a:gd name="connsiteX4" fmla="*/ 1589862 w 2080767"/>
              <a:gd name="connsiteY4" fmla="*/ 586596 h 1269471"/>
              <a:gd name="connsiteX5" fmla="*/ 1711549 w 2080767"/>
              <a:gd name="connsiteY5" fmla="*/ 146 h 1269471"/>
              <a:gd name="connsiteX0" fmla="*/ 0 w 5078388"/>
              <a:gd name="connsiteY0" fmla="*/ 1316747 h 1316747"/>
              <a:gd name="connsiteX1" fmla="*/ 638979 w 5078388"/>
              <a:gd name="connsiteY1" fmla="*/ 1118443 h 1316747"/>
              <a:gd name="connsiteX2" fmla="*/ 1079653 w 5078388"/>
              <a:gd name="connsiteY2" fmla="*/ 1162511 h 1316747"/>
              <a:gd name="connsiteX3" fmla="*/ 2071171 w 5078388"/>
              <a:gd name="connsiteY3" fmla="*/ 1063359 h 1316747"/>
              <a:gd name="connsiteX4" fmla="*/ 1589862 w 5078388"/>
              <a:gd name="connsiteY4" fmla="*/ 633872 h 1316747"/>
              <a:gd name="connsiteX5" fmla="*/ 5078388 w 5078388"/>
              <a:gd name="connsiteY5" fmla="*/ 133 h 1316747"/>
              <a:gd name="connsiteX0" fmla="*/ 0 w 5078388"/>
              <a:gd name="connsiteY0" fmla="*/ 1316667 h 1408188"/>
              <a:gd name="connsiteX1" fmla="*/ 638979 w 5078388"/>
              <a:gd name="connsiteY1" fmla="*/ 1118363 h 1408188"/>
              <a:gd name="connsiteX2" fmla="*/ 1079653 w 5078388"/>
              <a:gd name="connsiteY2" fmla="*/ 1162431 h 1408188"/>
              <a:gd name="connsiteX3" fmla="*/ 2071171 w 5078388"/>
              <a:gd name="connsiteY3" fmla="*/ 1063279 h 1408188"/>
              <a:gd name="connsiteX4" fmla="*/ 3056181 w 5078388"/>
              <a:gd name="connsiteY4" fmla="*/ 1366769 h 1408188"/>
              <a:gd name="connsiteX5" fmla="*/ 5078388 w 5078388"/>
              <a:gd name="connsiteY5" fmla="*/ 53 h 1408188"/>
              <a:gd name="connsiteX0" fmla="*/ 0 w 5078388"/>
              <a:gd name="connsiteY0" fmla="*/ 1316614 h 1371046"/>
              <a:gd name="connsiteX1" fmla="*/ 638979 w 5078388"/>
              <a:gd name="connsiteY1" fmla="*/ 1118310 h 1371046"/>
              <a:gd name="connsiteX2" fmla="*/ 1079653 w 5078388"/>
              <a:gd name="connsiteY2" fmla="*/ 1162378 h 1371046"/>
              <a:gd name="connsiteX3" fmla="*/ 2071171 w 5078388"/>
              <a:gd name="connsiteY3" fmla="*/ 1063226 h 1371046"/>
              <a:gd name="connsiteX4" fmla="*/ 3056181 w 5078388"/>
              <a:gd name="connsiteY4" fmla="*/ 1366716 h 1371046"/>
              <a:gd name="connsiteX5" fmla="*/ 3732243 w 5078388"/>
              <a:gd name="connsiteY5" fmla="*/ 795516 h 1371046"/>
              <a:gd name="connsiteX6" fmla="*/ 5078388 w 5078388"/>
              <a:gd name="connsiteY6" fmla="*/ 0 h 1371046"/>
              <a:gd name="connsiteX0" fmla="*/ 0 w 4416409"/>
              <a:gd name="connsiteY0" fmla="*/ 542787 h 1432987"/>
              <a:gd name="connsiteX1" fmla="*/ 638979 w 4416409"/>
              <a:gd name="connsiteY1" fmla="*/ 344483 h 1432987"/>
              <a:gd name="connsiteX2" fmla="*/ 1079653 w 4416409"/>
              <a:gd name="connsiteY2" fmla="*/ 388551 h 1432987"/>
              <a:gd name="connsiteX3" fmla="*/ 2071171 w 4416409"/>
              <a:gd name="connsiteY3" fmla="*/ 289399 h 1432987"/>
              <a:gd name="connsiteX4" fmla="*/ 3056181 w 4416409"/>
              <a:gd name="connsiteY4" fmla="*/ 592889 h 1432987"/>
              <a:gd name="connsiteX5" fmla="*/ 3732243 w 4416409"/>
              <a:gd name="connsiteY5" fmla="*/ 21689 h 1432987"/>
              <a:gd name="connsiteX6" fmla="*/ 4416409 w 4416409"/>
              <a:gd name="connsiteY6" fmla="*/ 1432984 h 1432987"/>
              <a:gd name="connsiteX0" fmla="*/ 0 w 4416409"/>
              <a:gd name="connsiteY0" fmla="*/ 259291 h 1149492"/>
              <a:gd name="connsiteX1" fmla="*/ 638979 w 4416409"/>
              <a:gd name="connsiteY1" fmla="*/ 60987 h 1149492"/>
              <a:gd name="connsiteX2" fmla="*/ 1079653 w 4416409"/>
              <a:gd name="connsiteY2" fmla="*/ 105055 h 1149492"/>
              <a:gd name="connsiteX3" fmla="*/ 2071171 w 4416409"/>
              <a:gd name="connsiteY3" fmla="*/ 5903 h 1149492"/>
              <a:gd name="connsiteX4" fmla="*/ 3056181 w 4416409"/>
              <a:gd name="connsiteY4" fmla="*/ 309393 h 1149492"/>
              <a:gd name="connsiteX5" fmla="*/ 3718007 w 4416409"/>
              <a:gd name="connsiteY5" fmla="*/ 234726 h 1149492"/>
              <a:gd name="connsiteX6" fmla="*/ 4416409 w 4416409"/>
              <a:gd name="connsiteY6" fmla="*/ 1149488 h 1149492"/>
              <a:gd name="connsiteX0" fmla="*/ 0 w 4914673"/>
              <a:gd name="connsiteY0" fmla="*/ 259291 h 589912"/>
              <a:gd name="connsiteX1" fmla="*/ 638979 w 4914673"/>
              <a:gd name="connsiteY1" fmla="*/ 60987 h 589912"/>
              <a:gd name="connsiteX2" fmla="*/ 1079653 w 4914673"/>
              <a:gd name="connsiteY2" fmla="*/ 105055 h 589912"/>
              <a:gd name="connsiteX3" fmla="*/ 2071171 w 4914673"/>
              <a:gd name="connsiteY3" fmla="*/ 5903 h 589912"/>
              <a:gd name="connsiteX4" fmla="*/ 3056181 w 4914673"/>
              <a:gd name="connsiteY4" fmla="*/ 309393 h 589912"/>
              <a:gd name="connsiteX5" fmla="*/ 3718007 w 4914673"/>
              <a:gd name="connsiteY5" fmla="*/ 234726 h 589912"/>
              <a:gd name="connsiteX6" fmla="*/ 4914673 w 4914673"/>
              <a:gd name="connsiteY6" fmla="*/ 589904 h 589912"/>
              <a:gd name="connsiteX0" fmla="*/ 0 w 5213631"/>
              <a:gd name="connsiteY0" fmla="*/ 259291 h 377117"/>
              <a:gd name="connsiteX1" fmla="*/ 638979 w 5213631"/>
              <a:gd name="connsiteY1" fmla="*/ 60987 h 377117"/>
              <a:gd name="connsiteX2" fmla="*/ 1079653 w 5213631"/>
              <a:gd name="connsiteY2" fmla="*/ 105055 h 377117"/>
              <a:gd name="connsiteX3" fmla="*/ 2071171 w 5213631"/>
              <a:gd name="connsiteY3" fmla="*/ 5903 h 377117"/>
              <a:gd name="connsiteX4" fmla="*/ 3056181 w 5213631"/>
              <a:gd name="connsiteY4" fmla="*/ 309393 h 377117"/>
              <a:gd name="connsiteX5" fmla="*/ 3718007 w 5213631"/>
              <a:gd name="connsiteY5" fmla="*/ 234726 h 377117"/>
              <a:gd name="connsiteX6" fmla="*/ 5213631 w 5213631"/>
              <a:gd name="connsiteY6" fmla="*/ 377105 h 377117"/>
              <a:gd name="connsiteX0" fmla="*/ 0 w 5213631"/>
              <a:gd name="connsiteY0" fmla="*/ 264009 h 500549"/>
              <a:gd name="connsiteX1" fmla="*/ 638979 w 5213631"/>
              <a:gd name="connsiteY1" fmla="*/ 499186 h 500549"/>
              <a:gd name="connsiteX2" fmla="*/ 1079653 w 5213631"/>
              <a:gd name="connsiteY2" fmla="*/ 109773 h 500549"/>
              <a:gd name="connsiteX3" fmla="*/ 2071171 w 5213631"/>
              <a:gd name="connsiteY3" fmla="*/ 10621 h 500549"/>
              <a:gd name="connsiteX4" fmla="*/ 3056181 w 5213631"/>
              <a:gd name="connsiteY4" fmla="*/ 314111 h 500549"/>
              <a:gd name="connsiteX5" fmla="*/ 3718007 w 5213631"/>
              <a:gd name="connsiteY5" fmla="*/ 239444 h 500549"/>
              <a:gd name="connsiteX6" fmla="*/ 5213631 w 5213631"/>
              <a:gd name="connsiteY6" fmla="*/ 381823 h 500549"/>
              <a:gd name="connsiteX0" fmla="*/ 0 w 5213631"/>
              <a:gd name="connsiteY0" fmla="*/ 253488 h 488719"/>
              <a:gd name="connsiteX1" fmla="*/ 638979 w 5213631"/>
              <a:gd name="connsiteY1" fmla="*/ 488665 h 488719"/>
              <a:gd name="connsiteX2" fmla="*/ 1387832 w 5213631"/>
              <a:gd name="connsiteY2" fmla="*/ 272644 h 488719"/>
              <a:gd name="connsiteX3" fmla="*/ 2071171 w 5213631"/>
              <a:gd name="connsiteY3" fmla="*/ 100 h 488719"/>
              <a:gd name="connsiteX4" fmla="*/ 3056181 w 5213631"/>
              <a:gd name="connsiteY4" fmla="*/ 303590 h 488719"/>
              <a:gd name="connsiteX5" fmla="*/ 3718007 w 5213631"/>
              <a:gd name="connsiteY5" fmla="*/ 228923 h 488719"/>
              <a:gd name="connsiteX6" fmla="*/ 5213631 w 5213631"/>
              <a:gd name="connsiteY6" fmla="*/ 371302 h 48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3631" h="488719">
                <a:moveTo>
                  <a:pt x="0" y="253488"/>
                </a:moveTo>
                <a:cubicBezTo>
                  <a:pt x="229518" y="167189"/>
                  <a:pt x="407674" y="485472"/>
                  <a:pt x="638979" y="488665"/>
                </a:cubicBezTo>
                <a:cubicBezTo>
                  <a:pt x="870284" y="491858"/>
                  <a:pt x="1149133" y="354072"/>
                  <a:pt x="1387832" y="272644"/>
                </a:cubicBezTo>
                <a:cubicBezTo>
                  <a:pt x="1626531" y="191217"/>
                  <a:pt x="1793113" y="-5058"/>
                  <a:pt x="2071171" y="100"/>
                </a:cubicBezTo>
                <a:cubicBezTo>
                  <a:pt x="2349229" y="5258"/>
                  <a:pt x="2781708" y="265453"/>
                  <a:pt x="3056181" y="303590"/>
                </a:cubicBezTo>
                <a:cubicBezTo>
                  <a:pt x="3330654" y="341727"/>
                  <a:pt x="3380973" y="456709"/>
                  <a:pt x="3718007" y="228923"/>
                </a:cubicBezTo>
                <a:cubicBezTo>
                  <a:pt x="4055041" y="1137"/>
                  <a:pt x="5208747" y="373844"/>
                  <a:pt x="5213631" y="371302"/>
                </a:cubicBezTo>
              </a:path>
            </a:pathLst>
          </a:custGeom>
          <a:noFill/>
          <a:ln w="63500" cap="flat" cmpd="sng" algn="ctr">
            <a:solidFill>
              <a:schemeClr val="bg2">
                <a:lumMod val="50000"/>
              </a:scheme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4" name="Freeform 33"/>
          <p:cNvSpPr/>
          <p:nvPr/>
        </p:nvSpPr>
        <p:spPr bwMode="auto">
          <a:xfrm>
            <a:off x="3373893" y="3068581"/>
            <a:ext cx="4129315" cy="2593585"/>
          </a:xfrm>
          <a:custGeom>
            <a:avLst/>
            <a:gdLst>
              <a:gd name="connsiteX0" fmla="*/ 2032 w 4446291"/>
              <a:gd name="connsiteY0" fmla="*/ 79034 h 2160353"/>
              <a:gd name="connsiteX1" fmla="*/ 177292 w 4446291"/>
              <a:gd name="connsiteY1" fmla="*/ 841034 h 2160353"/>
              <a:gd name="connsiteX2" fmla="*/ 634492 w 4446291"/>
              <a:gd name="connsiteY2" fmla="*/ 1084874 h 2160353"/>
              <a:gd name="connsiteX3" fmla="*/ 1480312 w 4446291"/>
              <a:gd name="connsiteY3" fmla="*/ 1724954 h 2160353"/>
              <a:gd name="connsiteX4" fmla="*/ 2417572 w 4446291"/>
              <a:gd name="connsiteY4" fmla="*/ 2159294 h 2160353"/>
              <a:gd name="connsiteX5" fmla="*/ 3103372 w 4446291"/>
              <a:gd name="connsiteY5" fmla="*/ 1785914 h 2160353"/>
              <a:gd name="connsiteX6" fmla="*/ 4292092 w 4446291"/>
              <a:gd name="connsiteY6" fmla="*/ 208574 h 2160353"/>
              <a:gd name="connsiteX7" fmla="*/ 4398772 w 4446291"/>
              <a:gd name="connsiteY7" fmla="*/ 101894 h 2160353"/>
              <a:gd name="connsiteX8" fmla="*/ 3987292 w 4446291"/>
              <a:gd name="connsiteY8" fmla="*/ 94274 h 2160353"/>
              <a:gd name="connsiteX9" fmla="*/ 3431032 w 4446291"/>
              <a:gd name="connsiteY9" fmla="*/ 40934 h 2160353"/>
              <a:gd name="connsiteX10" fmla="*/ 3171952 w 4446291"/>
              <a:gd name="connsiteY10" fmla="*/ 109514 h 2160353"/>
              <a:gd name="connsiteX11" fmla="*/ 2996692 w 4446291"/>
              <a:gd name="connsiteY11" fmla="*/ 79034 h 2160353"/>
              <a:gd name="connsiteX12" fmla="*/ 2798572 w 4446291"/>
              <a:gd name="connsiteY12" fmla="*/ 86654 h 2160353"/>
              <a:gd name="connsiteX13" fmla="*/ 2585212 w 4446291"/>
              <a:gd name="connsiteY13" fmla="*/ 86654 h 2160353"/>
              <a:gd name="connsiteX14" fmla="*/ 2295652 w 4446291"/>
              <a:gd name="connsiteY14" fmla="*/ 63794 h 2160353"/>
              <a:gd name="connsiteX15" fmla="*/ 1670812 w 4446291"/>
              <a:gd name="connsiteY15" fmla="*/ 40934 h 2160353"/>
              <a:gd name="connsiteX16" fmla="*/ 1465072 w 4446291"/>
              <a:gd name="connsiteY16" fmla="*/ 101894 h 2160353"/>
              <a:gd name="connsiteX17" fmla="*/ 1038352 w 4446291"/>
              <a:gd name="connsiteY17" fmla="*/ 48554 h 2160353"/>
              <a:gd name="connsiteX18" fmla="*/ 672592 w 4446291"/>
              <a:gd name="connsiteY18" fmla="*/ 94274 h 2160353"/>
              <a:gd name="connsiteX19" fmla="*/ 276352 w 4446291"/>
              <a:gd name="connsiteY19" fmla="*/ 25694 h 2160353"/>
              <a:gd name="connsiteX20" fmla="*/ 2032 w 4446291"/>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5298"/>
              <a:gd name="connsiteY0" fmla="*/ 79034 h 2159655"/>
              <a:gd name="connsiteX1" fmla="*/ 179089 w 4445298"/>
              <a:gd name="connsiteY1" fmla="*/ 841034 h 2159655"/>
              <a:gd name="connsiteX2" fmla="*/ 636289 w 4445298"/>
              <a:gd name="connsiteY2" fmla="*/ 1084874 h 2159655"/>
              <a:gd name="connsiteX3" fmla="*/ 1482109 w 4445298"/>
              <a:gd name="connsiteY3" fmla="*/ 1724954 h 2159655"/>
              <a:gd name="connsiteX4" fmla="*/ 2419369 w 4445298"/>
              <a:gd name="connsiteY4" fmla="*/ 2159294 h 2159655"/>
              <a:gd name="connsiteX5" fmla="*/ 3155657 w 4445298"/>
              <a:gd name="connsiteY5" fmla="*/ 1763474 h 2159655"/>
              <a:gd name="connsiteX6" fmla="*/ 4293889 w 4445298"/>
              <a:gd name="connsiteY6" fmla="*/ 208574 h 2159655"/>
              <a:gd name="connsiteX7" fmla="*/ 4400569 w 4445298"/>
              <a:gd name="connsiteY7" fmla="*/ 101894 h 2159655"/>
              <a:gd name="connsiteX8" fmla="*/ 3989089 w 4445298"/>
              <a:gd name="connsiteY8" fmla="*/ 94274 h 2159655"/>
              <a:gd name="connsiteX9" fmla="*/ 3432829 w 4445298"/>
              <a:gd name="connsiteY9" fmla="*/ 40934 h 2159655"/>
              <a:gd name="connsiteX10" fmla="*/ 3173749 w 4445298"/>
              <a:gd name="connsiteY10" fmla="*/ 109514 h 2159655"/>
              <a:gd name="connsiteX11" fmla="*/ 2998489 w 4445298"/>
              <a:gd name="connsiteY11" fmla="*/ 79034 h 2159655"/>
              <a:gd name="connsiteX12" fmla="*/ 2800369 w 4445298"/>
              <a:gd name="connsiteY12" fmla="*/ 86654 h 2159655"/>
              <a:gd name="connsiteX13" fmla="*/ 2587009 w 4445298"/>
              <a:gd name="connsiteY13" fmla="*/ 86654 h 2159655"/>
              <a:gd name="connsiteX14" fmla="*/ 2297449 w 4445298"/>
              <a:gd name="connsiteY14" fmla="*/ 63794 h 2159655"/>
              <a:gd name="connsiteX15" fmla="*/ 1672609 w 4445298"/>
              <a:gd name="connsiteY15" fmla="*/ 40934 h 2159655"/>
              <a:gd name="connsiteX16" fmla="*/ 1466869 w 4445298"/>
              <a:gd name="connsiteY16" fmla="*/ 101894 h 2159655"/>
              <a:gd name="connsiteX17" fmla="*/ 1040149 w 4445298"/>
              <a:gd name="connsiteY17" fmla="*/ 48554 h 2159655"/>
              <a:gd name="connsiteX18" fmla="*/ 674389 w 4445298"/>
              <a:gd name="connsiteY18" fmla="*/ 94274 h 2159655"/>
              <a:gd name="connsiteX19" fmla="*/ 278149 w 4445298"/>
              <a:gd name="connsiteY19" fmla="*/ 25694 h 2159655"/>
              <a:gd name="connsiteX20" fmla="*/ 3829 w 4445298"/>
              <a:gd name="connsiteY20" fmla="*/ 79034 h 2159655"/>
              <a:gd name="connsiteX0" fmla="*/ 3829 w 4445298"/>
              <a:gd name="connsiteY0" fmla="*/ 299642 h 2380263"/>
              <a:gd name="connsiteX1" fmla="*/ 179089 w 4445298"/>
              <a:gd name="connsiteY1" fmla="*/ 1061642 h 2380263"/>
              <a:gd name="connsiteX2" fmla="*/ 636289 w 4445298"/>
              <a:gd name="connsiteY2" fmla="*/ 1305482 h 2380263"/>
              <a:gd name="connsiteX3" fmla="*/ 1482109 w 4445298"/>
              <a:gd name="connsiteY3" fmla="*/ 1945562 h 2380263"/>
              <a:gd name="connsiteX4" fmla="*/ 2419369 w 4445298"/>
              <a:gd name="connsiteY4" fmla="*/ 2379902 h 2380263"/>
              <a:gd name="connsiteX5" fmla="*/ 3155657 w 4445298"/>
              <a:gd name="connsiteY5" fmla="*/ 1984082 h 2380263"/>
              <a:gd name="connsiteX6" fmla="*/ 4293889 w 4445298"/>
              <a:gd name="connsiteY6" fmla="*/ 429182 h 2380263"/>
              <a:gd name="connsiteX7" fmla="*/ 4400569 w 4445298"/>
              <a:gd name="connsiteY7" fmla="*/ 322502 h 2380263"/>
              <a:gd name="connsiteX8" fmla="*/ 3989089 w 4445298"/>
              <a:gd name="connsiteY8" fmla="*/ 314882 h 2380263"/>
              <a:gd name="connsiteX9" fmla="*/ 3432829 w 4445298"/>
              <a:gd name="connsiteY9" fmla="*/ 261542 h 2380263"/>
              <a:gd name="connsiteX10" fmla="*/ 3173749 w 4445298"/>
              <a:gd name="connsiteY10" fmla="*/ 330122 h 2380263"/>
              <a:gd name="connsiteX11" fmla="*/ 2998489 w 4445298"/>
              <a:gd name="connsiteY11" fmla="*/ 299642 h 2380263"/>
              <a:gd name="connsiteX12" fmla="*/ 2800369 w 4445298"/>
              <a:gd name="connsiteY12" fmla="*/ 307262 h 2380263"/>
              <a:gd name="connsiteX13" fmla="*/ 2587009 w 4445298"/>
              <a:gd name="connsiteY13" fmla="*/ 307262 h 2380263"/>
              <a:gd name="connsiteX14" fmla="*/ 2285093 w 4445298"/>
              <a:gd name="connsiteY14" fmla="*/ 197 h 2380263"/>
              <a:gd name="connsiteX15" fmla="*/ 1672609 w 4445298"/>
              <a:gd name="connsiteY15" fmla="*/ 261542 h 2380263"/>
              <a:gd name="connsiteX16" fmla="*/ 1466869 w 4445298"/>
              <a:gd name="connsiteY16" fmla="*/ 322502 h 2380263"/>
              <a:gd name="connsiteX17" fmla="*/ 1040149 w 4445298"/>
              <a:gd name="connsiteY17" fmla="*/ 269162 h 2380263"/>
              <a:gd name="connsiteX18" fmla="*/ 674389 w 4445298"/>
              <a:gd name="connsiteY18" fmla="*/ 314882 h 2380263"/>
              <a:gd name="connsiteX19" fmla="*/ 278149 w 4445298"/>
              <a:gd name="connsiteY19" fmla="*/ 246302 h 2380263"/>
              <a:gd name="connsiteX20" fmla="*/ 3829 w 4445298"/>
              <a:gd name="connsiteY20" fmla="*/ 299642 h 2380263"/>
              <a:gd name="connsiteX0" fmla="*/ 3829 w 4445298"/>
              <a:gd name="connsiteY0" fmla="*/ 380216 h 2460837"/>
              <a:gd name="connsiteX1" fmla="*/ 179089 w 4445298"/>
              <a:gd name="connsiteY1" fmla="*/ 1142216 h 2460837"/>
              <a:gd name="connsiteX2" fmla="*/ 636289 w 4445298"/>
              <a:gd name="connsiteY2" fmla="*/ 1386056 h 2460837"/>
              <a:gd name="connsiteX3" fmla="*/ 1482109 w 4445298"/>
              <a:gd name="connsiteY3" fmla="*/ 2026136 h 2460837"/>
              <a:gd name="connsiteX4" fmla="*/ 2419369 w 4445298"/>
              <a:gd name="connsiteY4" fmla="*/ 2460476 h 2460837"/>
              <a:gd name="connsiteX5" fmla="*/ 3155657 w 4445298"/>
              <a:gd name="connsiteY5" fmla="*/ 2064656 h 2460837"/>
              <a:gd name="connsiteX6" fmla="*/ 4293889 w 4445298"/>
              <a:gd name="connsiteY6" fmla="*/ 509756 h 2460837"/>
              <a:gd name="connsiteX7" fmla="*/ 4400569 w 4445298"/>
              <a:gd name="connsiteY7" fmla="*/ 403076 h 2460837"/>
              <a:gd name="connsiteX8" fmla="*/ 3989089 w 4445298"/>
              <a:gd name="connsiteY8" fmla="*/ 395456 h 2460837"/>
              <a:gd name="connsiteX9" fmla="*/ 3432829 w 4445298"/>
              <a:gd name="connsiteY9" fmla="*/ 342116 h 2460837"/>
              <a:gd name="connsiteX10" fmla="*/ 3173749 w 4445298"/>
              <a:gd name="connsiteY10" fmla="*/ 410696 h 2460837"/>
              <a:gd name="connsiteX11" fmla="*/ 2998489 w 4445298"/>
              <a:gd name="connsiteY11" fmla="*/ 380216 h 2460837"/>
              <a:gd name="connsiteX12" fmla="*/ 2800369 w 4445298"/>
              <a:gd name="connsiteY12" fmla="*/ 387836 h 2460837"/>
              <a:gd name="connsiteX13" fmla="*/ 2587009 w 4445298"/>
              <a:gd name="connsiteY13" fmla="*/ 387836 h 2460837"/>
              <a:gd name="connsiteX14" fmla="*/ 2285093 w 4445298"/>
              <a:gd name="connsiteY14" fmla="*/ 80771 h 2460837"/>
              <a:gd name="connsiteX15" fmla="*/ 1672609 w 4445298"/>
              <a:gd name="connsiteY15" fmla="*/ 342116 h 2460837"/>
              <a:gd name="connsiteX16" fmla="*/ 1466869 w 4445298"/>
              <a:gd name="connsiteY16" fmla="*/ 403076 h 2460837"/>
              <a:gd name="connsiteX17" fmla="*/ 1040149 w 4445298"/>
              <a:gd name="connsiteY17" fmla="*/ 349736 h 2460837"/>
              <a:gd name="connsiteX18" fmla="*/ 489038 w 4445298"/>
              <a:gd name="connsiteY18" fmla="*/ 40 h 2460837"/>
              <a:gd name="connsiteX19" fmla="*/ 278149 w 4445298"/>
              <a:gd name="connsiteY19" fmla="*/ 326876 h 2460837"/>
              <a:gd name="connsiteX20" fmla="*/ 3829 w 4445298"/>
              <a:gd name="connsiteY20" fmla="*/ 380216 h 2460837"/>
              <a:gd name="connsiteX0" fmla="*/ 33438 w 4474907"/>
              <a:gd name="connsiteY0" fmla="*/ 423909 h 2504530"/>
              <a:gd name="connsiteX1" fmla="*/ 208698 w 4474907"/>
              <a:gd name="connsiteY1" fmla="*/ 1185909 h 2504530"/>
              <a:gd name="connsiteX2" fmla="*/ 665898 w 4474907"/>
              <a:gd name="connsiteY2" fmla="*/ 1429749 h 2504530"/>
              <a:gd name="connsiteX3" fmla="*/ 1511718 w 4474907"/>
              <a:gd name="connsiteY3" fmla="*/ 2069829 h 2504530"/>
              <a:gd name="connsiteX4" fmla="*/ 2448978 w 4474907"/>
              <a:gd name="connsiteY4" fmla="*/ 2504169 h 2504530"/>
              <a:gd name="connsiteX5" fmla="*/ 3185266 w 4474907"/>
              <a:gd name="connsiteY5" fmla="*/ 2108349 h 2504530"/>
              <a:gd name="connsiteX6" fmla="*/ 4323498 w 4474907"/>
              <a:gd name="connsiteY6" fmla="*/ 553449 h 2504530"/>
              <a:gd name="connsiteX7" fmla="*/ 4430178 w 4474907"/>
              <a:gd name="connsiteY7" fmla="*/ 446769 h 2504530"/>
              <a:gd name="connsiteX8" fmla="*/ 4018698 w 4474907"/>
              <a:gd name="connsiteY8" fmla="*/ 439149 h 2504530"/>
              <a:gd name="connsiteX9" fmla="*/ 3462438 w 4474907"/>
              <a:gd name="connsiteY9" fmla="*/ 385809 h 2504530"/>
              <a:gd name="connsiteX10" fmla="*/ 3203358 w 4474907"/>
              <a:gd name="connsiteY10" fmla="*/ 454389 h 2504530"/>
              <a:gd name="connsiteX11" fmla="*/ 3028098 w 4474907"/>
              <a:gd name="connsiteY11" fmla="*/ 423909 h 2504530"/>
              <a:gd name="connsiteX12" fmla="*/ 2829978 w 4474907"/>
              <a:gd name="connsiteY12" fmla="*/ 431529 h 2504530"/>
              <a:gd name="connsiteX13" fmla="*/ 2616618 w 4474907"/>
              <a:gd name="connsiteY13" fmla="*/ 431529 h 2504530"/>
              <a:gd name="connsiteX14" fmla="*/ 2314702 w 4474907"/>
              <a:gd name="connsiteY14" fmla="*/ 124464 h 2504530"/>
              <a:gd name="connsiteX15" fmla="*/ 1702218 w 4474907"/>
              <a:gd name="connsiteY15" fmla="*/ 385809 h 2504530"/>
              <a:gd name="connsiteX16" fmla="*/ 1496478 w 4474907"/>
              <a:gd name="connsiteY16" fmla="*/ 446769 h 2504530"/>
              <a:gd name="connsiteX17" fmla="*/ 1069758 w 4474907"/>
              <a:gd name="connsiteY17" fmla="*/ 393429 h 2504530"/>
              <a:gd name="connsiteX18" fmla="*/ 518647 w 4474907"/>
              <a:gd name="connsiteY18" fmla="*/ 43733 h 2504530"/>
              <a:gd name="connsiteX19" fmla="*/ 48266 w 4474907"/>
              <a:gd name="connsiteY19" fmla="*/ 24579 h 2504530"/>
              <a:gd name="connsiteX20" fmla="*/ 33438 w 4474907"/>
              <a:gd name="connsiteY20" fmla="*/ 423909 h 2504530"/>
              <a:gd name="connsiteX0" fmla="*/ 33438 w 4474907"/>
              <a:gd name="connsiteY0" fmla="*/ 585091 h 2665712"/>
              <a:gd name="connsiteX1" fmla="*/ 208698 w 4474907"/>
              <a:gd name="connsiteY1" fmla="*/ 1347091 h 2665712"/>
              <a:gd name="connsiteX2" fmla="*/ 665898 w 4474907"/>
              <a:gd name="connsiteY2" fmla="*/ 1590931 h 2665712"/>
              <a:gd name="connsiteX3" fmla="*/ 1511718 w 4474907"/>
              <a:gd name="connsiteY3" fmla="*/ 2231011 h 2665712"/>
              <a:gd name="connsiteX4" fmla="*/ 2448978 w 4474907"/>
              <a:gd name="connsiteY4" fmla="*/ 2665351 h 2665712"/>
              <a:gd name="connsiteX5" fmla="*/ 3185266 w 4474907"/>
              <a:gd name="connsiteY5" fmla="*/ 2269531 h 2665712"/>
              <a:gd name="connsiteX6" fmla="*/ 4323498 w 4474907"/>
              <a:gd name="connsiteY6" fmla="*/ 714631 h 2665712"/>
              <a:gd name="connsiteX7" fmla="*/ 4430178 w 4474907"/>
              <a:gd name="connsiteY7" fmla="*/ 607951 h 2665712"/>
              <a:gd name="connsiteX8" fmla="*/ 4018698 w 4474907"/>
              <a:gd name="connsiteY8" fmla="*/ 600331 h 2665712"/>
              <a:gd name="connsiteX9" fmla="*/ 3462438 w 4474907"/>
              <a:gd name="connsiteY9" fmla="*/ 546991 h 2665712"/>
              <a:gd name="connsiteX10" fmla="*/ 3203358 w 4474907"/>
              <a:gd name="connsiteY10" fmla="*/ 615571 h 2665712"/>
              <a:gd name="connsiteX11" fmla="*/ 3028098 w 4474907"/>
              <a:gd name="connsiteY11" fmla="*/ 585091 h 2665712"/>
              <a:gd name="connsiteX12" fmla="*/ 2829978 w 4474907"/>
              <a:gd name="connsiteY12" fmla="*/ 592711 h 2665712"/>
              <a:gd name="connsiteX13" fmla="*/ 2616618 w 4474907"/>
              <a:gd name="connsiteY13" fmla="*/ 592711 h 2665712"/>
              <a:gd name="connsiteX14" fmla="*/ 2314702 w 4474907"/>
              <a:gd name="connsiteY14" fmla="*/ 285646 h 2665712"/>
              <a:gd name="connsiteX15" fmla="*/ 1702218 w 4474907"/>
              <a:gd name="connsiteY15" fmla="*/ 546991 h 2665712"/>
              <a:gd name="connsiteX16" fmla="*/ 1496478 w 4474907"/>
              <a:gd name="connsiteY16" fmla="*/ 607951 h 2665712"/>
              <a:gd name="connsiteX17" fmla="*/ 1353964 w 4474907"/>
              <a:gd name="connsiteY17" fmla="*/ 10914 h 2665712"/>
              <a:gd name="connsiteX18" fmla="*/ 518647 w 4474907"/>
              <a:gd name="connsiteY18" fmla="*/ 204915 h 2665712"/>
              <a:gd name="connsiteX19" fmla="*/ 48266 w 4474907"/>
              <a:gd name="connsiteY19" fmla="*/ 185761 h 2665712"/>
              <a:gd name="connsiteX20" fmla="*/ 33438 w 4474907"/>
              <a:gd name="connsiteY20" fmla="*/ 585091 h 2665712"/>
              <a:gd name="connsiteX0" fmla="*/ 33438 w 4474907"/>
              <a:gd name="connsiteY0" fmla="*/ 582792 h 2663413"/>
              <a:gd name="connsiteX1" fmla="*/ 208698 w 4474907"/>
              <a:gd name="connsiteY1" fmla="*/ 1344792 h 2663413"/>
              <a:gd name="connsiteX2" fmla="*/ 665898 w 4474907"/>
              <a:gd name="connsiteY2" fmla="*/ 1588632 h 2663413"/>
              <a:gd name="connsiteX3" fmla="*/ 1511718 w 4474907"/>
              <a:gd name="connsiteY3" fmla="*/ 2228712 h 2663413"/>
              <a:gd name="connsiteX4" fmla="*/ 2448978 w 4474907"/>
              <a:gd name="connsiteY4" fmla="*/ 2663052 h 2663413"/>
              <a:gd name="connsiteX5" fmla="*/ 3185266 w 4474907"/>
              <a:gd name="connsiteY5" fmla="*/ 2267232 h 2663413"/>
              <a:gd name="connsiteX6" fmla="*/ 4323498 w 4474907"/>
              <a:gd name="connsiteY6" fmla="*/ 712332 h 2663413"/>
              <a:gd name="connsiteX7" fmla="*/ 4430178 w 4474907"/>
              <a:gd name="connsiteY7" fmla="*/ 605652 h 2663413"/>
              <a:gd name="connsiteX8" fmla="*/ 4018698 w 4474907"/>
              <a:gd name="connsiteY8" fmla="*/ 598032 h 2663413"/>
              <a:gd name="connsiteX9" fmla="*/ 3462438 w 4474907"/>
              <a:gd name="connsiteY9" fmla="*/ 544692 h 2663413"/>
              <a:gd name="connsiteX10" fmla="*/ 3203358 w 4474907"/>
              <a:gd name="connsiteY10" fmla="*/ 613272 h 2663413"/>
              <a:gd name="connsiteX11" fmla="*/ 3028098 w 4474907"/>
              <a:gd name="connsiteY11" fmla="*/ 582792 h 2663413"/>
              <a:gd name="connsiteX12" fmla="*/ 2829978 w 4474907"/>
              <a:gd name="connsiteY12" fmla="*/ 590412 h 2663413"/>
              <a:gd name="connsiteX13" fmla="*/ 2616618 w 4474907"/>
              <a:gd name="connsiteY13" fmla="*/ 590412 h 2663413"/>
              <a:gd name="connsiteX14" fmla="*/ 2314702 w 4474907"/>
              <a:gd name="connsiteY14" fmla="*/ 283347 h 2663413"/>
              <a:gd name="connsiteX15" fmla="*/ 1702218 w 4474907"/>
              <a:gd name="connsiteY15" fmla="*/ 544692 h 2663413"/>
              <a:gd name="connsiteX16" fmla="*/ 1928965 w 4474907"/>
              <a:gd name="connsiteY16" fmla="*/ 86669 h 2663413"/>
              <a:gd name="connsiteX17" fmla="*/ 1353964 w 4474907"/>
              <a:gd name="connsiteY17" fmla="*/ 8615 h 2663413"/>
              <a:gd name="connsiteX18" fmla="*/ 518647 w 4474907"/>
              <a:gd name="connsiteY18" fmla="*/ 202616 h 2663413"/>
              <a:gd name="connsiteX19" fmla="*/ 48266 w 4474907"/>
              <a:gd name="connsiteY19" fmla="*/ 183462 h 2663413"/>
              <a:gd name="connsiteX20" fmla="*/ 33438 w 4474907"/>
              <a:gd name="connsiteY20" fmla="*/ 582792 h 2663413"/>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314702 w 4474907"/>
              <a:gd name="connsiteY14" fmla="*/ 278312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028098 w 4474907"/>
              <a:gd name="connsiteY11" fmla="*/ 577757 h 2658378"/>
              <a:gd name="connsiteX12" fmla="*/ 2829978 w 4474907"/>
              <a:gd name="connsiteY12" fmla="*/ 58537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829978 w 4474907"/>
              <a:gd name="connsiteY11" fmla="*/ 585377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853677 w 4474907"/>
              <a:gd name="connsiteY12" fmla="*/ 597527 h 2658378"/>
              <a:gd name="connsiteX13" fmla="*/ 2616618 w 4474907"/>
              <a:gd name="connsiteY13" fmla="*/ 585377 h 2658378"/>
              <a:gd name="connsiteX14" fmla="*/ 2697762 w 4474907"/>
              <a:gd name="connsiteY14" fmla="*/ 142387 h 2658378"/>
              <a:gd name="connsiteX15" fmla="*/ 2418910 w 4474907"/>
              <a:gd name="connsiteY15" fmla="*/ 206024 h 2658378"/>
              <a:gd name="connsiteX16" fmla="*/ 1928965 w 4474907"/>
              <a:gd name="connsiteY16" fmla="*/ 81634 h 2658378"/>
              <a:gd name="connsiteX17" fmla="*/ 1353964 w 4474907"/>
              <a:gd name="connsiteY17" fmla="*/ 3580 h 2658378"/>
              <a:gd name="connsiteX18" fmla="*/ 518647 w 4474907"/>
              <a:gd name="connsiteY18" fmla="*/ 197581 h 2658378"/>
              <a:gd name="connsiteX19" fmla="*/ 48266 w 4474907"/>
              <a:gd name="connsiteY19" fmla="*/ 178427 h 2658378"/>
              <a:gd name="connsiteX20" fmla="*/ 33438 w 4474907"/>
              <a:gd name="connsiteY20"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768194 w 4474907"/>
              <a:gd name="connsiteY11" fmla="*/ 597734 h 2658378"/>
              <a:gd name="connsiteX12" fmla="*/ 2616618 w 4474907"/>
              <a:gd name="connsiteY12" fmla="*/ 585377 h 2658378"/>
              <a:gd name="connsiteX13" fmla="*/ 2697762 w 4474907"/>
              <a:gd name="connsiteY13" fmla="*/ 142387 h 2658378"/>
              <a:gd name="connsiteX14" fmla="*/ 2418910 w 4474907"/>
              <a:gd name="connsiteY14" fmla="*/ 206024 h 2658378"/>
              <a:gd name="connsiteX15" fmla="*/ 1928965 w 4474907"/>
              <a:gd name="connsiteY15" fmla="*/ 81634 h 2658378"/>
              <a:gd name="connsiteX16" fmla="*/ 1353964 w 4474907"/>
              <a:gd name="connsiteY16" fmla="*/ 3580 h 2658378"/>
              <a:gd name="connsiteX17" fmla="*/ 518647 w 4474907"/>
              <a:gd name="connsiteY17" fmla="*/ 197581 h 2658378"/>
              <a:gd name="connsiteX18" fmla="*/ 48266 w 4474907"/>
              <a:gd name="connsiteY18" fmla="*/ 178427 h 2658378"/>
              <a:gd name="connsiteX19" fmla="*/ 33438 w 4474907"/>
              <a:gd name="connsiteY19"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2616618 w 4474907"/>
              <a:gd name="connsiteY11" fmla="*/ 585377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203358 w 4474907"/>
              <a:gd name="connsiteY10" fmla="*/ 608237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474907"/>
              <a:gd name="connsiteY0" fmla="*/ 577757 h 2658378"/>
              <a:gd name="connsiteX1" fmla="*/ 208698 w 4474907"/>
              <a:gd name="connsiteY1" fmla="*/ 1339757 h 2658378"/>
              <a:gd name="connsiteX2" fmla="*/ 665898 w 4474907"/>
              <a:gd name="connsiteY2" fmla="*/ 1583597 h 2658378"/>
              <a:gd name="connsiteX3" fmla="*/ 1511718 w 4474907"/>
              <a:gd name="connsiteY3" fmla="*/ 2223677 h 2658378"/>
              <a:gd name="connsiteX4" fmla="*/ 2448978 w 4474907"/>
              <a:gd name="connsiteY4" fmla="*/ 2658017 h 2658378"/>
              <a:gd name="connsiteX5" fmla="*/ 3185266 w 4474907"/>
              <a:gd name="connsiteY5" fmla="*/ 2262197 h 2658378"/>
              <a:gd name="connsiteX6" fmla="*/ 4323498 w 4474907"/>
              <a:gd name="connsiteY6" fmla="*/ 707297 h 2658378"/>
              <a:gd name="connsiteX7" fmla="*/ 4430178 w 4474907"/>
              <a:gd name="connsiteY7" fmla="*/ 600617 h 2658378"/>
              <a:gd name="connsiteX8" fmla="*/ 4018698 w 4474907"/>
              <a:gd name="connsiteY8" fmla="*/ 592997 h 2658378"/>
              <a:gd name="connsiteX9" fmla="*/ 3462438 w 4474907"/>
              <a:gd name="connsiteY9" fmla="*/ 539657 h 2658378"/>
              <a:gd name="connsiteX10" fmla="*/ 3808839 w 4474907"/>
              <a:gd name="connsiteY10" fmla="*/ 249891 h 2658378"/>
              <a:gd name="connsiteX11" fmla="*/ 3160315 w 4474907"/>
              <a:gd name="connsiteY11" fmla="*/ 301172 h 2658378"/>
              <a:gd name="connsiteX12" fmla="*/ 2697762 w 4474907"/>
              <a:gd name="connsiteY12" fmla="*/ 142387 h 2658378"/>
              <a:gd name="connsiteX13" fmla="*/ 2418910 w 4474907"/>
              <a:gd name="connsiteY13" fmla="*/ 206024 h 2658378"/>
              <a:gd name="connsiteX14" fmla="*/ 1928965 w 4474907"/>
              <a:gd name="connsiteY14" fmla="*/ 81634 h 2658378"/>
              <a:gd name="connsiteX15" fmla="*/ 1353964 w 4474907"/>
              <a:gd name="connsiteY15" fmla="*/ 3580 h 2658378"/>
              <a:gd name="connsiteX16" fmla="*/ 518647 w 4474907"/>
              <a:gd name="connsiteY16" fmla="*/ 197581 h 2658378"/>
              <a:gd name="connsiteX17" fmla="*/ 48266 w 4474907"/>
              <a:gd name="connsiteY17" fmla="*/ 178427 h 2658378"/>
              <a:gd name="connsiteX18" fmla="*/ 33438 w 4474907"/>
              <a:gd name="connsiteY18" fmla="*/ 577757 h 2658378"/>
              <a:gd name="connsiteX0" fmla="*/ 33438 w 4551442"/>
              <a:gd name="connsiteY0" fmla="*/ 577757 h 2658378"/>
              <a:gd name="connsiteX1" fmla="*/ 208698 w 4551442"/>
              <a:gd name="connsiteY1" fmla="*/ 1339757 h 2658378"/>
              <a:gd name="connsiteX2" fmla="*/ 665898 w 4551442"/>
              <a:gd name="connsiteY2" fmla="*/ 1583597 h 2658378"/>
              <a:gd name="connsiteX3" fmla="*/ 1511718 w 4551442"/>
              <a:gd name="connsiteY3" fmla="*/ 2223677 h 2658378"/>
              <a:gd name="connsiteX4" fmla="*/ 2448978 w 4551442"/>
              <a:gd name="connsiteY4" fmla="*/ 2658017 h 2658378"/>
              <a:gd name="connsiteX5" fmla="*/ 3185266 w 4551442"/>
              <a:gd name="connsiteY5" fmla="*/ 2262197 h 2658378"/>
              <a:gd name="connsiteX6" fmla="*/ 4323498 w 4551442"/>
              <a:gd name="connsiteY6" fmla="*/ 707297 h 2658378"/>
              <a:gd name="connsiteX7" fmla="*/ 4430178 w 4551442"/>
              <a:gd name="connsiteY7" fmla="*/ 600617 h 2658378"/>
              <a:gd name="connsiteX8" fmla="*/ 4018698 w 4551442"/>
              <a:gd name="connsiteY8" fmla="*/ 592997 h 2658378"/>
              <a:gd name="connsiteX9" fmla="*/ 4549832 w 4551442"/>
              <a:gd name="connsiteY9" fmla="*/ 341949 h 2658378"/>
              <a:gd name="connsiteX10" fmla="*/ 3808839 w 4551442"/>
              <a:gd name="connsiteY10" fmla="*/ 249891 h 2658378"/>
              <a:gd name="connsiteX11" fmla="*/ 3160315 w 4551442"/>
              <a:gd name="connsiteY11" fmla="*/ 301172 h 2658378"/>
              <a:gd name="connsiteX12" fmla="*/ 2697762 w 4551442"/>
              <a:gd name="connsiteY12" fmla="*/ 142387 h 2658378"/>
              <a:gd name="connsiteX13" fmla="*/ 2418910 w 4551442"/>
              <a:gd name="connsiteY13" fmla="*/ 206024 h 2658378"/>
              <a:gd name="connsiteX14" fmla="*/ 1928965 w 4551442"/>
              <a:gd name="connsiteY14" fmla="*/ 81634 h 2658378"/>
              <a:gd name="connsiteX15" fmla="*/ 1353964 w 4551442"/>
              <a:gd name="connsiteY15" fmla="*/ 3580 h 2658378"/>
              <a:gd name="connsiteX16" fmla="*/ 518647 w 4551442"/>
              <a:gd name="connsiteY16" fmla="*/ 197581 h 2658378"/>
              <a:gd name="connsiteX17" fmla="*/ 48266 w 4551442"/>
              <a:gd name="connsiteY17" fmla="*/ 178427 h 2658378"/>
              <a:gd name="connsiteX18" fmla="*/ 33438 w 4551442"/>
              <a:gd name="connsiteY18" fmla="*/ 577757 h 2658378"/>
              <a:gd name="connsiteX0" fmla="*/ 33438 w 4550874"/>
              <a:gd name="connsiteY0" fmla="*/ 577757 h 2658378"/>
              <a:gd name="connsiteX1" fmla="*/ 208698 w 4550874"/>
              <a:gd name="connsiteY1" fmla="*/ 1339757 h 2658378"/>
              <a:gd name="connsiteX2" fmla="*/ 665898 w 4550874"/>
              <a:gd name="connsiteY2" fmla="*/ 1583597 h 2658378"/>
              <a:gd name="connsiteX3" fmla="*/ 1511718 w 4550874"/>
              <a:gd name="connsiteY3" fmla="*/ 2223677 h 2658378"/>
              <a:gd name="connsiteX4" fmla="*/ 2448978 w 4550874"/>
              <a:gd name="connsiteY4" fmla="*/ 2658017 h 2658378"/>
              <a:gd name="connsiteX5" fmla="*/ 3185266 w 4550874"/>
              <a:gd name="connsiteY5" fmla="*/ 2262197 h 2658378"/>
              <a:gd name="connsiteX6" fmla="*/ 4323498 w 4550874"/>
              <a:gd name="connsiteY6" fmla="*/ 707297 h 2658378"/>
              <a:gd name="connsiteX7" fmla="*/ 4430178 w 4550874"/>
              <a:gd name="connsiteY7" fmla="*/ 600617 h 2658378"/>
              <a:gd name="connsiteX8" fmla="*/ 3981628 w 4550874"/>
              <a:gd name="connsiteY8" fmla="*/ 592997 h 2658378"/>
              <a:gd name="connsiteX9" fmla="*/ 4549832 w 4550874"/>
              <a:gd name="connsiteY9" fmla="*/ 341949 h 2658378"/>
              <a:gd name="connsiteX10" fmla="*/ 3808839 w 4550874"/>
              <a:gd name="connsiteY10" fmla="*/ 249891 h 2658378"/>
              <a:gd name="connsiteX11" fmla="*/ 3160315 w 4550874"/>
              <a:gd name="connsiteY11" fmla="*/ 301172 h 2658378"/>
              <a:gd name="connsiteX12" fmla="*/ 2697762 w 4550874"/>
              <a:gd name="connsiteY12" fmla="*/ 142387 h 2658378"/>
              <a:gd name="connsiteX13" fmla="*/ 2418910 w 4550874"/>
              <a:gd name="connsiteY13" fmla="*/ 206024 h 2658378"/>
              <a:gd name="connsiteX14" fmla="*/ 1928965 w 4550874"/>
              <a:gd name="connsiteY14" fmla="*/ 81634 h 2658378"/>
              <a:gd name="connsiteX15" fmla="*/ 1353964 w 4550874"/>
              <a:gd name="connsiteY15" fmla="*/ 3580 h 2658378"/>
              <a:gd name="connsiteX16" fmla="*/ 518647 w 4550874"/>
              <a:gd name="connsiteY16" fmla="*/ 197581 h 2658378"/>
              <a:gd name="connsiteX17" fmla="*/ 48266 w 4550874"/>
              <a:gd name="connsiteY17" fmla="*/ 178427 h 2658378"/>
              <a:gd name="connsiteX18" fmla="*/ 33438 w 4550874"/>
              <a:gd name="connsiteY18"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160315 w 4580885"/>
              <a:gd name="connsiteY10" fmla="*/ 301172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580885"/>
              <a:gd name="connsiteY0" fmla="*/ 577757 h 2658378"/>
              <a:gd name="connsiteX1" fmla="*/ 208698 w 4580885"/>
              <a:gd name="connsiteY1" fmla="*/ 1339757 h 2658378"/>
              <a:gd name="connsiteX2" fmla="*/ 665898 w 4580885"/>
              <a:gd name="connsiteY2" fmla="*/ 1583597 h 2658378"/>
              <a:gd name="connsiteX3" fmla="*/ 1511718 w 4580885"/>
              <a:gd name="connsiteY3" fmla="*/ 2223677 h 2658378"/>
              <a:gd name="connsiteX4" fmla="*/ 2448978 w 4580885"/>
              <a:gd name="connsiteY4" fmla="*/ 2658017 h 2658378"/>
              <a:gd name="connsiteX5" fmla="*/ 3185266 w 4580885"/>
              <a:gd name="connsiteY5" fmla="*/ 2262197 h 2658378"/>
              <a:gd name="connsiteX6" fmla="*/ 4323498 w 4580885"/>
              <a:gd name="connsiteY6" fmla="*/ 707297 h 2658378"/>
              <a:gd name="connsiteX7" fmla="*/ 4430178 w 4580885"/>
              <a:gd name="connsiteY7" fmla="*/ 600617 h 2658378"/>
              <a:gd name="connsiteX8" fmla="*/ 4549832 w 4580885"/>
              <a:gd name="connsiteY8" fmla="*/ 341949 h 2658378"/>
              <a:gd name="connsiteX9" fmla="*/ 3808839 w 4580885"/>
              <a:gd name="connsiteY9" fmla="*/ 249891 h 2658378"/>
              <a:gd name="connsiteX10" fmla="*/ 3345666 w 4580885"/>
              <a:gd name="connsiteY10" fmla="*/ 66393 h 2658378"/>
              <a:gd name="connsiteX11" fmla="*/ 2697762 w 4580885"/>
              <a:gd name="connsiteY11" fmla="*/ 142387 h 2658378"/>
              <a:gd name="connsiteX12" fmla="*/ 2418910 w 4580885"/>
              <a:gd name="connsiteY12" fmla="*/ 206024 h 2658378"/>
              <a:gd name="connsiteX13" fmla="*/ 1928965 w 4580885"/>
              <a:gd name="connsiteY13" fmla="*/ 81634 h 2658378"/>
              <a:gd name="connsiteX14" fmla="*/ 1353964 w 4580885"/>
              <a:gd name="connsiteY14" fmla="*/ 3580 h 2658378"/>
              <a:gd name="connsiteX15" fmla="*/ 518647 w 4580885"/>
              <a:gd name="connsiteY15" fmla="*/ 197581 h 2658378"/>
              <a:gd name="connsiteX16" fmla="*/ 48266 w 4580885"/>
              <a:gd name="connsiteY16" fmla="*/ 178427 h 2658378"/>
              <a:gd name="connsiteX17" fmla="*/ 33438 w 4580885"/>
              <a:gd name="connsiteY17" fmla="*/ 577757 h 2658378"/>
              <a:gd name="connsiteX0" fmla="*/ 33438 w 4719156"/>
              <a:gd name="connsiteY0" fmla="*/ 577757 h 2658378"/>
              <a:gd name="connsiteX1" fmla="*/ 208698 w 4719156"/>
              <a:gd name="connsiteY1" fmla="*/ 1339757 h 2658378"/>
              <a:gd name="connsiteX2" fmla="*/ 665898 w 4719156"/>
              <a:gd name="connsiteY2" fmla="*/ 1583597 h 2658378"/>
              <a:gd name="connsiteX3" fmla="*/ 1511718 w 4719156"/>
              <a:gd name="connsiteY3" fmla="*/ 2223677 h 2658378"/>
              <a:gd name="connsiteX4" fmla="*/ 2448978 w 4719156"/>
              <a:gd name="connsiteY4" fmla="*/ 2658017 h 2658378"/>
              <a:gd name="connsiteX5" fmla="*/ 3185266 w 4719156"/>
              <a:gd name="connsiteY5" fmla="*/ 2262197 h 2658378"/>
              <a:gd name="connsiteX6" fmla="*/ 4323498 w 4719156"/>
              <a:gd name="connsiteY6" fmla="*/ 707297 h 2658378"/>
              <a:gd name="connsiteX7" fmla="*/ 4430178 w 4719156"/>
              <a:gd name="connsiteY7" fmla="*/ 600617 h 2658378"/>
              <a:gd name="connsiteX8" fmla="*/ 4698113 w 4719156"/>
              <a:gd name="connsiteY8" fmla="*/ 181311 h 2658378"/>
              <a:gd name="connsiteX9" fmla="*/ 3808839 w 4719156"/>
              <a:gd name="connsiteY9" fmla="*/ 249891 h 2658378"/>
              <a:gd name="connsiteX10" fmla="*/ 3345666 w 4719156"/>
              <a:gd name="connsiteY10" fmla="*/ 66393 h 2658378"/>
              <a:gd name="connsiteX11" fmla="*/ 2697762 w 4719156"/>
              <a:gd name="connsiteY11" fmla="*/ 142387 h 2658378"/>
              <a:gd name="connsiteX12" fmla="*/ 2418910 w 4719156"/>
              <a:gd name="connsiteY12" fmla="*/ 206024 h 2658378"/>
              <a:gd name="connsiteX13" fmla="*/ 1928965 w 4719156"/>
              <a:gd name="connsiteY13" fmla="*/ 81634 h 2658378"/>
              <a:gd name="connsiteX14" fmla="*/ 1353964 w 4719156"/>
              <a:gd name="connsiteY14" fmla="*/ 3580 h 2658378"/>
              <a:gd name="connsiteX15" fmla="*/ 518647 w 4719156"/>
              <a:gd name="connsiteY15" fmla="*/ 197581 h 2658378"/>
              <a:gd name="connsiteX16" fmla="*/ 48266 w 4719156"/>
              <a:gd name="connsiteY16" fmla="*/ 178427 h 2658378"/>
              <a:gd name="connsiteX17" fmla="*/ 33438 w 4719156"/>
              <a:gd name="connsiteY17" fmla="*/ 577757 h 2658378"/>
              <a:gd name="connsiteX0" fmla="*/ 33438 w 4716613"/>
              <a:gd name="connsiteY0" fmla="*/ 577757 h 2658351"/>
              <a:gd name="connsiteX1" fmla="*/ 208698 w 4716613"/>
              <a:gd name="connsiteY1" fmla="*/ 1339757 h 2658351"/>
              <a:gd name="connsiteX2" fmla="*/ 665898 w 4716613"/>
              <a:gd name="connsiteY2" fmla="*/ 1583597 h 2658351"/>
              <a:gd name="connsiteX3" fmla="*/ 1511718 w 4716613"/>
              <a:gd name="connsiteY3" fmla="*/ 2223677 h 2658351"/>
              <a:gd name="connsiteX4" fmla="*/ 2448978 w 4716613"/>
              <a:gd name="connsiteY4" fmla="*/ 2658017 h 2658351"/>
              <a:gd name="connsiteX5" fmla="*/ 3185266 w 4716613"/>
              <a:gd name="connsiteY5" fmla="*/ 2262197 h 2658351"/>
              <a:gd name="connsiteX6" fmla="*/ 4657130 w 4716613"/>
              <a:gd name="connsiteY6" fmla="*/ 750138 h 2658351"/>
              <a:gd name="connsiteX7" fmla="*/ 4430178 w 4716613"/>
              <a:gd name="connsiteY7" fmla="*/ 600617 h 2658351"/>
              <a:gd name="connsiteX8" fmla="*/ 4698113 w 4716613"/>
              <a:gd name="connsiteY8" fmla="*/ 181311 h 2658351"/>
              <a:gd name="connsiteX9" fmla="*/ 3808839 w 4716613"/>
              <a:gd name="connsiteY9" fmla="*/ 249891 h 2658351"/>
              <a:gd name="connsiteX10" fmla="*/ 3345666 w 4716613"/>
              <a:gd name="connsiteY10" fmla="*/ 66393 h 2658351"/>
              <a:gd name="connsiteX11" fmla="*/ 2697762 w 4716613"/>
              <a:gd name="connsiteY11" fmla="*/ 142387 h 2658351"/>
              <a:gd name="connsiteX12" fmla="*/ 2418910 w 4716613"/>
              <a:gd name="connsiteY12" fmla="*/ 206024 h 2658351"/>
              <a:gd name="connsiteX13" fmla="*/ 1928965 w 4716613"/>
              <a:gd name="connsiteY13" fmla="*/ 81634 h 2658351"/>
              <a:gd name="connsiteX14" fmla="*/ 1353964 w 4716613"/>
              <a:gd name="connsiteY14" fmla="*/ 3580 h 2658351"/>
              <a:gd name="connsiteX15" fmla="*/ 518647 w 4716613"/>
              <a:gd name="connsiteY15" fmla="*/ 197581 h 2658351"/>
              <a:gd name="connsiteX16" fmla="*/ 48266 w 4716613"/>
              <a:gd name="connsiteY16" fmla="*/ 178427 h 2658351"/>
              <a:gd name="connsiteX17" fmla="*/ 33438 w 471661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33438 w 4986563"/>
              <a:gd name="connsiteY0" fmla="*/ 577757 h 2658351"/>
              <a:gd name="connsiteX1" fmla="*/ 208698 w 4986563"/>
              <a:gd name="connsiteY1" fmla="*/ 1339757 h 2658351"/>
              <a:gd name="connsiteX2" fmla="*/ 665898 w 4986563"/>
              <a:gd name="connsiteY2" fmla="*/ 1583597 h 2658351"/>
              <a:gd name="connsiteX3" fmla="*/ 567676 w 4986563"/>
              <a:gd name="connsiteY3" fmla="*/ 1739659 h 2658351"/>
              <a:gd name="connsiteX4" fmla="*/ 1511718 w 4986563"/>
              <a:gd name="connsiteY4" fmla="*/ 2223677 h 2658351"/>
              <a:gd name="connsiteX5" fmla="*/ 2448978 w 4986563"/>
              <a:gd name="connsiteY5" fmla="*/ 2658017 h 2658351"/>
              <a:gd name="connsiteX6" fmla="*/ 3185266 w 4986563"/>
              <a:gd name="connsiteY6" fmla="*/ 2262197 h 2658351"/>
              <a:gd name="connsiteX7" fmla="*/ 4657130 w 4986563"/>
              <a:gd name="connsiteY7" fmla="*/ 750138 h 2658351"/>
              <a:gd name="connsiteX8" fmla="*/ 4986232 w 4986563"/>
              <a:gd name="connsiteY8" fmla="*/ 504225 h 2658351"/>
              <a:gd name="connsiteX9" fmla="*/ 4698113 w 4986563"/>
              <a:gd name="connsiteY9" fmla="*/ 181311 h 2658351"/>
              <a:gd name="connsiteX10" fmla="*/ 3808839 w 4986563"/>
              <a:gd name="connsiteY10" fmla="*/ 249891 h 2658351"/>
              <a:gd name="connsiteX11" fmla="*/ 3345666 w 4986563"/>
              <a:gd name="connsiteY11" fmla="*/ 66393 h 2658351"/>
              <a:gd name="connsiteX12" fmla="*/ 2697762 w 4986563"/>
              <a:gd name="connsiteY12" fmla="*/ 142387 h 2658351"/>
              <a:gd name="connsiteX13" fmla="*/ 2418910 w 4986563"/>
              <a:gd name="connsiteY13" fmla="*/ 206024 h 2658351"/>
              <a:gd name="connsiteX14" fmla="*/ 1928965 w 4986563"/>
              <a:gd name="connsiteY14" fmla="*/ 81634 h 2658351"/>
              <a:gd name="connsiteX15" fmla="*/ 1353964 w 4986563"/>
              <a:gd name="connsiteY15" fmla="*/ 3580 h 2658351"/>
              <a:gd name="connsiteX16" fmla="*/ 518647 w 4986563"/>
              <a:gd name="connsiteY16" fmla="*/ 197581 h 2658351"/>
              <a:gd name="connsiteX17" fmla="*/ 48266 w 4986563"/>
              <a:gd name="connsiteY17" fmla="*/ 178427 h 2658351"/>
              <a:gd name="connsiteX18" fmla="*/ 33438 w 4986563"/>
              <a:gd name="connsiteY18" fmla="*/ 577757 h 2658351"/>
              <a:gd name="connsiteX0" fmla="*/ 33438 w 4986563"/>
              <a:gd name="connsiteY0" fmla="*/ 577757 h 2658351"/>
              <a:gd name="connsiteX1" fmla="*/ 208698 w 4986563"/>
              <a:gd name="connsiteY1" fmla="*/ 1339757 h 2658351"/>
              <a:gd name="connsiteX2" fmla="*/ 567676 w 4986563"/>
              <a:gd name="connsiteY2" fmla="*/ 1739659 h 2658351"/>
              <a:gd name="connsiteX3" fmla="*/ 1511718 w 4986563"/>
              <a:gd name="connsiteY3" fmla="*/ 2223677 h 2658351"/>
              <a:gd name="connsiteX4" fmla="*/ 2448978 w 4986563"/>
              <a:gd name="connsiteY4" fmla="*/ 2658017 h 2658351"/>
              <a:gd name="connsiteX5" fmla="*/ 3185266 w 4986563"/>
              <a:gd name="connsiteY5" fmla="*/ 2262197 h 2658351"/>
              <a:gd name="connsiteX6" fmla="*/ 4657130 w 4986563"/>
              <a:gd name="connsiteY6" fmla="*/ 750138 h 2658351"/>
              <a:gd name="connsiteX7" fmla="*/ 4986232 w 4986563"/>
              <a:gd name="connsiteY7" fmla="*/ 504225 h 2658351"/>
              <a:gd name="connsiteX8" fmla="*/ 4698113 w 4986563"/>
              <a:gd name="connsiteY8" fmla="*/ 181311 h 2658351"/>
              <a:gd name="connsiteX9" fmla="*/ 3808839 w 4986563"/>
              <a:gd name="connsiteY9" fmla="*/ 249891 h 2658351"/>
              <a:gd name="connsiteX10" fmla="*/ 3345666 w 4986563"/>
              <a:gd name="connsiteY10" fmla="*/ 66393 h 2658351"/>
              <a:gd name="connsiteX11" fmla="*/ 2697762 w 4986563"/>
              <a:gd name="connsiteY11" fmla="*/ 142387 h 2658351"/>
              <a:gd name="connsiteX12" fmla="*/ 2418910 w 4986563"/>
              <a:gd name="connsiteY12" fmla="*/ 206024 h 2658351"/>
              <a:gd name="connsiteX13" fmla="*/ 1928965 w 4986563"/>
              <a:gd name="connsiteY13" fmla="*/ 81634 h 2658351"/>
              <a:gd name="connsiteX14" fmla="*/ 1353964 w 4986563"/>
              <a:gd name="connsiteY14" fmla="*/ 3580 h 2658351"/>
              <a:gd name="connsiteX15" fmla="*/ 518647 w 4986563"/>
              <a:gd name="connsiteY15" fmla="*/ 197581 h 2658351"/>
              <a:gd name="connsiteX16" fmla="*/ 48266 w 4986563"/>
              <a:gd name="connsiteY16" fmla="*/ 178427 h 2658351"/>
              <a:gd name="connsiteX17" fmla="*/ 33438 w 4986563"/>
              <a:gd name="connsiteY17" fmla="*/ 577757 h 2658351"/>
              <a:gd name="connsiteX0" fmla="*/ 27689 w 4980814"/>
              <a:gd name="connsiteY0" fmla="*/ 577757 h 2658351"/>
              <a:gd name="connsiteX1" fmla="*/ 91738 w 4980814"/>
              <a:gd name="connsiteY1" fmla="*/ 1382599 h 2658351"/>
              <a:gd name="connsiteX2" fmla="*/ 561927 w 4980814"/>
              <a:gd name="connsiteY2" fmla="*/ 1739659 h 2658351"/>
              <a:gd name="connsiteX3" fmla="*/ 1505969 w 4980814"/>
              <a:gd name="connsiteY3" fmla="*/ 2223677 h 2658351"/>
              <a:gd name="connsiteX4" fmla="*/ 2443229 w 4980814"/>
              <a:gd name="connsiteY4" fmla="*/ 2658017 h 2658351"/>
              <a:gd name="connsiteX5" fmla="*/ 3179517 w 4980814"/>
              <a:gd name="connsiteY5" fmla="*/ 2262197 h 2658351"/>
              <a:gd name="connsiteX6" fmla="*/ 4651381 w 4980814"/>
              <a:gd name="connsiteY6" fmla="*/ 750138 h 2658351"/>
              <a:gd name="connsiteX7" fmla="*/ 4980483 w 4980814"/>
              <a:gd name="connsiteY7" fmla="*/ 504225 h 2658351"/>
              <a:gd name="connsiteX8" fmla="*/ 4692364 w 4980814"/>
              <a:gd name="connsiteY8" fmla="*/ 181311 h 2658351"/>
              <a:gd name="connsiteX9" fmla="*/ 3803090 w 4980814"/>
              <a:gd name="connsiteY9" fmla="*/ 249891 h 2658351"/>
              <a:gd name="connsiteX10" fmla="*/ 3339917 w 4980814"/>
              <a:gd name="connsiteY10" fmla="*/ 66393 h 2658351"/>
              <a:gd name="connsiteX11" fmla="*/ 2692013 w 4980814"/>
              <a:gd name="connsiteY11" fmla="*/ 142387 h 2658351"/>
              <a:gd name="connsiteX12" fmla="*/ 2413161 w 4980814"/>
              <a:gd name="connsiteY12" fmla="*/ 206024 h 2658351"/>
              <a:gd name="connsiteX13" fmla="*/ 1923216 w 4980814"/>
              <a:gd name="connsiteY13" fmla="*/ 81634 h 2658351"/>
              <a:gd name="connsiteX14" fmla="*/ 1348215 w 4980814"/>
              <a:gd name="connsiteY14" fmla="*/ 3580 h 2658351"/>
              <a:gd name="connsiteX15" fmla="*/ 512898 w 4980814"/>
              <a:gd name="connsiteY15" fmla="*/ 197581 h 2658351"/>
              <a:gd name="connsiteX16" fmla="*/ 42517 w 4980814"/>
              <a:gd name="connsiteY16" fmla="*/ 178427 h 2658351"/>
              <a:gd name="connsiteX17" fmla="*/ 27689 w 4980814"/>
              <a:gd name="connsiteY17" fmla="*/ 577757 h 2658351"/>
              <a:gd name="connsiteX0" fmla="*/ 605 w 5114368"/>
              <a:gd name="connsiteY0" fmla="*/ 545627 h 2658351"/>
              <a:gd name="connsiteX1" fmla="*/ 225292 w 5114368"/>
              <a:gd name="connsiteY1" fmla="*/ 1382599 h 2658351"/>
              <a:gd name="connsiteX2" fmla="*/ 695481 w 5114368"/>
              <a:gd name="connsiteY2" fmla="*/ 1739659 h 2658351"/>
              <a:gd name="connsiteX3" fmla="*/ 1639523 w 5114368"/>
              <a:gd name="connsiteY3" fmla="*/ 2223677 h 2658351"/>
              <a:gd name="connsiteX4" fmla="*/ 2576783 w 5114368"/>
              <a:gd name="connsiteY4" fmla="*/ 2658017 h 2658351"/>
              <a:gd name="connsiteX5" fmla="*/ 3313071 w 5114368"/>
              <a:gd name="connsiteY5" fmla="*/ 2262197 h 2658351"/>
              <a:gd name="connsiteX6" fmla="*/ 4784935 w 5114368"/>
              <a:gd name="connsiteY6" fmla="*/ 750138 h 2658351"/>
              <a:gd name="connsiteX7" fmla="*/ 5114037 w 5114368"/>
              <a:gd name="connsiteY7" fmla="*/ 504225 h 2658351"/>
              <a:gd name="connsiteX8" fmla="*/ 4825918 w 5114368"/>
              <a:gd name="connsiteY8" fmla="*/ 181311 h 2658351"/>
              <a:gd name="connsiteX9" fmla="*/ 3936644 w 5114368"/>
              <a:gd name="connsiteY9" fmla="*/ 249891 h 2658351"/>
              <a:gd name="connsiteX10" fmla="*/ 3473471 w 5114368"/>
              <a:gd name="connsiteY10" fmla="*/ 66393 h 2658351"/>
              <a:gd name="connsiteX11" fmla="*/ 2825567 w 5114368"/>
              <a:gd name="connsiteY11" fmla="*/ 142387 h 2658351"/>
              <a:gd name="connsiteX12" fmla="*/ 2546715 w 5114368"/>
              <a:gd name="connsiteY12" fmla="*/ 206024 h 2658351"/>
              <a:gd name="connsiteX13" fmla="*/ 2056770 w 5114368"/>
              <a:gd name="connsiteY13" fmla="*/ 81634 h 2658351"/>
              <a:gd name="connsiteX14" fmla="*/ 1481769 w 5114368"/>
              <a:gd name="connsiteY14" fmla="*/ 3580 h 2658351"/>
              <a:gd name="connsiteX15" fmla="*/ 646452 w 5114368"/>
              <a:gd name="connsiteY15" fmla="*/ 197581 h 2658351"/>
              <a:gd name="connsiteX16" fmla="*/ 176071 w 5114368"/>
              <a:gd name="connsiteY16" fmla="*/ 178427 h 2658351"/>
              <a:gd name="connsiteX17" fmla="*/ 605 w 5114368"/>
              <a:gd name="connsiteY17" fmla="*/ 545627 h 2658351"/>
              <a:gd name="connsiteX0" fmla="*/ 605 w 5115469"/>
              <a:gd name="connsiteY0" fmla="*/ 545627 h 2658388"/>
              <a:gd name="connsiteX1" fmla="*/ 225292 w 5115469"/>
              <a:gd name="connsiteY1" fmla="*/ 1382599 h 2658388"/>
              <a:gd name="connsiteX2" fmla="*/ 695481 w 5115469"/>
              <a:gd name="connsiteY2" fmla="*/ 1739659 h 2658388"/>
              <a:gd name="connsiteX3" fmla="*/ 1639523 w 5115469"/>
              <a:gd name="connsiteY3" fmla="*/ 2223677 h 2658388"/>
              <a:gd name="connsiteX4" fmla="*/ 2576783 w 5115469"/>
              <a:gd name="connsiteY4" fmla="*/ 2658017 h 2658388"/>
              <a:gd name="connsiteX5" fmla="*/ 3313071 w 5115469"/>
              <a:gd name="connsiteY5" fmla="*/ 2262197 h 2658388"/>
              <a:gd name="connsiteX6" fmla="*/ 4734447 w 5115469"/>
              <a:gd name="connsiteY6" fmla="*/ 691790 h 2658388"/>
              <a:gd name="connsiteX7" fmla="*/ 5114037 w 5115469"/>
              <a:gd name="connsiteY7" fmla="*/ 504225 h 2658388"/>
              <a:gd name="connsiteX8" fmla="*/ 4825918 w 5115469"/>
              <a:gd name="connsiteY8" fmla="*/ 181311 h 2658388"/>
              <a:gd name="connsiteX9" fmla="*/ 3936644 w 5115469"/>
              <a:gd name="connsiteY9" fmla="*/ 249891 h 2658388"/>
              <a:gd name="connsiteX10" fmla="*/ 3473471 w 5115469"/>
              <a:gd name="connsiteY10" fmla="*/ 66393 h 2658388"/>
              <a:gd name="connsiteX11" fmla="*/ 2825567 w 5115469"/>
              <a:gd name="connsiteY11" fmla="*/ 142387 h 2658388"/>
              <a:gd name="connsiteX12" fmla="*/ 2546715 w 5115469"/>
              <a:gd name="connsiteY12" fmla="*/ 206024 h 2658388"/>
              <a:gd name="connsiteX13" fmla="*/ 2056770 w 5115469"/>
              <a:gd name="connsiteY13" fmla="*/ 81634 h 2658388"/>
              <a:gd name="connsiteX14" fmla="*/ 1481769 w 5115469"/>
              <a:gd name="connsiteY14" fmla="*/ 3580 h 2658388"/>
              <a:gd name="connsiteX15" fmla="*/ 646452 w 5115469"/>
              <a:gd name="connsiteY15" fmla="*/ 197581 h 2658388"/>
              <a:gd name="connsiteX16" fmla="*/ 176071 w 5115469"/>
              <a:gd name="connsiteY16" fmla="*/ 178427 h 2658388"/>
              <a:gd name="connsiteX17" fmla="*/ 605 w 5115469"/>
              <a:gd name="connsiteY17" fmla="*/ 545627 h 2658388"/>
              <a:gd name="connsiteX0" fmla="*/ 605 w 5022263"/>
              <a:gd name="connsiteY0" fmla="*/ 545627 h 2658388"/>
              <a:gd name="connsiteX1" fmla="*/ 225292 w 5022263"/>
              <a:gd name="connsiteY1" fmla="*/ 1382599 h 2658388"/>
              <a:gd name="connsiteX2" fmla="*/ 695481 w 5022263"/>
              <a:gd name="connsiteY2" fmla="*/ 1739659 h 2658388"/>
              <a:gd name="connsiteX3" fmla="*/ 1639523 w 5022263"/>
              <a:gd name="connsiteY3" fmla="*/ 2223677 h 2658388"/>
              <a:gd name="connsiteX4" fmla="*/ 2576783 w 5022263"/>
              <a:gd name="connsiteY4" fmla="*/ 2658017 h 2658388"/>
              <a:gd name="connsiteX5" fmla="*/ 3313071 w 5022263"/>
              <a:gd name="connsiteY5" fmla="*/ 2262197 h 2658388"/>
              <a:gd name="connsiteX6" fmla="*/ 4734447 w 5022263"/>
              <a:gd name="connsiteY6" fmla="*/ 691790 h 2658388"/>
              <a:gd name="connsiteX7" fmla="*/ 5018670 w 5022263"/>
              <a:gd name="connsiteY7" fmla="*/ 445878 h 2658388"/>
              <a:gd name="connsiteX8" fmla="*/ 4825918 w 5022263"/>
              <a:gd name="connsiteY8" fmla="*/ 181311 h 2658388"/>
              <a:gd name="connsiteX9" fmla="*/ 3936644 w 5022263"/>
              <a:gd name="connsiteY9" fmla="*/ 249891 h 2658388"/>
              <a:gd name="connsiteX10" fmla="*/ 3473471 w 5022263"/>
              <a:gd name="connsiteY10" fmla="*/ 66393 h 2658388"/>
              <a:gd name="connsiteX11" fmla="*/ 2825567 w 5022263"/>
              <a:gd name="connsiteY11" fmla="*/ 142387 h 2658388"/>
              <a:gd name="connsiteX12" fmla="*/ 2546715 w 5022263"/>
              <a:gd name="connsiteY12" fmla="*/ 206024 h 2658388"/>
              <a:gd name="connsiteX13" fmla="*/ 2056770 w 5022263"/>
              <a:gd name="connsiteY13" fmla="*/ 81634 h 2658388"/>
              <a:gd name="connsiteX14" fmla="*/ 1481769 w 5022263"/>
              <a:gd name="connsiteY14" fmla="*/ 3580 h 2658388"/>
              <a:gd name="connsiteX15" fmla="*/ 646452 w 5022263"/>
              <a:gd name="connsiteY15" fmla="*/ 197581 h 2658388"/>
              <a:gd name="connsiteX16" fmla="*/ 176071 w 5022263"/>
              <a:gd name="connsiteY16" fmla="*/ 178427 h 2658388"/>
              <a:gd name="connsiteX17" fmla="*/ 605 w 5022263"/>
              <a:gd name="connsiteY17" fmla="*/ 545627 h 2658388"/>
              <a:gd name="connsiteX0" fmla="*/ 605 w 5022263"/>
              <a:gd name="connsiteY0" fmla="*/ 545627 h 2658504"/>
              <a:gd name="connsiteX1" fmla="*/ 225292 w 5022263"/>
              <a:gd name="connsiteY1" fmla="*/ 1382599 h 2658504"/>
              <a:gd name="connsiteX2" fmla="*/ 695481 w 5022263"/>
              <a:gd name="connsiteY2" fmla="*/ 1739659 h 2658504"/>
              <a:gd name="connsiteX3" fmla="*/ 1639523 w 5022263"/>
              <a:gd name="connsiteY3" fmla="*/ 2223677 h 2658504"/>
              <a:gd name="connsiteX4" fmla="*/ 2576783 w 5022263"/>
              <a:gd name="connsiteY4" fmla="*/ 2658017 h 2658504"/>
              <a:gd name="connsiteX5" fmla="*/ 3357949 w 5022263"/>
              <a:gd name="connsiteY5" fmla="*/ 2267060 h 2658504"/>
              <a:gd name="connsiteX6" fmla="*/ 4734447 w 5022263"/>
              <a:gd name="connsiteY6" fmla="*/ 691790 h 2658504"/>
              <a:gd name="connsiteX7" fmla="*/ 5018670 w 5022263"/>
              <a:gd name="connsiteY7" fmla="*/ 445878 h 2658504"/>
              <a:gd name="connsiteX8" fmla="*/ 4825918 w 5022263"/>
              <a:gd name="connsiteY8" fmla="*/ 181311 h 2658504"/>
              <a:gd name="connsiteX9" fmla="*/ 3936644 w 5022263"/>
              <a:gd name="connsiteY9" fmla="*/ 249891 h 2658504"/>
              <a:gd name="connsiteX10" fmla="*/ 3473471 w 5022263"/>
              <a:gd name="connsiteY10" fmla="*/ 66393 h 2658504"/>
              <a:gd name="connsiteX11" fmla="*/ 2825567 w 5022263"/>
              <a:gd name="connsiteY11" fmla="*/ 142387 h 2658504"/>
              <a:gd name="connsiteX12" fmla="*/ 2546715 w 5022263"/>
              <a:gd name="connsiteY12" fmla="*/ 206024 h 2658504"/>
              <a:gd name="connsiteX13" fmla="*/ 2056770 w 5022263"/>
              <a:gd name="connsiteY13" fmla="*/ 81634 h 2658504"/>
              <a:gd name="connsiteX14" fmla="*/ 1481769 w 5022263"/>
              <a:gd name="connsiteY14" fmla="*/ 3580 h 2658504"/>
              <a:gd name="connsiteX15" fmla="*/ 646452 w 5022263"/>
              <a:gd name="connsiteY15" fmla="*/ 197581 h 2658504"/>
              <a:gd name="connsiteX16" fmla="*/ 176071 w 5022263"/>
              <a:gd name="connsiteY16" fmla="*/ 178427 h 2658504"/>
              <a:gd name="connsiteX17" fmla="*/ 605 w 5022263"/>
              <a:gd name="connsiteY17" fmla="*/ 545627 h 2658504"/>
              <a:gd name="connsiteX0" fmla="*/ 605 w 5022263"/>
              <a:gd name="connsiteY0" fmla="*/ 545627 h 2658026"/>
              <a:gd name="connsiteX1" fmla="*/ 225292 w 5022263"/>
              <a:gd name="connsiteY1" fmla="*/ 1382599 h 2658026"/>
              <a:gd name="connsiteX2" fmla="*/ 695481 w 5022263"/>
              <a:gd name="connsiteY2" fmla="*/ 173965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6"/>
              <a:gd name="connsiteX1" fmla="*/ 225292 w 5022263"/>
              <a:gd name="connsiteY1" fmla="*/ 1382599 h 2658026"/>
              <a:gd name="connsiteX2" fmla="*/ 790848 w 5022263"/>
              <a:gd name="connsiteY2" fmla="*/ 1720209 h 2658026"/>
              <a:gd name="connsiteX3" fmla="*/ 1661962 w 5022263"/>
              <a:gd name="connsiteY3" fmla="*/ 2277163 h 2658026"/>
              <a:gd name="connsiteX4" fmla="*/ 2576783 w 5022263"/>
              <a:gd name="connsiteY4" fmla="*/ 2658017 h 2658026"/>
              <a:gd name="connsiteX5" fmla="*/ 3357949 w 5022263"/>
              <a:gd name="connsiteY5" fmla="*/ 2267060 h 2658026"/>
              <a:gd name="connsiteX6" fmla="*/ 4734447 w 5022263"/>
              <a:gd name="connsiteY6" fmla="*/ 691790 h 2658026"/>
              <a:gd name="connsiteX7" fmla="*/ 5018670 w 5022263"/>
              <a:gd name="connsiteY7" fmla="*/ 445878 h 2658026"/>
              <a:gd name="connsiteX8" fmla="*/ 4825918 w 5022263"/>
              <a:gd name="connsiteY8" fmla="*/ 181311 h 2658026"/>
              <a:gd name="connsiteX9" fmla="*/ 3936644 w 5022263"/>
              <a:gd name="connsiteY9" fmla="*/ 249891 h 2658026"/>
              <a:gd name="connsiteX10" fmla="*/ 3473471 w 5022263"/>
              <a:gd name="connsiteY10" fmla="*/ 66393 h 2658026"/>
              <a:gd name="connsiteX11" fmla="*/ 2825567 w 5022263"/>
              <a:gd name="connsiteY11" fmla="*/ 142387 h 2658026"/>
              <a:gd name="connsiteX12" fmla="*/ 2546715 w 5022263"/>
              <a:gd name="connsiteY12" fmla="*/ 206024 h 2658026"/>
              <a:gd name="connsiteX13" fmla="*/ 2056770 w 5022263"/>
              <a:gd name="connsiteY13" fmla="*/ 81634 h 2658026"/>
              <a:gd name="connsiteX14" fmla="*/ 1481769 w 5022263"/>
              <a:gd name="connsiteY14" fmla="*/ 3580 h 2658026"/>
              <a:gd name="connsiteX15" fmla="*/ 646452 w 5022263"/>
              <a:gd name="connsiteY15" fmla="*/ 197581 h 2658026"/>
              <a:gd name="connsiteX16" fmla="*/ 176071 w 5022263"/>
              <a:gd name="connsiteY16" fmla="*/ 178427 h 2658026"/>
              <a:gd name="connsiteX17" fmla="*/ 605 w 5022263"/>
              <a:gd name="connsiteY17" fmla="*/ 545627 h 2658026"/>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473471 w 5022263"/>
              <a:gd name="connsiteY10" fmla="*/ 66393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545627 h 2658023"/>
              <a:gd name="connsiteX1" fmla="*/ 225292 w 5022263"/>
              <a:gd name="connsiteY1" fmla="*/ 1382599 h 2658023"/>
              <a:gd name="connsiteX2" fmla="*/ 790848 w 5022263"/>
              <a:gd name="connsiteY2" fmla="*/ 1720209 h 2658023"/>
              <a:gd name="connsiteX3" fmla="*/ 1661962 w 5022263"/>
              <a:gd name="connsiteY3" fmla="*/ 2277163 h 2658023"/>
              <a:gd name="connsiteX4" fmla="*/ 2576783 w 5022263"/>
              <a:gd name="connsiteY4" fmla="*/ 2658017 h 2658023"/>
              <a:gd name="connsiteX5" fmla="*/ 3357949 w 5022263"/>
              <a:gd name="connsiteY5" fmla="*/ 2267060 h 2658023"/>
              <a:gd name="connsiteX6" fmla="*/ 4734447 w 5022263"/>
              <a:gd name="connsiteY6" fmla="*/ 691790 h 2658023"/>
              <a:gd name="connsiteX7" fmla="*/ 5018670 w 5022263"/>
              <a:gd name="connsiteY7" fmla="*/ 445878 h 2658023"/>
              <a:gd name="connsiteX8" fmla="*/ 4825918 w 5022263"/>
              <a:gd name="connsiteY8" fmla="*/ 181311 h 2658023"/>
              <a:gd name="connsiteX9" fmla="*/ 3936644 w 5022263"/>
              <a:gd name="connsiteY9" fmla="*/ 249891 h 2658023"/>
              <a:gd name="connsiteX10" fmla="*/ 3523960 w 5022263"/>
              <a:gd name="connsiteY10" fmla="*/ 217126 h 2658023"/>
              <a:gd name="connsiteX11" fmla="*/ 2825567 w 5022263"/>
              <a:gd name="connsiteY11" fmla="*/ 142387 h 2658023"/>
              <a:gd name="connsiteX12" fmla="*/ 2546715 w 5022263"/>
              <a:gd name="connsiteY12" fmla="*/ 206024 h 2658023"/>
              <a:gd name="connsiteX13" fmla="*/ 2056770 w 5022263"/>
              <a:gd name="connsiteY13" fmla="*/ 81634 h 2658023"/>
              <a:gd name="connsiteX14" fmla="*/ 1481769 w 5022263"/>
              <a:gd name="connsiteY14" fmla="*/ 3580 h 2658023"/>
              <a:gd name="connsiteX15" fmla="*/ 646452 w 5022263"/>
              <a:gd name="connsiteY15" fmla="*/ 197581 h 2658023"/>
              <a:gd name="connsiteX16" fmla="*/ 176071 w 5022263"/>
              <a:gd name="connsiteY16" fmla="*/ 178427 h 2658023"/>
              <a:gd name="connsiteX17" fmla="*/ 605 w 5022263"/>
              <a:gd name="connsiteY17" fmla="*/ 545627 h 2658023"/>
              <a:gd name="connsiteX0" fmla="*/ 605 w 5022263"/>
              <a:gd name="connsiteY0" fmla="*/ 464268 h 2576664"/>
              <a:gd name="connsiteX1" fmla="*/ 225292 w 5022263"/>
              <a:gd name="connsiteY1" fmla="*/ 1301240 h 2576664"/>
              <a:gd name="connsiteX2" fmla="*/ 790848 w 5022263"/>
              <a:gd name="connsiteY2" fmla="*/ 1638850 h 2576664"/>
              <a:gd name="connsiteX3" fmla="*/ 1661962 w 5022263"/>
              <a:gd name="connsiteY3" fmla="*/ 2195804 h 2576664"/>
              <a:gd name="connsiteX4" fmla="*/ 2576783 w 5022263"/>
              <a:gd name="connsiteY4" fmla="*/ 2576658 h 2576664"/>
              <a:gd name="connsiteX5" fmla="*/ 3357949 w 5022263"/>
              <a:gd name="connsiteY5" fmla="*/ 2185701 h 2576664"/>
              <a:gd name="connsiteX6" fmla="*/ 4734447 w 5022263"/>
              <a:gd name="connsiteY6" fmla="*/ 610431 h 2576664"/>
              <a:gd name="connsiteX7" fmla="*/ 5018670 w 5022263"/>
              <a:gd name="connsiteY7" fmla="*/ 364519 h 2576664"/>
              <a:gd name="connsiteX8" fmla="*/ 4825918 w 5022263"/>
              <a:gd name="connsiteY8" fmla="*/ 99952 h 2576664"/>
              <a:gd name="connsiteX9" fmla="*/ 3936644 w 5022263"/>
              <a:gd name="connsiteY9" fmla="*/ 168532 h 2576664"/>
              <a:gd name="connsiteX10" fmla="*/ 3523960 w 5022263"/>
              <a:gd name="connsiteY10" fmla="*/ 135767 h 2576664"/>
              <a:gd name="connsiteX11" fmla="*/ 2825567 w 5022263"/>
              <a:gd name="connsiteY11" fmla="*/ 61028 h 2576664"/>
              <a:gd name="connsiteX12" fmla="*/ 2546715 w 5022263"/>
              <a:gd name="connsiteY12" fmla="*/ 124665 h 2576664"/>
              <a:gd name="connsiteX13" fmla="*/ 2056770 w 5022263"/>
              <a:gd name="connsiteY13" fmla="*/ 275 h 2576664"/>
              <a:gd name="connsiteX14" fmla="*/ 1487379 w 5022263"/>
              <a:gd name="connsiteY14" fmla="*/ 165337 h 2576664"/>
              <a:gd name="connsiteX15" fmla="*/ 646452 w 5022263"/>
              <a:gd name="connsiteY15" fmla="*/ 116222 h 2576664"/>
              <a:gd name="connsiteX16" fmla="*/ 176071 w 5022263"/>
              <a:gd name="connsiteY16" fmla="*/ 97068 h 2576664"/>
              <a:gd name="connsiteX17" fmla="*/ 605 w 5022263"/>
              <a:gd name="connsiteY17" fmla="*/ 464268 h 2576664"/>
              <a:gd name="connsiteX0" fmla="*/ 605 w 5022263"/>
              <a:gd name="connsiteY0" fmla="*/ 403290 h 2515686"/>
              <a:gd name="connsiteX1" fmla="*/ 225292 w 5022263"/>
              <a:gd name="connsiteY1" fmla="*/ 1240262 h 2515686"/>
              <a:gd name="connsiteX2" fmla="*/ 790848 w 5022263"/>
              <a:gd name="connsiteY2" fmla="*/ 1577872 h 2515686"/>
              <a:gd name="connsiteX3" fmla="*/ 1661962 w 5022263"/>
              <a:gd name="connsiteY3" fmla="*/ 2134826 h 2515686"/>
              <a:gd name="connsiteX4" fmla="*/ 2576783 w 5022263"/>
              <a:gd name="connsiteY4" fmla="*/ 2515680 h 2515686"/>
              <a:gd name="connsiteX5" fmla="*/ 3357949 w 5022263"/>
              <a:gd name="connsiteY5" fmla="*/ 2124723 h 2515686"/>
              <a:gd name="connsiteX6" fmla="*/ 4734447 w 5022263"/>
              <a:gd name="connsiteY6" fmla="*/ 549453 h 2515686"/>
              <a:gd name="connsiteX7" fmla="*/ 5018670 w 5022263"/>
              <a:gd name="connsiteY7" fmla="*/ 303541 h 2515686"/>
              <a:gd name="connsiteX8" fmla="*/ 4825918 w 5022263"/>
              <a:gd name="connsiteY8" fmla="*/ 38974 h 2515686"/>
              <a:gd name="connsiteX9" fmla="*/ 3936644 w 5022263"/>
              <a:gd name="connsiteY9" fmla="*/ 107554 h 2515686"/>
              <a:gd name="connsiteX10" fmla="*/ 3523960 w 5022263"/>
              <a:gd name="connsiteY10" fmla="*/ 74789 h 2515686"/>
              <a:gd name="connsiteX11" fmla="*/ 2825567 w 5022263"/>
              <a:gd name="connsiteY11" fmla="*/ 50 h 2515686"/>
              <a:gd name="connsiteX12" fmla="*/ 2546715 w 5022263"/>
              <a:gd name="connsiteY12" fmla="*/ 63687 h 2515686"/>
              <a:gd name="connsiteX13" fmla="*/ 2051160 w 5022263"/>
              <a:gd name="connsiteY13" fmla="*/ 90030 h 2515686"/>
              <a:gd name="connsiteX14" fmla="*/ 1487379 w 5022263"/>
              <a:gd name="connsiteY14" fmla="*/ 104359 h 2515686"/>
              <a:gd name="connsiteX15" fmla="*/ 646452 w 5022263"/>
              <a:gd name="connsiteY15" fmla="*/ 55244 h 2515686"/>
              <a:gd name="connsiteX16" fmla="*/ 176071 w 5022263"/>
              <a:gd name="connsiteY16" fmla="*/ 36090 h 2515686"/>
              <a:gd name="connsiteX17" fmla="*/ 605 w 5022263"/>
              <a:gd name="connsiteY17" fmla="*/ 403290 h 2515686"/>
              <a:gd name="connsiteX0" fmla="*/ 605 w 5022263"/>
              <a:gd name="connsiteY0" fmla="*/ 389442 h 2501838"/>
              <a:gd name="connsiteX1" fmla="*/ 225292 w 5022263"/>
              <a:gd name="connsiteY1" fmla="*/ 1226414 h 2501838"/>
              <a:gd name="connsiteX2" fmla="*/ 790848 w 5022263"/>
              <a:gd name="connsiteY2" fmla="*/ 1564024 h 2501838"/>
              <a:gd name="connsiteX3" fmla="*/ 1661962 w 5022263"/>
              <a:gd name="connsiteY3" fmla="*/ 2120978 h 2501838"/>
              <a:gd name="connsiteX4" fmla="*/ 2576783 w 5022263"/>
              <a:gd name="connsiteY4" fmla="*/ 2501832 h 2501838"/>
              <a:gd name="connsiteX5" fmla="*/ 3357949 w 5022263"/>
              <a:gd name="connsiteY5" fmla="*/ 2110875 h 2501838"/>
              <a:gd name="connsiteX6" fmla="*/ 4734447 w 5022263"/>
              <a:gd name="connsiteY6" fmla="*/ 535605 h 2501838"/>
              <a:gd name="connsiteX7" fmla="*/ 5018670 w 5022263"/>
              <a:gd name="connsiteY7" fmla="*/ 289693 h 2501838"/>
              <a:gd name="connsiteX8" fmla="*/ 4825918 w 5022263"/>
              <a:gd name="connsiteY8" fmla="*/ 25126 h 2501838"/>
              <a:gd name="connsiteX9" fmla="*/ 3936644 w 5022263"/>
              <a:gd name="connsiteY9" fmla="*/ 93706 h 2501838"/>
              <a:gd name="connsiteX10" fmla="*/ 3523960 w 5022263"/>
              <a:gd name="connsiteY10" fmla="*/ 60941 h 2501838"/>
              <a:gd name="connsiteX11" fmla="*/ 2926544 w 5022263"/>
              <a:gd name="connsiteY11" fmla="*/ 102898 h 2501838"/>
              <a:gd name="connsiteX12" fmla="*/ 2546715 w 5022263"/>
              <a:gd name="connsiteY12" fmla="*/ 49839 h 2501838"/>
              <a:gd name="connsiteX13" fmla="*/ 2051160 w 5022263"/>
              <a:gd name="connsiteY13" fmla="*/ 76182 h 2501838"/>
              <a:gd name="connsiteX14" fmla="*/ 1487379 w 5022263"/>
              <a:gd name="connsiteY14" fmla="*/ 90511 h 2501838"/>
              <a:gd name="connsiteX15" fmla="*/ 646452 w 5022263"/>
              <a:gd name="connsiteY15" fmla="*/ 41396 h 2501838"/>
              <a:gd name="connsiteX16" fmla="*/ 176071 w 5022263"/>
              <a:gd name="connsiteY16" fmla="*/ 22242 h 2501838"/>
              <a:gd name="connsiteX17" fmla="*/ 605 w 5022263"/>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26544 w 5164998"/>
              <a:gd name="connsiteY11" fmla="*/ 102898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605 w 5164998"/>
              <a:gd name="connsiteY0" fmla="*/ 389442 h 2501838"/>
              <a:gd name="connsiteX1" fmla="*/ 225292 w 5164998"/>
              <a:gd name="connsiteY1" fmla="*/ 1226414 h 2501838"/>
              <a:gd name="connsiteX2" fmla="*/ 790848 w 5164998"/>
              <a:gd name="connsiteY2" fmla="*/ 1564024 h 2501838"/>
              <a:gd name="connsiteX3" fmla="*/ 1661962 w 5164998"/>
              <a:gd name="connsiteY3" fmla="*/ 2120978 h 2501838"/>
              <a:gd name="connsiteX4" fmla="*/ 2576783 w 5164998"/>
              <a:gd name="connsiteY4" fmla="*/ 2501832 h 2501838"/>
              <a:gd name="connsiteX5" fmla="*/ 3357949 w 5164998"/>
              <a:gd name="connsiteY5" fmla="*/ 2110875 h 2501838"/>
              <a:gd name="connsiteX6" fmla="*/ 4734447 w 5164998"/>
              <a:gd name="connsiteY6" fmla="*/ 535605 h 2501838"/>
              <a:gd name="connsiteX7" fmla="*/ 5018670 w 5164998"/>
              <a:gd name="connsiteY7" fmla="*/ 289693 h 2501838"/>
              <a:gd name="connsiteX8" fmla="*/ 5089580 w 5164998"/>
              <a:gd name="connsiteY8" fmla="*/ 166134 h 2501838"/>
              <a:gd name="connsiteX9" fmla="*/ 3936644 w 5164998"/>
              <a:gd name="connsiteY9" fmla="*/ 93706 h 2501838"/>
              <a:gd name="connsiteX10" fmla="*/ 3523960 w 5164998"/>
              <a:gd name="connsiteY10" fmla="*/ 60941 h 2501838"/>
              <a:gd name="connsiteX11" fmla="*/ 2977032 w 5164998"/>
              <a:gd name="connsiteY11" fmla="*/ 73724 h 2501838"/>
              <a:gd name="connsiteX12" fmla="*/ 2546715 w 5164998"/>
              <a:gd name="connsiteY12" fmla="*/ 49839 h 2501838"/>
              <a:gd name="connsiteX13" fmla="*/ 2051160 w 5164998"/>
              <a:gd name="connsiteY13" fmla="*/ 76182 h 2501838"/>
              <a:gd name="connsiteX14" fmla="*/ 1487379 w 5164998"/>
              <a:gd name="connsiteY14" fmla="*/ 90511 h 2501838"/>
              <a:gd name="connsiteX15" fmla="*/ 646452 w 5164998"/>
              <a:gd name="connsiteY15" fmla="*/ 41396 h 2501838"/>
              <a:gd name="connsiteX16" fmla="*/ 176071 w 5164998"/>
              <a:gd name="connsiteY16" fmla="*/ 22242 h 2501838"/>
              <a:gd name="connsiteX17" fmla="*/ 605 w 5164998"/>
              <a:gd name="connsiteY17" fmla="*/ 389442 h 2501838"/>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95774 w 5173393"/>
              <a:gd name="connsiteY14" fmla="*/ 49583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9000 w 5173393"/>
              <a:gd name="connsiteY0" fmla="*/ 348514 h 2460910"/>
              <a:gd name="connsiteX1" fmla="*/ 233687 w 5173393"/>
              <a:gd name="connsiteY1" fmla="*/ 1185486 h 2460910"/>
              <a:gd name="connsiteX2" fmla="*/ 799243 w 5173393"/>
              <a:gd name="connsiteY2" fmla="*/ 1523096 h 2460910"/>
              <a:gd name="connsiteX3" fmla="*/ 1670357 w 5173393"/>
              <a:gd name="connsiteY3" fmla="*/ 2080050 h 2460910"/>
              <a:gd name="connsiteX4" fmla="*/ 2585178 w 5173393"/>
              <a:gd name="connsiteY4" fmla="*/ 2460904 h 2460910"/>
              <a:gd name="connsiteX5" fmla="*/ 3366344 w 5173393"/>
              <a:gd name="connsiteY5" fmla="*/ 2069947 h 2460910"/>
              <a:gd name="connsiteX6" fmla="*/ 4742842 w 5173393"/>
              <a:gd name="connsiteY6" fmla="*/ 494677 h 2460910"/>
              <a:gd name="connsiteX7" fmla="*/ 5027065 w 5173393"/>
              <a:gd name="connsiteY7" fmla="*/ 248765 h 2460910"/>
              <a:gd name="connsiteX8" fmla="*/ 5097975 w 5173393"/>
              <a:gd name="connsiteY8" fmla="*/ 125206 h 2460910"/>
              <a:gd name="connsiteX9" fmla="*/ 3945039 w 5173393"/>
              <a:gd name="connsiteY9" fmla="*/ 52778 h 2460910"/>
              <a:gd name="connsiteX10" fmla="*/ 3532355 w 5173393"/>
              <a:gd name="connsiteY10" fmla="*/ 20013 h 2460910"/>
              <a:gd name="connsiteX11" fmla="*/ 2985427 w 5173393"/>
              <a:gd name="connsiteY11" fmla="*/ 32796 h 2460910"/>
              <a:gd name="connsiteX12" fmla="*/ 2555110 w 5173393"/>
              <a:gd name="connsiteY12" fmla="*/ 8911 h 2460910"/>
              <a:gd name="connsiteX13" fmla="*/ 2059555 w 5173393"/>
              <a:gd name="connsiteY13" fmla="*/ 35254 h 2460910"/>
              <a:gd name="connsiteX14" fmla="*/ 1484554 w 5173393"/>
              <a:gd name="connsiteY14" fmla="*/ 15546 h 2460910"/>
              <a:gd name="connsiteX15" fmla="*/ 654847 w 5173393"/>
              <a:gd name="connsiteY15" fmla="*/ 468 h 2460910"/>
              <a:gd name="connsiteX16" fmla="*/ 105928 w 5173393"/>
              <a:gd name="connsiteY16" fmla="*/ 73698 h 2460910"/>
              <a:gd name="connsiteX17" fmla="*/ 9000 w 5173393"/>
              <a:gd name="connsiteY17" fmla="*/ 348514 h 2460910"/>
              <a:gd name="connsiteX0" fmla="*/ 613 w 5798076"/>
              <a:gd name="connsiteY0" fmla="*/ 761504 h 2472588"/>
              <a:gd name="connsiteX1" fmla="*/ 858370 w 5798076"/>
              <a:gd name="connsiteY1" fmla="*/ 1197164 h 2472588"/>
              <a:gd name="connsiteX2" fmla="*/ 1423926 w 5798076"/>
              <a:gd name="connsiteY2" fmla="*/ 1534774 h 2472588"/>
              <a:gd name="connsiteX3" fmla="*/ 2295040 w 5798076"/>
              <a:gd name="connsiteY3" fmla="*/ 2091728 h 2472588"/>
              <a:gd name="connsiteX4" fmla="*/ 3209861 w 5798076"/>
              <a:gd name="connsiteY4" fmla="*/ 2472582 h 2472588"/>
              <a:gd name="connsiteX5" fmla="*/ 3991027 w 5798076"/>
              <a:gd name="connsiteY5" fmla="*/ 2081625 h 2472588"/>
              <a:gd name="connsiteX6" fmla="*/ 5367525 w 5798076"/>
              <a:gd name="connsiteY6" fmla="*/ 506355 h 2472588"/>
              <a:gd name="connsiteX7" fmla="*/ 5651748 w 5798076"/>
              <a:gd name="connsiteY7" fmla="*/ 260443 h 2472588"/>
              <a:gd name="connsiteX8" fmla="*/ 5722658 w 5798076"/>
              <a:gd name="connsiteY8" fmla="*/ 136884 h 2472588"/>
              <a:gd name="connsiteX9" fmla="*/ 4569722 w 5798076"/>
              <a:gd name="connsiteY9" fmla="*/ 64456 h 2472588"/>
              <a:gd name="connsiteX10" fmla="*/ 4157038 w 5798076"/>
              <a:gd name="connsiteY10" fmla="*/ 31691 h 2472588"/>
              <a:gd name="connsiteX11" fmla="*/ 3610110 w 5798076"/>
              <a:gd name="connsiteY11" fmla="*/ 44474 h 2472588"/>
              <a:gd name="connsiteX12" fmla="*/ 3179793 w 5798076"/>
              <a:gd name="connsiteY12" fmla="*/ 20589 h 2472588"/>
              <a:gd name="connsiteX13" fmla="*/ 2684238 w 5798076"/>
              <a:gd name="connsiteY13" fmla="*/ 46932 h 2472588"/>
              <a:gd name="connsiteX14" fmla="*/ 2109237 w 5798076"/>
              <a:gd name="connsiteY14" fmla="*/ 27224 h 2472588"/>
              <a:gd name="connsiteX15" fmla="*/ 1279530 w 5798076"/>
              <a:gd name="connsiteY15" fmla="*/ 12146 h 2472588"/>
              <a:gd name="connsiteX16" fmla="*/ 730611 w 5798076"/>
              <a:gd name="connsiteY16" fmla="*/ 85376 h 2472588"/>
              <a:gd name="connsiteX17" fmla="*/ 613 w 5798076"/>
              <a:gd name="connsiteY17" fmla="*/ 761504 h 2472588"/>
              <a:gd name="connsiteX0" fmla="*/ 682333 w 6479796"/>
              <a:gd name="connsiteY0" fmla="*/ 749422 h 2460506"/>
              <a:gd name="connsiteX1" fmla="*/ 1540090 w 6479796"/>
              <a:gd name="connsiteY1" fmla="*/ 1185082 h 2460506"/>
              <a:gd name="connsiteX2" fmla="*/ 2105646 w 6479796"/>
              <a:gd name="connsiteY2" fmla="*/ 1522692 h 2460506"/>
              <a:gd name="connsiteX3" fmla="*/ 2976760 w 6479796"/>
              <a:gd name="connsiteY3" fmla="*/ 2079646 h 2460506"/>
              <a:gd name="connsiteX4" fmla="*/ 3891581 w 6479796"/>
              <a:gd name="connsiteY4" fmla="*/ 2460500 h 2460506"/>
              <a:gd name="connsiteX5" fmla="*/ 4672747 w 6479796"/>
              <a:gd name="connsiteY5" fmla="*/ 2069543 h 2460506"/>
              <a:gd name="connsiteX6" fmla="*/ 6049245 w 6479796"/>
              <a:gd name="connsiteY6" fmla="*/ 494273 h 2460506"/>
              <a:gd name="connsiteX7" fmla="*/ 6333468 w 6479796"/>
              <a:gd name="connsiteY7" fmla="*/ 248361 h 2460506"/>
              <a:gd name="connsiteX8" fmla="*/ 6404378 w 6479796"/>
              <a:gd name="connsiteY8" fmla="*/ 124802 h 2460506"/>
              <a:gd name="connsiteX9" fmla="*/ 5251442 w 6479796"/>
              <a:gd name="connsiteY9" fmla="*/ 52374 h 2460506"/>
              <a:gd name="connsiteX10" fmla="*/ 4838758 w 6479796"/>
              <a:gd name="connsiteY10" fmla="*/ 19609 h 2460506"/>
              <a:gd name="connsiteX11" fmla="*/ 4291830 w 6479796"/>
              <a:gd name="connsiteY11" fmla="*/ 32392 h 2460506"/>
              <a:gd name="connsiteX12" fmla="*/ 3861513 w 6479796"/>
              <a:gd name="connsiteY12" fmla="*/ 8507 h 2460506"/>
              <a:gd name="connsiteX13" fmla="*/ 3365958 w 6479796"/>
              <a:gd name="connsiteY13" fmla="*/ 34850 h 2460506"/>
              <a:gd name="connsiteX14" fmla="*/ 2790957 w 6479796"/>
              <a:gd name="connsiteY14" fmla="*/ 15142 h 2460506"/>
              <a:gd name="connsiteX15" fmla="*/ 1961250 w 6479796"/>
              <a:gd name="connsiteY15" fmla="*/ 64 h 2460506"/>
              <a:gd name="connsiteX16" fmla="*/ 44902 w 6479796"/>
              <a:gd name="connsiteY16" fmla="*/ 287323 h 2460506"/>
              <a:gd name="connsiteX17" fmla="*/ 682333 w 6479796"/>
              <a:gd name="connsiteY17" fmla="*/ 749422 h 2460506"/>
              <a:gd name="connsiteX0" fmla="*/ 682333 w 6479796"/>
              <a:gd name="connsiteY0" fmla="*/ 749422 h 2463920"/>
              <a:gd name="connsiteX1" fmla="*/ 1540090 w 6479796"/>
              <a:gd name="connsiteY1" fmla="*/ 1185082 h 2463920"/>
              <a:gd name="connsiteX2" fmla="*/ 2105646 w 6479796"/>
              <a:gd name="connsiteY2" fmla="*/ 1522692 h 2463920"/>
              <a:gd name="connsiteX3" fmla="*/ 2976760 w 6479796"/>
              <a:gd name="connsiteY3" fmla="*/ 2079646 h 2463920"/>
              <a:gd name="connsiteX4" fmla="*/ 3891581 w 6479796"/>
              <a:gd name="connsiteY4" fmla="*/ 2460500 h 2463920"/>
              <a:gd name="connsiteX5" fmla="*/ 5204524 w 6479796"/>
              <a:gd name="connsiteY5" fmla="*/ 1828759 h 2463920"/>
              <a:gd name="connsiteX6" fmla="*/ 6049245 w 6479796"/>
              <a:gd name="connsiteY6" fmla="*/ 494273 h 2463920"/>
              <a:gd name="connsiteX7" fmla="*/ 6333468 w 6479796"/>
              <a:gd name="connsiteY7" fmla="*/ 248361 h 2463920"/>
              <a:gd name="connsiteX8" fmla="*/ 6404378 w 6479796"/>
              <a:gd name="connsiteY8" fmla="*/ 124802 h 2463920"/>
              <a:gd name="connsiteX9" fmla="*/ 5251442 w 6479796"/>
              <a:gd name="connsiteY9" fmla="*/ 52374 h 2463920"/>
              <a:gd name="connsiteX10" fmla="*/ 4838758 w 6479796"/>
              <a:gd name="connsiteY10" fmla="*/ 19609 h 2463920"/>
              <a:gd name="connsiteX11" fmla="*/ 4291830 w 6479796"/>
              <a:gd name="connsiteY11" fmla="*/ 32392 h 2463920"/>
              <a:gd name="connsiteX12" fmla="*/ 3861513 w 6479796"/>
              <a:gd name="connsiteY12" fmla="*/ 8507 h 2463920"/>
              <a:gd name="connsiteX13" fmla="*/ 3365958 w 6479796"/>
              <a:gd name="connsiteY13" fmla="*/ 34850 h 2463920"/>
              <a:gd name="connsiteX14" fmla="*/ 2790957 w 6479796"/>
              <a:gd name="connsiteY14" fmla="*/ 15142 h 2463920"/>
              <a:gd name="connsiteX15" fmla="*/ 1961250 w 6479796"/>
              <a:gd name="connsiteY15" fmla="*/ 64 h 2463920"/>
              <a:gd name="connsiteX16" fmla="*/ 44902 w 6479796"/>
              <a:gd name="connsiteY16" fmla="*/ 287323 h 2463920"/>
              <a:gd name="connsiteX17" fmla="*/ 682333 w 6479796"/>
              <a:gd name="connsiteY17" fmla="*/ 749422 h 2463920"/>
              <a:gd name="connsiteX0" fmla="*/ 682333 w 6470200"/>
              <a:gd name="connsiteY0" fmla="*/ 749422 h 2463920"/>
              <a:gd name="connsiteX1" fmla="*/ 1540090 w 6470200"/>
              <a:gd name="connsiteY1" fmla="*/ 1185082 h 2463920"/>
              <a:gd name="connsiteX2" fmla="*/ 2105646 w 6470200"/>
              <a:gd name="connsiteY2" fmla="*/ 1522692 h 2463920"/>
              <a:gd name="connsiteX3" fmla="*/ 2976760 w 6470200"/>
              <a:gd name="connsiteY3" fmla="*/ 2079646 h 2463920"/>
              <a:gd name="connsiteX4" fmla="*/ 3891581 w 6470200"/>
              <a:gd name="connsiteY4" fmla="*/ 2460500 h 2463920"/>
              <a:gd name="connsiteX5" fmla="*/ 5204524 w 6470200"/>
              <a:gd name="connsiteY5" fmla="*/ 1828759 h 2463920"/>
              <a:gd name="connsiteX6" fmla="*/ 6378441 w 6470200"/>
              <a:gd name="connsiteY6" fmla="*/ 467517 h 2463920"/>
              <a:gd name="connsiteX7" fmla="*/ 6333468 w 6470200"/>
              <a:gd name="connsiteY7" fmla="*/ 248361 h 2463920"/>
              <a:gd name="connsiteX8" fmla="*/ 6404378 w 6470200"/>
              <a:gd name="connsiteY8" fmla="*/ 124802 h 2463920"/>
              <a:gd name="connsiteX9" fmla="*/ 5251442 w 6470200"/>
              <a:gd name="connsiteY9" fmla="*/ 52374 h 2463920"/>
              <a:gd name="connsiteX10" fmla="*/ 4838758 w 6470200"/>
              <a:gd name="connsiteY10" fmla="*/ 19609 h 2463920"/>
              <a:gd name="connsiteX11" fmla="*/ 4291830 w 6470200"/>
              <a:gd name="connsiteY11" fmla="*/ 32392 h 2463920"/>
              <a:gd name="connsiteX12" fmla="*/ 3861513 w 6470200"/>
              <a:gd name="connsiteY12" fmla="*/ 8507 h 2463920"/>
              <a:gd name="connsiteX13" fmla="*/ 3365958 w 6470200"/>
              <a:gd name="connsiteY13" fmla="*/ 34850 h 2463920"/>
              <a:gd name="connsiteX14" fmla="*/ 2790957 w 6470200"/>
              <a:gd name="connsiteY14" fmla="*/ 15142 h 2463920"/>
              <a:gd name="connsiteX15" fmla="*/ 1961250 w 6470200"/>
              <a:gd name="connsiteY15" fmla="*/ 64 h 2463920"/>
              <a:gd name="connsiteX16" fmla="*/ 44902 w 6470200"/>
              <a:gd name="connsiteY16" fmla="*/ 287323 h 2463920"/>
              <a:gd name="connsiteX17" fmla="*/ 682333 w 6470200"/>
              <a:gd name="connsiteY17" fmla="*/ 749422 h 2463920"/>
              <a:gd name="connsiteX0" fmla="*/ 682333 w 6747272"/>
              <a:gd name="connsiteY0" fmla="*/ 749422 h 2463920"/>
              <a:gd name="connsiteX1" fmla="*/ 1540090 w 6747272"/>
              <a:gd name="connsiteY1" fmla="*/ 1185082 h 2463920"/>
              <a:gd name="connsiteX2" fmla="*/ 2105646 w 6747272"/>
              <a:gd name="connsiteY2" fmla="*/ 1522692 h 2463920"/>
              <a:gd name="connsiteX3" fmla="*/ 2976760 w 6747272"/>
              <a:gd name="connsiteY3" fmla="*/ 2079646 h 2463920"/>
              <a:gd name="connsiteX4" fmla="*/ 3891581 w 6747272"/>
              <a:gd name="connsiteY4" fmla="*/ 2460500 h 2463920"/>
              <a:gd name="connsiteX5" fmla="*/ 5204524 w 6747272"/>
              <a:gd name="connsiteY5" fmla="*/ 1828759 h 2463920"/>
              <a:gd name="connsiteX6" fmla="*/ 6378441 w 6747272"/>
              <a:gd name="connsiteY6" fmla="*/ 467517 h 2463920"/>
              <a:gd name="connsiteX7" fmla="*/ 6333468 w 6747272"/>
              <a:gd name="connsiteY7" fmla="*/ 248361 h 2463920"/>
              <a:gd name="connsiteX8" fmla="*/ 6708251 w 6747272"/>
              <a:gd name="connsiteY8" fmla="*/ 44541 h 2463920"/>
              <a:gd name="connsiteX9" fmla="*/ 5251442 w 6747272"/>
              <a:gd name="connsiteY9" fmla="*/ 52374 h 2463920"/>
              <a:gd name="connsiteX10" fmla="*/ 4838758 w 6747272"/>
              <a:gd name="connsiteY10" fmla="*/ 19609 h 2463920"/>
              <a:gd name="connsiteX11" fmla="*/ 4291830 w 6747272"/>
              <a:gd name="connsiteY11" fmla="*/ 32392 h 2463920"/>
              <a:gd name="connsiteX12" fmla="*/ 3861513 w 6747272"/>
              <a:gd name="connsiteY12" fmla="*/ 8507 h 2463920"/>
              <a:gd name="connsiteX13" fmla="*/ 3365958 w 6747272"/>
              <a:gd name="connsiteY13" fmla="*/ 34850 h 2463920"/>
              <a:gd name="connsiteX14" fmla="*/ 2790957 w 6747272"/>
              <a:gd name="connsiteY14" fmla="*/ 15142 h 2463920"/>
              <a:gd name="connsiteX15" fmla="*/ 1961250 w 6747272"/>
              <a:gd name="connsiteY15" fmla="*/ 64 h 2463920"/>
              <a:gd name="connsiteX16" fmla="*/ 44902 w 6747272"/>
              <a:gd name="connsiteY16" fmla="*/ 287323 h 2463920"/>
              <a:gd name="connsiteX17" fmla="*/ 682333 w 6747272"/>
              <a:gd name="connsiteY17" fmla="*/ 749422 h 2463920"/>
              <a:gd name="connsiteX0" fmla="*/ 682333 w 6805242"/>
              <a:gd name="connsiteY0" fmla="*/ 749422 h 2463920"/>
              <a:gd name="connsiteX1" fmla="*/ 1540090 w 6805242"/>
              <a:gd name="connsiteY1" fmla="*/ 1185082 h 2463920"/>
              <a:gd name="connsiteX2" fmla="*/ 2105646 w 6805242"/>
              <a:gd name="connsiteY2" fmla="*/ 1522692 h 2463920"/>
              <a:gd name="connsiteX3" fmla="*/ 2976760 w 6805242"/>
              <a:gd name="connsiteY3" fmla="*/ 2079646 h 2463920"/>
              <a:gd name="connsiteX4" fmla="*/ 3891581 w 6805242"/>
              <a:gd name="connsiteY4" fmla="*/ 2460500 h 2463920"/>
              <a:gd name="connsiteX5" fmla="*/ 5204524 w 6805242"/>
              <a:gd name="connsiteY5" fmla="*/ 1828759 h 2463920"/>
              <a:gd name="connsiteX6" fmla="*/ 6378441 w 6805242"/>
              <a:gd name="connsiteY6" fmla="*/ 467517 h 2463920"/>
              <a:gd name="connsiteX7" fmla="*/ 6637340 w 6805242"/>
              <a:gd name="connsiteY7" fmla="*/ 248361 h 2463920"/>
              <a:gd name="connsiteX8" fmla="*/ 6708251 w 6805242"/>
              <a:gd name="connsiteY8" fmla="*/ 44541 h 2463920"/>
              <a:gd name="connsiteX9" fmla="*/ 5251442 w 6805242"/>
              <a:gd name="connsiteY9" fmla="*/ 52374 h 2463920"/>
              <a:gd name="connsiteX10" fmla="*/ 4838758 w 6805242"/>
              <a:gd name="connsiteY10" fmla="*/ 19609 h 2463920"/>
              <a:gd name="connsiteX11" fmla="*/ 4291830 w 6805242"/>
              <a:gd name="connsiteY11" fmla="*/ 32392 h 2463920"/>
              <a:gd name="connsiteX12" fmla="*/ 3861513 w 6805242"/>
              <a:gd name="connsiteY12" fmla="*/ 8507 h 2463920"/>
              <a:gd name="connsiteX13" fmla="*/ 3365958 w 6805242"/>
              <a:gd name="connsiteY13" fmla="*/ 34850 h 2463920"/>
              <a:gd name="connsiteX14" fmla="*/ 2790957 w 6805242"/>
              <a:gd name="connsiteY14" fmla="*/ 15142 h 2463920"/>
              <a:gd name="connsiteX15" fmla="*/ 1961250 w 6805242"/>
              <a:gd name="connsiteY15" fmla="*/ 64 h 2463920"/>
              <a:gd name="connsiteX16" fmla="*/ 44902 w 6805242"/>
              <a:gd name="connsiteY16" fmla="*/ 287323 h 2463920"/>
              <a:gd name="connsiteX17" fmla="*/ 682333 w 6805242"/>
              <a:gd name="connsiteY17" fmla="*/ 749422 h 2463920"/>
              <a:gd name="connsiteX0" fmla="*/ 681748 w 6804657"/>
              <a:gd name="connsiteY0" fmla="*/ 749422 h 2463920"/>
              <a:gd name="connsiteX1" fmla="*/ 1474299 w 6804657"/>
              <a:gd name="connsiteY1" fmla="*/ 1276937 h 2463920"/>
              <a:gd name="connsiteX2" fmla="*/ 2105061 w 6804657"/>
              <a:gd name="connsiteY2" fmla="*/ 1522692 h 2463920"/>
              <a:gd name="connsiteX3" fmla="*/ 2976175 w 6804657"/>
              <a:gd name="connsiteY3" fmla="*/ 2079646 h 2463920"/>
              <a:gd name="connsiteX4" fmla="*/ 3890996 w 6804657"/>
              <a:gd name="connsiteY4" fmla="*/ 2460500 h 2463920"/>
              <a:gd name="connsiteX5" fmla="*/ 5203939 w 6804657"/>
              <a:gd name="connsiteY5" fmla="*/ 1828759 h 2463920"/>
              <a:gd name="connsiteX6" fmla="*/ 6377856 w 6804657"/>
              <a:gd name="connsiteY6" fmla="*/ 467517 h 2463920"/>
              <a:gd name="connsiteX7" fmla="*/ 6636755 w 6804657"/>
              <a:gd name="connsiteY7" fmla="*/ 248361 h 2463920"/>
              <a:gd name="connsiteX8" fmla="*/ 6707666 w 6804657"/>
              <a:gd name="connsiteY8" fmla="*/ 44541 h 2463920"/>
              <a:gd name="connsiteX9" fmla="*/ 5250857 w 6804657"/>
              <a:gd name="connsiteY9" fmla="*/ 52374 h 2463920"/>
              <a:gd name="connsiteX10" fmla="*/ 4838173 w 6804657"/>
              <a:gd name="connsiteY10" fmla="*/ 19609 h 2463920"/>
              <a:gd name="connsiteX11" fmla="*/ 4291245 w 6804657"/>
              <a:gd name="connsiteY11" fmla="*/ 32392 h 2463920"/>
              <a:gd name="connsiteX12" fmla="*/ 3860928 w 6804657"/>
              <a:gd name="connsiteY12" fmla="*/ 8507 h 2463920"/>
              <a:gd name="connsiteX13" fmla="*/ 3365373 w 6804657"/>
              <a:gd name="connsiteY13" fmla="*/ 34850 h 2463920"/>
              <a:gd name="connsiteX14" fmla="*/ 2790372 w 6804657"/>
              <a:gd name="connsiteY14" fmla="*/ 15142 h 2463920"/>
              <a:gd name="connsiteX15" fmla="*/ 1960665 w 6804657"/>
              <a:gd name="connsiteY15" fmla="*/ 64 h 2463920"/>
              <a:gd name="connsiteX16" fmla="*/ 44317 w 6804657"/>
              <a:gd name="connsiteY16" fmla="*/ 287323 h 2463920"/>
              <a:gd name="connsiteX17" fmla="*/ 681748 w 6804657"/>
              <a:gd name="connsiteY17" fmla="*/ 749422 h 2463920"/>
              <a:gd name="connsiteX0" fmla="*/ 1394343 w 7517252"/>
              <a:gd name="connsiteY0" fmla="*/ 952328 h 2666826"/>
              <a:gd name="connsiteX1" fmla="*/ 2186894 w 7517252"/>
              <a:gd name="connsiteY1" fmla="*/ 1479843 h 2666826"/>
              <a:gd name="connsiteX2" fmla="*/ 2817656 w 7517252"/>
              <a:gd name="connsiteY2" fmla="*/ 1725598 h 2666826"/>
              <a:gd name="connsiteX3" fmla="*/ 3688770 w 7517252"/>
              <a:gd name="connsiteY3" fmla="*/ 2282552 h 2666826"/>
              <a:gd name="connsiteX4" fmla="*/ 4603591 w 7517252"/>
              <a:gd name="connsiteY4" fmla="*/ 2663406 h 2666826"/>
              <a:gd name="connsiteX5" fmla="*/ 5916534 w 7517252"/>
              <a:gd name="connsiteY5" fmla="*/ 2031665 h 2666826"/>
              <a:gd name="connsiteX6" fmla="*/ 7090451 w 7517252"/>
              <a:gd name="connsiteY6" fmla="*/ 670423 h 2666826"/>
              <a:gd name="connsiteX7" fmla="*/ 7349350 w 7517252"/>
              <a:gd name="connsiteY7" fmla="*/ 451267 h 2666826"/>
              <a:gd name="connsiteX8" fmla="*/ 7420261 w 7517252"/>
              <a:gd name="connsiteY8" fmla="*/ 247447 h 2666826"/>
              <a:gd name="connsiteX9" fmla="*/ 5963452 w 7517252"/>
              <a:gd name="connsiteY9" fmla="*/ 255280 h 2666826"/>
              <a:gd name="connsiteX10" fmla="*/ 5550768 w 7517252"/>
              <a:gd name="connsiteY10" fmla="*/ 222515 h 2666826"/>
              <a:gd name="connsiteX11" fmla="*/ 5003840 w 7517252"/>
              <a:gd name="connsiteY11" fmla="*/ 235298 h 2666826"/>
              <a:gd name="connsiteX12" fmla="*/ 4573523 w 7517252"/>
              <a:gd name="connsiteY12" fmla="*/ 211413 h 2666826"/>
              <a:gd name="connsiteX13" fmla="*/ 4077968 w 7517252"/>
              <a:gd name="connsiteY13" fmla="*/ 237756 h 2666826"/>
              <a:gd name="connsiteX14" fmla="*/ 3502967 w 7517252"/>
              <a:gd name="connsiteY14" fmla="*/ 218048 h 2666826"/>
              <a:gd name="connsiteX15" fmla="*/ 2673260 w 7517252"/>
              <a:gd name="connsiteY15" fmla="*/ 202970 h 2666826"/>
              <a:gd name="connsiteX16" fmla="*/ 24774 w 7517252"/>
              <a:gd name="connsiteY16" fmla="*/ 30955 h 2666826"/>
              <a:gd name="connsiteX17" fmla="*/ 1394343 w 7517252"/>
              <a:gd name="connsiteY17" fmla="*/ 952328 h 2666826"/>
              <a:gd name="connsiteX0" fmla="*/ 1395116 w 7518025"/>
              <a:gd name="connsiteY0" fmla="*/ 1136423 h 2850921"/>
              <a:gd name="connsiteX1" fmla="*/ 2187667 w 7518025"/>
              <a:gd name="connsiteY1" fmla="*/ 1663938 h 2850921"/>
              <a:gd name="connsiteX2" fmla="*/ 2818429 w 7518025"/>
              <a:gd name="connsiteY2" fmla="*/ 1909693 h 2850921"/>
              <a:gd name="connsiteX3" fmla="*/ 3689543 w 7518025"/>
              <a:gd name="connsiteY3" fmla="*/ 2466647 h 2850921"/>
              <a:gd name="connsiteX4" fmla="*/ 4604364 w 7518025"/>
              <a:gd name="connsiteY4" fmla="*/ 2847501 h 2850921"/>
              <a:gd name="connsiteX5" fmla="*/ 5917307 w 7518025"/>
              <a:gd name="connsiteY5" fmla="*/ 2215760 h 2850921"/>
              <a:gd name="connsiteX6" fmla="*/ 7091224 w 7518025"/>
              <a:gd name="connsiteY6" fmla="*/ 854518 h 2850921"/>
              <a:gd name="connsiteX7" fmla="*/ 7350123 w 7518025"/>
              <a:gd name="connsiteY7" fmla="*/ 635362 h 2850921"/>
              <a:gd name="connsiteX8" fmla="*/ 7421034 w 7518025"/>
              <a:gd name="connsiteY8" fmla="*/ 431542 h 2850921"/>
              <a:gd name="connsiteX9" fmla="*/ 5964225 w 7518025"/>
              <a:gd name="connsiteY9" fmla="*/ 439375 h 2850921"/>
              <a:gd name="connsiteX10" fmla="*/ 5551541 w 7518025"/>
              <a:gd name="connsiteY10" fmla="*/ 406610 h 2850921"/>
              <a:gd name="connsiteX11" fmla="*/ 5004613 w 7518025"/>
              <a:gd name="connsiteY11" fmla="*/ 419393 h 2850921"/>
              <a:gd name="connsiteX12" fmla="*/ 4574296 w 7518025"/>
              <a:gd name="connsiteY12" fmla="*/ 395508 h 2850921"/>
              <a:gd name="connsiteX13" fmla="*/ 4078741 w 7518025"/>
              <a:gd name="connsiteY13" fmla="*/ 421851 h 2850921"/>
              <a:gd name="connsiteX14" fmla="*/ 3503740 w 7518025"/>
              <a:gd name="connsiteY14" fmla="*/ 402143 h 2850921"/>
              <a:gd name="connsiteX15" fmla="*/ 2696913 w 7518025"/>
              <a:gd name="connsiteY15" fmla="*/ 307 h 2850921"/>
              <a:gd name="connsiteX16" fmla="*/ 25547 w 7518025"/>
              <a:gd name="connsiteY16" fmla="*/ 215050 h 2850921"/>
              <a:gd name="connsiteX17" fmla="*/ 1395116 w 7518025"/>
              <a:gd name="connsiteY17" fmla="*/ 1136423 h 2850921"/>
              <a:gd name="connsiteX0" fmla="*/ 1395116 w 7518025"/>
              <a:gd name="connsiteY0" fmla="*/ 1169383 h 2883881"/>
              <a:gd name="connsiteX1" fmla="*/ 2187667 w 7518025"/>
              <a:gd name="connsiteY1" fmla="*/ 1696898 h 2883881"/>
              <a:gd name="connsiteX2" fmla="*/ 2818429 w 7518025"/>
              <a:gd name="connsiteY2" fmla="*/ 1942653 h 2883881"/>
              <a:gd name="connsiteX3" fmla="*/ 3689543 w 7518025"/>
              <a:gd name="connsiteY3" fmla="*/ 2499607 h 2883881"/>
              <a:gd name="connsiteX4" fmla="*/ 4604364 w 7518025"/>
              <a:gd name="connsiteY4" fmla="*/ 2880461 h 2883881"/>
              <a:gd name="connsiteX5" fmla="*/ 5917307 w 7518025"/>
              <a:gd name="connsiteY5" fmla="*/ 2248720 h 2883881"/>
              <a:gd name="connsiteX6" fmla="*/ 7091224 w 7518025"/>
              <a:gd name="connsiteY6" fmla="*/ 887478 h 2883881"/>
              <a:gd name="connsiteX7" fmla="*/ 7350123 w 7518025"/>
              <a:gd name="connsiteY7" fmla="*/ 668322 h 2883881"/>
              <a:gd name="connsiteX8" fmla="*/ 7421034 w 7518025"/>
              <a:gd name="connsiteY8" fmla="*/ 464502 h 2883881"/>
              <a:gd name="connsiteX9" fmla="*/ 5964225 w 7518025"/>
              <a:gd name="connsiteY9" fmla="*/ 472335 h 2883881"/>
              <a:gd name="connsiteX10" fmla="*/ 5551541 w 7518025"/>
              <a:gd name="connsiteY10" fmla="*/ 439570 h 2883881"/>
              <a:gd name="connsiteX11" fmla="*/ 5004613 w 7518025"/>
              <a:gd name="connsiteY11" fmla="*/ 452353 h 2883881"/>
              <a:gd name="connsiteX12" fmla="*/ 4574296 w 7518025"/>
              <a:gd name="connsiteY12" fmla="*/ 428468 h 2883881"/>
              <a:gd name="connsiteX13" fmla="*/ 4078741 w 7518025"/>
              <a:gd name="connsiteY13" fmla="*/ 454811 h 2883881"/>
              <a:gd name="connsiteX14" fmla="*/ 4487551 w 7518025"/>
              <a:gd name="connsiteY14" fmla="*/ 0 h 2883881"/>
              <a:gd name="connsiteX15" fmla="*/ 2696913 w 7518025"/>
              <a:gd name="connsiteY15" fmla="*/ 33267 h 2883881"/>
              <a:gd name="connsiteX16" fmla="*/ 25547 w 7518025"/>
              <a:gd name="connsiteY16" fmla="*/ 248010 h 2883881"/>
              <a:gd name="connsiteX17" fmla="*/ 1395116 w 7518025"/>
              <a:gd name="connsiteY17"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5004613 w 7509590"/>
              <a:gd name="connsiteY11" fmla="*/ 452353 h 2883881"/>
              <a:gd name="connsiteX12" fmla="*/ 4574296 w 7509590"/>
              <a:gd name="connsiteY12" fmla="*/ 428468 h 2883881"/>
              <a:gd name="connsiteX13" fmla="*/ 4078741 w 7509590"/>
              <a:gd name="connsiteY13" fmla="*/ 454811 h 2883881"/>
              <a:gd name="connsiteX14" fmla="*/ 4487551 w 7509590"/>
              <a:gd name="connsiteY14" fmla="*/ 0 h 2883881"/>
              <a:gd name="connsiteX15" fmla="*/ 2696913 w 7509590"/>
              <a:gd name="connsiteY15" fmla="*/ 33267 h 2883881"/>
              <a:gd name="connsiteX16" fmla="*/ 25547 w 7509590"/>
              <a:gd name="connsiteY16" fmla="*/ 248010 h 2883881"/>
              <a:gd name="connsiteX17" fmla="*/ 1395116 w 7509590"/>
              <a:gd name="connsiteY17"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4574296 w 7509590"/>
              <a:gd name="connsiteY11" fmla="*/ 428468 h 2883881"/>
              <a:gd name="connsiteX12" fmla="*/ 4078741 w 7509590"/>
              <a:gd name="connsiteY12" fmla="*/ 454811 h 2883881"/>
              <a:gd name="connsiteX13" fmla="*/ 4487551 w 7509590"/>
              <a:gd name="connsiteY13" fmla="*/ 0 h 2883881"/>
              <a:gd name="connsiteX14" fmla="*/ 2696913 w 7509590"/>
              <a:gd name="connsiteY14" fmla="*/ 33267 h 2883881"/>
              <a:gd name="connsiteX15" fmla="*/ 25547 w 7509590"/>
              <a:gd name="connsiteY15" fmla="*/ 248010 h 2883881"/>
              <a:gd name="connsiteX16" fmla="*/ 1395116 w 7509590"/>
              <a:gd name="connsiteY16"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5551541 w 7509590"/>
              <a:gd name="connsiteY10" fmla="*/ 439570 h 2883881"/>
              <a:gd name="connsiteX11" fmla="*/ 4078741 w 7509590"/>
              <a:gd name="connsiteY11" fmla="*/ 454811 h 2883881"/>
              <a:gd name="connsiteX12" fmla="*/ 4487551 w 7509590"/>
              <a:gd name="connsiteY12" fmla="*/ 0 h 2883881"/>
              <a:gd name="connsiteX13" fmla="*/ 2696913 w 7509590"/>
              <a:gd name="connsiteY13" fmla="*/ 33267 h 2883881"/>
              <a:gd name="connsiteX14" fmla="*/ 25547 w 7509590"/>
              <a:gd name="connsiteY14" fmla="*/ 248010 h 2883881"/>
              <a:gd name="connsiteX15" fmla="*/ 1395116 w 7509590"/>
              <a:gd name="connsiteY15" fmla="*/ 1169383 h 2883881"/>
              <a:gd name="connsiteX0" fmla="*/ 1395116 w 7509590"/>
              <a:gd name="connsiteY0" fmla="*/ 1169383 h 2883881"/>
              <a:gd name="connsiteX1" fmla="*/ 2187667 w 7509590"/>
              <a:gd name="connsiteY1" fmla="*/ 1696898 h 2883881"/>
              <a:gd name="connsiteX2" fmla="*/ 2818429 w 7509590"/>
              <a:gd name="connsiteY2" fmla="*/ 1942653 h 2883881"/>
              <a:gd name="connsiteX3" fmla="*/ 3689543 w 7509590"/>
              <a:gd name="connsiteY3" fmla="*/ 2499607 h 2883881"/>
              <a:gd name="connsiteX4" fmla="*/ 4604364 w 7509590"/>
              <a:gd name="connsiteY4" fmla="*/ 2880461 h 2883881"/>
              <a:gd name="connsiteX5" fmla="*/ 5917307 w 7509590"/>
              <a:gd name="connsiteY5" fmla="*/ 2248720 h 2883881"/>
              <a:gd name="connsiteX6" fmla="*/ 7091224 w 7509590"/>
              <a:gd name="connsiteY6" fmla="*/ 887478 h 2883881"/>
              <a:gd name="connsiteX7" fmla="*/ 7350123 w 7509590"/>
              <a:gd name="connsiteY7" fmla="*/ 668322 h 2883881"/>
              <a:gd name="connsiteX8" fmla="*/ 7421034 w 7509590"/>
              <a:gd name="connsiteY8" fmla="*/ 464502 h 2883881"/>
              <a:gd name="connsiteX9" fmla="*/ 6078622 w 7509590"/>
              <a:gd name="connsiteY9" fmla="*/ 13061 h 2883881"/>
              <a:gd name="connsiteX10" fmla="*/ 4078741 w 7509590"/>
              <a:gd name="connsiteY10" fmla="*/ 454811 h 2883881"/>
              <a:gd name="connsiteX11" fmla="*/ 4487551 w 7509590"/>
              <a:gd name="connsiteY11" fmla="*/ 0 h 2883881"/>
              <a:gd name="connsiteX12" fmla="*/ 2696913 w 7509590"/>
              <a:gd name="connsiteY12" fmla="*/ 33267 h 2883881"/>
              <a:gd name="connsiteX13" fmla="*/ 25547 w 7509590"/>
              <a:gd name="connsiteY13" fmla="*/ 248010 h 2883881"/>
              <a:gd name="connsiteX14" fmla="*/ 1395116 w 7509590"/>
              <a:gd name="connsiteY14" fmla="*/ 1169383 h 2883881"/>
              <a:gd name="connsiteX0" fmla="*/ 1395116 w 7509590"/>
              <a:gd name="connsiteY0" fmla="*/ 1195378 h 2909876"/>
              <a:gd name="connsiteX1" fmla="*/ 2187667 w 7509590"/>
              <a:gd name="connsiteY1" fmla="*/ 1722893 h 2909876"/>
              <a:gd name="connsiteX2" fmla="*/ 2818429 w 7509590"/>
              <a:gd name="connsiteY2" fmla="*/ 1968648 h 2909876"/>
              <a:gd name="connsiteX3" fmla="*/ 3689543 w 7509590"/>
              <a:gd name="connsiteY3" fmla="*/ 2525602 h 2909876"/>
              <a:gd name="connsiteX4" fmla="*/ 4604364 w 7509590"/>
              <a:gd name="connsiteY4" fmla="*/ 2906456 h 2909876"/>
              <a:gd name="connsiteX5" fmla="*/ 5917307 w 7509590"/>
              <a:gd name="connsiteY5" fmla="*/ 2274715 h 2909876"/>
              <a:gd name="connsiteX6" fmla="*/ 7091224 w 7509590"/>
              <a:gd name="connsiteY6" fmla="*/ 913473 h 2909876"/>
              <a:gd name="connsiteX7" fmla="*/ 7350123 w 7509590"/>
              <a:gd name="connsiteY7" fmla="*/ 694317 h 2909876"/>
              <a:gd name="connsiteX8" fmla="*/ 7421034 w 7509590"/>
              <a:gd name="connsiteY8" fmla="*/ 490497 h 2909876"/>
              <a:gd name="connsiteX9" fmla="*/ 6078622 w 7509590"/>
              <a:gd name="connsiteY9" fmla="*/ 39056 h 2909876"/>
              <a:gd name="connsiteX10" fmla="*/ 4487551 w 7509590"/>
              <a:gd name="connsiteY10" fmla="*/ 25995 h 2909876"/>
              <a:gd name="connsiteX11" fmla="*/ 2696913 w 7509590"/>
              <a:gd name="connsiteY11" fmla="*/ 59262 h 2909876"/>
              <a:gd name="connsiteX12" fmla="*/ 25547 w 7509590"/>
              <a:gd name="connsiteY12" fmla="*/ 274005 h 2909876"/>
              <a:gd name="connsiteX13" fmla="*/ 1395116 w 7509590"/>
              <a:gd name="connsiteY13" fmla="*/ 1195378 h 2909876"/>
              <a:gd name="connsiteX0" fmla="*/ 1395116 w 7509590"/>
              <a:gd name="connsiteY0" fmla="*/ 1797883 h 3512381"/>
              <a:gd name="connsiteX1" fmla="*/ 2187667 w 7509590"/>
              <a:gd name="connsiteY1" fmla="*/ 2325398 h 3512381"/>
              <a:gd name="connsiteX2" fmla="*/ 2818429 w 7509590"/>
              <a:gd name="connsiteY2" fmla="*/ 2571153 h 3512381"/>
              <a:gd name="connsiteX3" fmla="*/ 3689543 w 7509590"/>
              <a:gd name="connsiteY3" fmla="*/ 3128107 h 3512381"/>
              <a:gd name="connsiteX4" fmla="*/ 4604364 w 7509590"/>
              <a:gd name="connsiteY4" fmla="*/ 3508961 h 3512381"/>
              <a:gd name="connsiteX5" fmla="*/ 5917307 w 7509590"/>
              <a:gd name="connsiteY5" fmla="*/ 2877220 h 3512381"/>
              <a:gd name="connsiteX6" fmla="*/ 7091224 w 7509590"/>
              <a:gd name="connsiteY6" fmla="*/ 1515978 h 3512381"/>
              <a:gd name="connsiteX7" fmla="*/ 7350123 w 7509590"/>
              <a:gd name="connsiteY7" fmla="*/ 1296822 h 3512381"/>
              <a:gd name="connsiteX8" fmla="*/ 7421034 w 7509590"/>
              <a:gd name="connsiteY8" fmla="*/ 1093002 h 3512381"/>
              <a:gd name="connsiteX9" fmla="*/ 6078622 w 7509590"/>
              <a:gd name="connsiteY9" fmla="*/ 641561 h 3512381"/>
              <a:gd name="connsiteX10" fmla="*/ 3686774 w 7509590"/>
              <a:gd name="connsiteY10" fmla="*/ 18 h 3512381"/>
              <a:gd name="connsiteX11" fmla="*/ 2696913 w 7509590"/>
              <a:gd name="connsiteY11" fmla="*/ 661767 h 3512381"/>
              <a:gd name="connsiteX12" fmla="*/ 25547 w 7509590"/>
              <a:gd name="connsiteY12" fmla="*/ 876510 h 3512381"/>
              <a:gd name="connsiteX13" fmla="*/ 1395116 w 7509590"/>
              <a:gd name="connsiteY13" fmla="*/ 1797883 h 3512381"/>
              <a:gd name="connsiteX0" fmla="*/ 1393182 w 7507656"/>
              <a:gd name="connsiteY0" fmla="*/ 1797883 h 3512381"/>
              <a:gd name="connsiteX1" fmla="*/ 2185733 w 7507656"/>
              <a:gd name="connsiteY1" fmla="*/ 2325398 h 3512381"/>
              <a:gd name="connsiteX2" fmla="*/ 2816495 w 7507656"/>
              <a:gd name="connsiteY2" fmla="*/ 2571153 h 3512381"/>
              <a:gd name="connsiteX3" fmla="*/ 3687609 w 7507656"/>
              <a:gd name="connsiteY3" fmla="*/ 3128107 h 3512381"/>
              <a:gd name="connsiteX4" fmla="*/ 4602430 w 7507656"/>
              <a:gd name="connsiteY4" fmla="*/ 3508961 h 3512381"/>
              <a:gd name="connsiteX5" fmla="*/ 5915373 w 7507656"/>
              <a:gd name="connsiteY5" fmla="*/ 2877220 h 3512381"/>
              <a:gd name="connsiteX6" fmla="*/ 7089290 w 7507656"/>
              <a:gd name="connsiteY6" fmla="*/ 1515978 h 3512381"/>
              <a:gd name="connsiteX7" fmla="*/ 7348189 w 7507656"/>
              <a:gd name="connsiteY7" fmla="*/ 1296822 h 3512381"/>
              <a:gd name="connsiteX8" fmla="*/ 7419100 w 7507656"/>
              <a:gd name="connsiteY8" fmla="*/ 1093002 h 3512381"/>
              <a:gd name="connsiteX9" fmla="*/ 6076688 w 7507656"/>
              <a:gd name="connsiteY9" fmla="*/ 641561 h 3512381"/>
              <a:gd name="connsiteX10" fmla="*/ 3684840 w 7507656"/>
              <a:gd name="connsiteY10" fmla="*/ 18 h 3512381"/>
              <a:gd name="connsiteX11" fmla="*/ 544322 w 7507656"/>
              <a:gd name="connsiteY11" fmla="*/ 9116 h 3512381"/>
              <a:gd name="connsiteX12" fmla="*/ 23613 w 7507656"/>
              <a:gd name="connsiteY12" fmla="*/ 876510 h 3512381"/>
              <a:gd name="connsiteX13" fmla="*/ 1393182 w 7507656"/>
              <a:gd name="connsiteY13" fmla="*/ 1797883 h 3512381"/>
              <a:gd name="connsiteX0" fmla="*/ 1638195 w 7752669"/>
              <a:gd name="connsiteY0" fmla="*/ 1797883 h 3512381"/>
              <a:gd name="connsiteX1" fmla="*/ 2430746 w 7752669"/>
              <a:gd name="connsiteY1" fmla="*/ 2325398 h 3512381"/>
              <a:gd name="connsiteX2" fmla="*/ 3061508 w 7752669"/>
              <a:gd name="connsiteY2" fmla="*/ 2571153 h 3512381"/>
              <a:gd name="connsiteX3" fmla="*/ 3932622 w 7752669"/>
              <a:gd name="connsiteY3" fmla="*/ 3128107 h 3512381"/>
              <a:gd name="connsiteX4" fmla="*/ 4847443 w 7752669"/>
              <a:gd name="connsiteY4" fmla="*/ 3508961 h 3512381"/>
              <a:gd name="connsiteX5" fmla="*/ 6160386 w 7752669"/>
              <a:gd name="connsiteY5" fmla="*/ 2877220 h 3512381"/>
              <a:gd name="connsiteX6" fmla="*/ 7334303 w 7752669"/>
              <a:gd name="connsiteY6" fmla="*/ 1515978 h 3512381"/>
              <a:gd name="connsiteX7" fmla="*/ 7593202 w 7752669"/>
              <a:gd name="connsiteY7" fmla="*/ 1296822 h 3512381"/>
              <a:gd name="connsiteX8" fmla="*/ 7664113 w 7752669"/>
              <a:gd name="connsiteY8" fmla="*/ 1093002 h 3512381"/>
              <a:gd name="connsiteX9" fmla="*/ 6321701 w 7752669"/>
              <a:gd name="connsiteY9" fmla="*/ 641561 h 3512381"/>
              <a:gd name="connsiteX10" fmla="*/ 3929853 w 7752669"/>
              <a:gd name="connsiteY10" fmla="*/ 18 h 3512381"/>
              <a:gd name="connsiteX11" fmla="*/ 789335 w 7752669"/>
              <a:gd name="connsiteY11" fmla="*/ 9116 h 3512381"/>
              <a:gd name="connsiteX12" fmla="*/ 16951 w 7752669"/>
              <a:gd name="connsiteY12" fmla="*/ 900681 h 3512381"/>
              <a:gd name="connsiteX13" fmla="*/ 1638195 w 7752669"/>
              <a:gd name="connsiteY13" fmla="*/ 1797883 h 3512381"/>
              <a:gd name="connsiteX0" fmla="*/ 1638195 w 7724059"/>
              <a:gd name="connsiteY0" fmla="*/ 1798501 h 3512999"/>
              <a:gd name="connsiteX1" fmla="*/ 2430746 w 7724059"/>
              <a:gd name="connsiteY1" fmla="*/ 2326016 h 3512999"/>
              <a:gd name="connsiteX2" fmla="*/ 3061508 w 7724059"/>
              <a:gd name="connsiteY2" fmla="*/ 2571771 h 3512999"/>
              <a:gd name="connsiteX3" fmla="*/ 3932622 w 7724059"/>
              <a:gd name="connsiteY3" fmla="*/ 3128725 h 3512999"/>
              <a:gd name="connsiteX4" fmla="*/ 4847443 w 7724059"/>
              <a:gd name="connsiteY4" fmla="*/ 3509579 h 3512999"/>
              <a:gd name="connsiteX5" fmla="*/ 6160386 w 7724059"/>
              <a:gd name="connsiteY5" fmla="*/ 2877838 h 3512999"/>
              <a:gd name="connsiteX6" fmla="*/ 7334303 w 7724059"/>
              <a:gd name="connsiteY6" fmla="*/ 1516596 h 3512999"/>
              <a:gd name="connsiteX7" fmla="*/ 7593202 w 7724059"/>
              <a:gd name="connsiteY7" fmla="*/ 1297440 h 3512999"/>
              <a:gd name="connsiteX8" fmla="*/ 7664113 w 7724059"/>
              <a:gd name="connsiteY8" fmla="*/ 1093620 h 3512999"/>
              <a:gd name="connsiteX9" fmla="*/ 6710650 w 7724059"/>
              <a:gd name="connsiteY9" fmla="*/ 182905 h 3512999"/>
              <a:gd name="connsiteX10" fmla="*/ 3929853 w 7724059"/>
              <a:gd name="connsiteY10" fmla="*/ 636 h 3512999"/>
              <a:gd name="connsiteX11" fmla="*/ 789335 w 7724059"/>
              <a:gd name="connsiteY11" fmla="*/ 9734 h 3512999"/>
              <a:gd name="connsiteX12" fmla="*/ 16951 w 7724059"/>
              <a:gd name="connsiteY12" fmla="*/ 901299 h 3512999"/>
              <a:gd name="connsiteX13" fmla="*/ 1638195 w 7724059"/>
              <a:gd name="connsiteY13" fmla="*/ 1798501 h 3512999"/>
              <a:gd name="connsiteX0" fmla="*/ 1638195 w 7949725"/>
              <a:gd name="connsiteY0" fmla="*/ 1798157 h 3512655"/>
              <a:gd name="connsiteX1" fmla="*/ 2430746 w 7949725"/>
              <a:gd name="connsiteY1" fmla="*/ 2325672 h 3512655"/>
              <a:gd name="connsiteX2" fmla="*/ 3061508 w 7949725"/>
              <a:gd name="connsiteY2" fmla="*/ 2571427 h 3512655"/>
              <a:gd name="connsiteX3" fmla="*/ 3932622 w 7949725"/>
              <a:gd name="connsiteY3" fmla="*/ 3128381 h 3512655"/>
              <a:gd name="connsiteX4" fmla="*/ 4847443 w 7949725"/>
              <a:gd name="connsiteY4" fmla="*/ 3509235 h 3512655"/>
              <a:gd name="connsiteX5" fmla="*/ 6160386 w 7949725"/>
              <a:gd name="connsiteY5" fmla="*/ 2877494 h 3512655"/>
              <a:gd name="connsiteX6" fmla="*/ 7334303 w 7949725"/>
              <a:gd name="connsiteY6" fmla="*/ 1516252 h 3512655"/>
              <a:gd name="connsiteX7" fmla="*/ 7593202 w 7949725"/>
              <a:gd name="connsiteY7" fmla="*/ 1297096 h 3512655"/>
              <a:gd name="connsiteX8" fmla="*/ 7915784 w 7949725"/>
              <a:gd name="connsiteY8" fmla="*/ 972416 h 3512655"/>
              <a:gd name="connsiteX9" fmla="*/ 6710650 w 7949725"/>
              <a:gd name="connsiteY9" fmla="*/ 182561 h 3512655"/>
              <a:gd name="connsiteX10" fmla="*/ 3929853 w 7949725"/>
              <a:gd name="connsiteY10" fmla="*/ 292 h 3512655"/>
              <a:gd name="connsiteX11" fmla="*/ 789335 w 7949725"/>
              <a:gd name="connsiteY11" fmla="*/ 9390 h 3512655"/>
              <a:gd name="connsiteX12" fmla="*/ 16951 w 7949725"/>
              <a:gd name="connsiteY12" fmla="*/ 900955 h 3512655"/>
              <a:gd name="connsiteX13" fmla="*/ 1638195 w 7949725"/>
              <a:gd name="connsiteY13" fmla="*/ 1798157 h 3512655"/>
              <a:gd name="connsiteX0" fmla="*/ 1934181 w 8245711"/>
              <a:gd name="connsiteY0" fmla="*/ 1798157 h 3512655"/>
              <a:gd name="connsiteX1" fmla="*/ 2726732 w 8245711"/>
              <a:gd name="connsiteY1" fmla="*/ 2325672 h 3512655"/>
              <a:gd name="connsiteX2" fmla="*/ 3357494 w 8245711"/>
              <a:gd name="connsiteY2" fmla="*/ 2571427 h 3512655"/>
              <a:gd name="connsiteX3" fmla="*/ 4228608 w 8245711"/>
              <a:gd name="connsiteY3" fmla="*/ 3128381 h 3512655"/>
              <a:gd name="connsiteX4" fmla="*/ 5143429 w 8245711"/>
              <a:gd name="connsiteY4" fmla="*/ 3509235 h 3512655"/>
              <a:gd name="connsiteX5" fmla="*/ 6456372 w 8245711"/>
              <a:gd name="connsiteY5" fmla="*/ 2877494 h 3512655"/>
              <a:gd name="connsiteX6" fmla="*/ 7630289 w 8245711"/>
              <a:gd name="connsiteY6" fmla="*/ 1516252 h 3512655"/>
              <a:gd name="connsiteX7" fmla="*/ 7889188 w 8245711"/>
              <a:gd name="connsiteY7" fmla="*/ 1297096 h 3512655"/>
              <a:gd name="connsiteX8" fmla="*/ 8211770 w 8245711"/>
              <a:gd name="connsiteY8" fmla="*/ 972416 h 3512655"/>
              <a:gd name="connsiteX9" fmla="*/ 7006636 w 8245711"/>
              <a:gd name="connsiteY9" fmla="*/ 182561 h 3512655"/>
              <a:gd name="connsiteX10" fmla="*/ 4225839 w 8245711"/>
              <a:gd name="connsiteY10" fmla="*/ 292 h 3512655"/>
              <a:gd name="connsiteX11" fmla="*/ 60657 w 8245711"/>
              <a:gd name="connsiteY11" fmla="*/ 75003 h 3512655"/>
              <a:gd name="connsiteX12" fmla="*/ 312937 w 8245711"/>
              <a:gd name="connsiteY12" fmla="*/ 900955 h 3512655"/>
              <a:gd name="connsiteX13" fmla="*/ 1934181 w 8245711"/>
              <a:gd name="connsiteY13" fmla="*/ 1798157 h 3512655"/>
              <a:gd name="connsiteX0" fmla="*/ 1934181 w 8828053"/>
              <a:gd name="connsiteY0" fmla="*/ 1797958 h 3512456"/>
              <a:gd name="connsiteX1" fmla="*/ 2726732 w 8828053"/>
              <a:gd name="connsiteY1" fmla="*/ 2325473 h 3512456"/>
              <a:gd name="connsiteX2" fmla="*/ 3357494 w 8828053"/>
              <a:gd name="connsiteY2" fmla="*/ 2571228 h 3512456"/>
              <a:gd name="connsiteX3" fmla="*/ 4228608 w 8828053"/>
              <a:gd name="connsiteY3" fmla="*/ 3128182 h 3512456"/>
              <a:gd name="connsiteX4" fmla="*/ 5143429 w 8828053"/>
              <a:gd name="connsiteY4" fmla="*/ 3509036 h 3512456"/>
              <a:gd name="connsiteX5" fmla="*/ 6456372 w 8828053"/>
              <a:gd name="connsiteY5" fmla="*/ 2877295 h 3512456"/>
              <a:gd name="connsiteX6" fmla="*/ 7630289 w 8828053"/>
              <a:gd name="connsiteY6" fmla="*/ 1516053 h 3512456"/>
              <a:gd name="connsiteX7" fmla="*/ 7889188 w 8828053"/>
              <a:gd name="connsiteY7" fmla="*/ 1296897 h 3512456"/>
              <a:gd name="connsiteX8" fmla="*/ 8211770 w 8828053"/>
              <a:gd name="connsiteY8" fmla="*/ 972217 h 3512456"/>
              <a:gd name="connsiteX9" fmla="*/ 8590214 w 8828053"/>
              <a:gd name="connsiteY9" fmla="*/ 247975 h 3512456"/>
              <a:gd name="connsiteX10" fmla="*/ 4225839 w 8828053"/>
              <a:gd name="connsiteY10" fmla="*/ 93 h 3512456"/>
              <a:gd name="connsiteX11" fmla="*/ 60657 w 8828053"/>
              <a:gd name="connsiteY11" fmla="*/ 74804 h 3512456"/>
              <a:gd name="connsiteX12" fmla="*/ 312937 w 8828053"/>
              <a:gd name="connsiteY12" fmla="*/ 900756 h 3512456"/>
              <a:gd name="connsiteX13" fmla="*/ 1934181 w 8828053"/>
              <a:gd name="connsiteY13" fmla="*/ 1797958 h 3512456"/>
              <a:gd name="connsiteX0" fmla="*/ 1934181 w 9029017"/>
              <a:gd name="connsiteY0" fmla="*/ 1797865 h 3512363"/>
              <a:gd name="connsiteX1" fmla="*/ 2726732 w 9029017"/>
              <a:gd name="connsiteY1" fmla="*/ 2325380 h 3512363"/>
              <a:gd name="connsiteX2" fmla="*/ 3357494 w 9029017"/>
              <a:gd name="connsiteY2" fmla="*/ 2571135 h 3512363"/>
              <a:gd name="connsiteX3" fmla="*/ 4228608 w 9029017"/>
              <a:gd name="connsiteY3" fmla="*/ 3128089 h 3512363"/>
              <a:gd name="connsiteX4" fmla="*/ 5143429 w 9029017"/>
              <a:gd name="connsiteY4" fmla="*/ 3508943 h 3512363"/>
              <a:gd name="connsiteX5" fmla="*/ 6456372 w 9029017"/>
              <a:gd name="connsiteY5" fmla="*/ 2877202 h 3512363"/>
              <a:gd name="connsiteX6" fmla="*/ 7630289 w 9029017"/>
              <a:gd name="connsiteY6" fmla="*/ 1515960 h 3512363"/>
              <a:gd name="connsiteX7" fmla="*/ 7889188 w 9029017"/>
              <a:gd name="connsiteY7" fmla="*/ 1296804 h 3512363"/>
              <a:gd name="connsiteX8" fmla="*/ 8211770 w 9029017"/>
              <a:gd name="connsiteY8" fmla="*/ 972124 h 3512363"/>
              <a:gd name="connsiteX9" fmla="*/ 8590214 w 9029017"/>
              <a:gd name="connsiteY9" fmla="*/ 247882 h 3512363"/>
              <a:gd name="connsiteX10" fmla="*/ 8719659 w 9029017"/>
              <a:gd name="connsiteY10" fmla="*/ 55779 h 3512363"/>
              <a:gd name="connsiteX11" fmla="*/ 4225839 w 9029017"/>
              <a:gd name="connsiteY11" fmla="*/ 0 h 3512363"/>
              <a:gd name="connsiteX12" fmla="*/ 60657 w 9029017"/>
              <a:gd name="connsiteY12" fmla="*/ 74711 h 3512363"/>
              <a:gd name="connsiteX13" fmla="*/ 312937 w 9029017"/>
              <a:gd name="connsiteY13" fmla="*/ 900663 h 3512363"/>
              <a:gd name="connsiteX14" fmla="*/ 1934181 w 9029017"/>
              <a:gd name="connsiteY14" fmla="*/ 1797865 h 3512363"/>
              <a:gd name="connsiteX0" fmla="*/ 1934181 w 9075269"/>
              <a:gd name="connsiteY0" fmla="*/ 1797865 h 3512363"/>
              <a:gd name="connsiteX1" fmla="*/ 2726732 w 9075269"/>
              <a:gd name="connsiteY1" fmla="*/ 2325380 h 3512363"/>
              <a:gd name="connsiteX2" fmla="*/ 3357494 w 9075269"/>
              <a:gd name="connsiteY2" fmla="*/ 2571135 h 3512363"/>
              <a:gd name="connsiteX3" fmla="*/ 4228608 w 9075269"/>
              <a:gd name="connsiteY3" fmla="*/ 3128089 h 3512363"/>
              <a:gd name="connsiteX4" fmla="*/ 5143429 w 9075269"/>
              <a:gd name="connsiteY4" fmla="*/ 3508943 h 3512363"/>
              <a:gd name="connsiteX5" fmla="*/ 6456372 w 9075269"/>
              <a:gd name="connsiteY5" fmla="*/ 2877202 h 3512363"/>
              <a:gd name="connsiteX6" fmla="*/ 7630289 w 9075269"/>
              <a:gd name="connsiteY6" fmla="*/ 1515960 h 3512363"/>
              <a:gd name="connsiteX7" fmla="*/ 7889188 w 9075269"/>
              <a:gd name="connsiteY7" fmla="*/ 1296804 h 3512363"/>
              <a:gd name="connsiteX8" fmla="*/ 8211770 w 9075269"/>
              <a:gd name="connsiteY8" fmla="*/ 972124 h 3512363"/>
              <a:gd name="connsiteX9" fmla="*/ 8762456 w 9075269"/>
              <a:gd name="connsiteY9" fmla="*/ 247882 h 3512363"/>
              <a:gd name="connsiteX10" fmla="*/ 8719659 w 9075269"/>
              <a:gd name="connsiteY10" fmla="*/ 55779 h 3512363"/>
              <a:gd name="connsiteX11" fmla="*/ 4225839 w 9075269"/>
              <a:gd name="connsiteY11" fmla="*/ 0 h 3512363"/>
              <a:gd name="connsiteX12" fmla="*/ 60657 w 9075269"/>
              <a:gd name="connsiteY12" fmla="*/ 74711 h 3512363"/>
              <a:gd name="connsiteX13" fmla="*/ 312937 w 9075269"/>
              <a:gd name="connsiteY13" fmla="*/ 900663 h 3512363"/>
              <a:gd name="connsiteX14" fmla="*/ 1934181 w 9075269"/>
              <a:gd name="connsiteY14" fmla="*/ 1797865 h 3512363"/>
              <a:gd name="connsiteX0" fmla="*/ 1934181 w 9075269"/>
              <a:gd name="connsiteY0" fmla="*/ 2136673 h 3851171"/>
              <a:gd name="connsiteX1" fmla="*/ 2726732 w 9075269"/>
              <a:gd name="connsiteY1" fmla="*/ 2664188 h 3851171"/>
              <a:gd name="connsiteX2" fmla="*/ 3357494 w 9075269"/>
              <a:gd name="connsiteY2" fmla="*/ 2909943 h 3851171"/>
              <a:gd name="connsiteX3" fmla="*/ 4228608 w 9075269"/>
              <a:gd name="connsiteY3" fmla="*/ 3466897 h 3851171"/>
              <a:gd name="connsiteX4" fmla="*/ 5143429 w 9075269"/>
              <a:gd name="connsiteY4" fmla="*/ 3847751 h 3851171"/>
              <a:gd name="connsiteX5" fmla="*/ 6456372 w 9075269"/>
              <a:gd name="connsiteY5" fmla="*/ 3216010 h 3851171"/>
              <a:gd name="connsiteX6" fmla="*/ 7630289 w 9075269"/>
              <a:gd name="connsiteY6" fmla="*/ 1854768 h 3851171"/>
              <a:gd name="connsiteX7" fmla="*/ 7889188 w 9075269"/>
              <a:gd name="connsiteY7" fmla="*/ 1635612 h 3851171"/>
              <a:gd name="connsiteX8" fmla="*/ 8211770 w 9075269"/>
              <a:gd name="connsiteY8" fmla="*/ 1310932 h 3851171"/>
              <a:gd name="connsiteX9" fmla="*/ 8762456 w 9075269"/>
              <a:gd name="connsiteY9" fmla="*/ 586690 h 3851171"/>
              <a:gd name="connsiteX10" fmla="*/ 8719659 w 9075269"/>
              <a:gd name="connsiteY10" fmla="*/ 394587 h 3851171"/>
              <a:gd name="connsiteX11" fmla="*/ 4268600 w 9075269"/>
              <a:gd name="connsiteY11" fmla="*/ 0 h 3851171"/>
              <a:gd name="connsiteX12" fmla="*/ 60657 w 9075269"/>
              <a:gd name="connsiteY12" fmla="*/ 413519 h 3851171"/>
              <a:gd name="connsiteX13" fmla="*/ 312937 w 9075269"/>
              <a:gd name="connsiteY13" fmla="*/ 1239471 h 3851171"/>
              <a:gd name="connsiteX14" fmla="*/ 1934181 w 9075269"/>
              <a:gd name="connsiteY14" fmla="*/ 2136673 h 3851171"/>
              <a:gd name="connsiteX0" fmla="*/ 1900976 w 9042064"/>
              <a:gd name="connsiteY0" fmla="*/ 2174910 h 3889408"/>
              <a:gd name="connsiteX1" fmla="*/ 2693527 w 9042064"/>
              <a:gd name="connsiteY1" fmla="*/ 2702425 h 3889408"/>
              <a:gd name="connsiteX2" fmla="*/ 3324289 w 9042064"/>
              <a:gd name="connsiteY2" fmla="*/ 2948180 h 3889408"/>
              <a:gd name="connsiteX3" fmla="*/ 4195403 w 9042064"/>
              <a:gd name="connsiteY3" fmla="*/ 3505134 h 3889408"/>
              <a:gd name="connsiteX4" fmla="*/ 5110224 w 9042064"/>
              <a:gd name="connsiteY4" fmla="*/ 3885988 h 3889408"/>
              <a:gd name="connsiteX5" fmla="*/ 6423167 w 9042064"/>
              <a:gd name="connsiteY5" fmla="*/ 3254247 h 3889408"/>
              <a:gd name="connsiteX6" fmla="*/ 7597084 w 9042064"/>
              <a:gd name="connsiteY6" fmla="*/ 1893005 h 3889408"/>
              <a:gd name="connsiteX7" fmla="*/ 7855983 w 9042064"/>
              <a:gd name="connsiteY7" fmla="*/ 1673849 h 3889408"/>
              <a:gd name="connsiteX8" fmla="*/ 8178565 w 9042064"/>
              <a:gd name="connsiteY8" fmla="*/ 1349169 h 3889408"/>
              <a:gd name="connsiteX9" fmla="*/ 8729251 w 9042064"/>
              <a:gd name="connsiteY9" fmla="*/ 624927 h 3889408"/>
              <a:gd name="connsiteX10" fmla="*/ 8686454 w 9042064"/>
              <a:gd name="connsiteY10" fmla="*/ 432824 h 3889408"/>
              <a:gd name="connsiteX11" fmla="*/ 4235395 w 9042064"/>
              <a:gd name="connsiteY11" fmla="*/ 38237 h 3889408"/>
              <a:gd name="connsiteX12" fmla="*/ 70209 w 9042064"/>
              <a:gd name="connsiteY12" fmla="*/ 12 h 3889408"/>
              <a:gd name="connsiteX13" fmla="*/ 279732 w 9042064"/>
              <a:gd name="connsiteY13" fmla="*/ 1277708 h 3889408"/>
              <a:gd name="connsiteX14" fmla="*/ 1900976 w 9042064"/>
              <a:gd name="connsiteY14" fmla="*/ 2174910 h 3889408"/>
              <a:gd name="connsiteX0" fmla="*/ 1900976 w 9312073"/>
              <a:gd name="connsiteY0" fmla="*/ 2181221 h 3895719"/>
              <a:gd name="connsiteX1" fmla="*/ 2693527 w 9312073"/>
              <a:gd name="connsiteY1" fmla="*/ 2708736 h 3895719"/>
              <a:gd name="connsiteX2" fmla="*/ 3324289 w 9312073"/>
              <a:gd name="connsiteY2" fmla="*/ 2954491 h 3895719"/>
              <a:gd name="connsiteX3" fmla="*/ 4195403 w 9312073"/>
              <a:gd name="connsiteY3" fmla="*/ 3511445 h 3895719"/>
              <a:gd name="connsiteX4" fmla="*/ 5110224 w 9312073"/>
              <a:gd name="connsiteY4" fmla="*/ 3892299 h 3895719"/>
              <a:gd name="connsiteX5" fmla="*/ 6423167 w 9312073"/>
              <a:gd name="connsiteY5" fmla="*/ 3260558 h 3895719"/>
              <a:gd name="connsiteX6" fmla="*/ 7597084 w 9312073"/>
              <a:gd name="connsiteY6" fmla="*/ 1899316 h 3895719"/>
              <a:gd name="connsiteX7" fmla="*/ 7855983 w 9312073"/>
              <a:gd name="connsiteY7" fmla="*/ 1680160 h 3895719"/>
              <a:gd name="connsiteX8" fmla="*/ 8178565 w 9312073"/>
              <a:gd name="connsiteY8" fmla="*/ 1355480 h 3895719"/>
              <a:gd name="connsiteX9" fmla="*/ 8729251 w 9312073"/>
              <a:gd name="connsiteY9" fmla="*/ 631238 h 3895719"/>
              <a:gd name="connsiteX10" fmla="*/ 9028518 w 9312073"/>
              <a:gd name="connsiteY10" fmla="*/ 9979 h 3895719"/>
              <a:gd name="connsiteX11" fmla="*/ 4235395 w 9312073"/>
              <a:gd name="connsiteY11" fmla="*/ 44548 h 3895719"/>
              <a:gd name="connsiteX12" fmla="*/ 70209 w 9312073"/>
              <a:gd name="connsiteY12" fmla="*/ 6323 h 3895719"/>
              <a:gd name="connsiteX13" fmla="*/ 279732 w 9312073"/>
              <a:gd name="connsiteY13" fmla="*/ 1284019 h 3895719"/>
              <a:gd name="connsiteX14" fmla="*/ 1900976 w 9312073"/>
              <a:gd name="connsiteY14" fmla="*/ 2181221 h 3895719"/>
              <a:gd name="connsiteX0" fmla="*/ 1900976 w 9344850"/>
              <a:gd name="connsiteY0" fmla="*/ 2181221 h 3895719"/>
              <a:gd name="connsiteX1" fmla="*/ 2693527 w 9344850"/>
              <a:gd name="connsiteY1" fmla="*/ 2708736 h 3895719"/>
              <a:gd name="connsiteX2" fmla="*/ 3324289 w 9344850"/>
              <a:gd name="connsiteY2" fmla="*/ 2954491 h 3895719"/>
              <a:gd name="connsiteX3" fmla="*/ 4195403 w 9344850"/>
              <a:gd name="connsiteY3" fmla="*/ 3511445 h 3895719"/>
              <a:gd name="connsiteX4" fmla="*/ 5110224 w 9344850"/>
              <a:gd name="connsiteY4" fmla="*/ 3892299 h 3895719"/>
              <a:gd name="connsiteX5" fmla="*/ 6423167 w 9344850"/>
              <a:gd name="connsiteY5" fmla="*/ 3260558 h 3895719"/>
              <a:gd name="connsiteX6" fmla="*/ 7597084 w 9344850"/>
              <a:gd name="connsiteY6" fmla="*/ 1899316 h 3895719"/>
              <a:gd name="connsiteX7" fmla="*/ 7855983 w 9344850"/>
              <a:gd name="connsiteY7" fmla="*/ 1680160 h 3895719"/>
              <a:gd name="connsiteX8" fmla="*/ 8178565 w 9344850"/>
              <a:gd name="connsiteY8" fmla="*/ 1355480 h 3895719"/>
              <a:gd name="connsiteX9" fmla="*/ 8878903 w 9344850"/>
              <a:gd name="connsiteY9" fmla="*/ 292429 h 3895719"/>
              <a:gd name="connsiteX10" fmla="*/ 9028518 w 9344850"/>
              <a:gd name="connsiteY10" fmla="*/ 9979 h 3895719"/>
              <a:gd name="connsiteX11" fmla="*/ 4235395 w 9344850"/>
              <a:gd name="connsiteY11" fmla="*/ 44548 h 3895719"/>
              <a:gd name="connsiteX12" fmla="*/ 70209 w 9344850"/>
              <a:gd name="connsiteY12" fmla="*/ 6323 h 3895719"/>
              <a:gd name="connsiteX13" fmla="*/ 279732 w 9344850"/>
              <a:gd name="connsiteY13" fmla="*/ 1284019 h 3895719"/>
              <a:gd name="connsiteX14" fmla="*/ 1900976 w 9344850"/>
              <a:gd name="connsiteY14" fmla="*/ 2181221 h 3895719"/>
              <a:gd name="connsiteX0" fmla="*/ 2001934 w 9445808"/>
              <a:gd name="connsiteY0" fmla="*/ 2181221 h 3895719"/>
              <a:gd name="connsiteX1" fmla="*/ 2794485 w 9445808"/>
              <a:gd name="connsiteY1" fmla="*/ 2708736 h 3895719"/>
              <a:gd name="connsiteX2" fmla="*/ 3425247 w 9445808"/>
              <a:gd name="connsiteY2" fmla="*/ 2954491 h 3895719"/>
              <a:gd name="connsiteX3" fmla="*/ 4296361 w 9445808"/>
              <a:gd name="connsiteY3" fmla="*/ 3511445 h 3895719"/>
              <a:gd name="connsiteX4" fmla="*/ 5211182 w 9445808"/>
              <a:gd name="connsiteY4" fmla="*/ 3892299 h 3895719"/>
              <a:gd name="connsiteX5" fmla="*/ 6524125 w 9445808"/>
              <a:gd name="connsiteY5" fmla="*/ 3260558 h 3895719"/>
              <a:gd name="connsiteX6" fmla="*/ 7698042 w 9445808"/>
              <a:gd name="connsiteY6" fmla="*/ 1899316 h 3895719"/>
              <a:gd name="connsiteX7" fmla="*/ 7956941 w 9445808"/>
              <a:gd name="connsiteY7" fmla="*/ 1680160 h 3895719"/>
              <a:gd name="connsiteX8" fmla="*/ 8279523 w 9445808"/>
              <a:gd name="connsiteY8" fmla="*/ 1355480 h 3895719"/>
              <a:gd name="connsiteX9" fmla="*/ 8979861 w 9445808"/>
              <a:gd name="connsiteY9" fmla="*/ 292429 h 3895719"/>
              <a:gd name="connsiteX10" fmla="*/ 9129476 w 9445808"/>
              <a:gd name="connsiteY10" fmla="*/ 9979 h 3895719"/>
              <a:gd name="connsiteX11" fmla="*/ 4336353 w 9445808"/>
              <a:gd name="connsiteY11" fmla="*/ 44548 h 3895719"/>
              <a:gd name="connsiteX12" fmla="*/ 171167 w 9445808"/>
              <a:gd name="connsiteY12" fmla="*/ 6323 h 3895719"/>
              <a:gd name="connsiteX13" fmla="*/ 166900 w 9445808"/>
              <a:gd name="connsiteY13" fmla="*/ 1306605 h 3895719"/>
              <a:gd name="connsiteX14" fmla="*/ 2001934 w 9445808"/>
              <a:gd name="connsiteY14" fmla="*/ 2181221 h 3895719"/>
              <a:gd name="connsiteX0" fmla="*/ 2001934 w 9445808"/>
              <a:gd name="connsiteY0" fmla="*/ 2181221 h 3898941"/>
              <a:gd name="connsiteX1" fmla="*/ 2794485 w 9445808"/>
              <a:gd name="connsiteY1" fmla="*/ 2708736 h 3898941"/>
              <a:gd name="connsiteX2" fmla="*/ 3425247 w 9445808"/>
              <a:gd name="connsiteY2" fmla="*/ 2954491 h 3898941"/>
              <a:gd name="connsiteX3" fmla="*/ 4296361 w 9445808"/>
              <a:gd name="connsiteY3" fmla="*/ 3511445 h 3898941"/>
              <a:gd name="connsiteX4" fmla="*/ 5211182 w 9445808"/>
              <a:gd name="connsiteY4" fmla="*/ 3892299 h 3898941"/>
              <a:gd name="connsiteX5" fmla="*/ 6502746 w 9445808"/>
              <a:gd name="connsiteY5" fmla="*/ 3147620 h 3898941"/>
              <a:gd name="connsiteX6" fmla="*/ 7698042 w 9445808"/>
              <a:gd name="connsiteY6" fmla="*/ 1899316 h 3898941"/>
              <a:gd name="connsiteX7" fmla="*/ 7956941 w 9445808"/>
              <a:gd name="connsiteY7" fmla="*/ 1680160 h 3898941"/>
              <a:gd name="connsiteX8" fmla="*/ 8279523 w 9445808"/>
              <a:gd name="connsiteY8" fmla="*/ 1355480 h 3898941"/>
              <a:gd name="connsiteX9" fmla="*/ 8979861 w 9445808"/>
              <a:gd name="connsiteY9" fmla="*/ 292429 h 3898941"/>
              <a:gd name="connsiteX10" fmla="*/ 9129476 w 9445808"/>
              <a:gd name="connsiteY10" fmla="*/ 9979 h 3898941"/>
              <a:gd name="connsiteX11" fmla="*/ 4336353 w 9445808"/>
              <a:gd name="connsiteY11" fmla="*/ 44548 h 3898941"/>
              <a:gd name="connsiteX12" fmla="*/ 171167 w 9445808"/>
              <a:gd name="connsiteY12" fmla="*/ 6323 h 3898941"/>
              <a:gd name="connsiteX13" fmla="*/ 166900 w 9445808"/>
              <a:gd name="connsiteY13" fmla="*/ 1306605 h 3898941"/>
              <a:gd name="connsiteX14" fmla="*/ 2001934 w 9445808"/>
              <a:gd name="connsiteY14" fmla="*/ 2181221 h 3898941"/>
              <a:gd name="connsiteX0" fmla="*/ 2001934 w 9445808"/>
              <a:gd name="connsiteY0" fmla="*/ 2181221 h 3898941"/>
              <a:gd name="connsiteX1" fmla="*/ 2794485 w 9445808"/>
              <a:gd name="connsiteY1" fmla="*/ 2708736 h 3898941"/>
              <a:gd name="connsiteX2" fmla="*/ 3425247 w 9445808"/>
              <a:gd name="connsiteY2" fmla="*/ 2954491 h 3898941"/>
              <a:gd name="connsiteX3" fmla="*/ 4296361 w 9445808"/>
              <a:gd name="connsiteY3" fmla="*/ 3511445 h 3898941"/>
              <a:gd name="connsiteX4" fmla="*/ 5211182 w 9445808"/>
              <a:gd name="connsiteY4" fmla="*/ 3892299 h 3898941"/>
              <a:gd name="connsiteX5" fmla="*/ 6502746 w 9445808"/>
              <a:gd name="connsiteY5" fmla="*/ 3147620 h 3898941"/>
              <a:gd name="connsiteX6" fmla="*/ 7698042 w 9445808"/>
              <a:gd name="connsiteY6" fmla="*/ 1899316 h 3898941"/>
              <a:gd name="connsiteX7" fmla="*/ 7967630 w 9445808"/>
              <a:gd name="connsiteY7" fmla="*/ 1454287 h 3898941"/>
              <a:gd name="connsiteX8" fmla="*/ 8279523 w 9445808"/>
              <a:gd name="connsiteY8" fmla="*/ 1355480 h 3898941"/>
              <a:gd name="connsiteX9" fmla="*/ 8979861 w 9445808"/>
              <a:gd name="connsiteY9" fmla="*/ 292429 h 3898941"/>
              <a:gd name="connsiteX10" fmla="*/ 9129476 w 9445808"/>
              <a:gd name="connsiteY10" fmla="*/ 9979 h 3898941"/>
              <a:gd name="connsiteX11" fmla="*/ 4336353 w 9445808"/>
              <a:gd name="connsiteY11" fmla="*/ 44548 h 3898941"/>
              <a:gd name="connsiteX12" fmla="*/ 171167 w 9445808"/>
              <a:gd name="connsiteY12" fmla="*/ 6323 h 3898941"/>
              <a:gd name="connsiteX13" fmla="*/ 166900 w 9445808"/>
              <a:gd name="connsiteY13" fmla="*/ 1306605 h 3898941"/>
              <a:gd name="connsiteX14" fmla="*/ 2001934 w 9445808"/>
              <a:gd name="connsiteY14" fmla="*/ 2181221 h 3898941"/>
              <a:gd name="connsiteX0" fmla="*/ 2001934 w 9445808"/>
              <a:gd name="connsiteY0" fmla="*/ 2181221 h 3898941"/>
              <a:gd name="connsiteX1" fmla="*/ 2794485 w 9445808"/>
              <a:gd name="connsiteY1" fmla="*/ 2708736 h 3898941"/>
              <a:gd name="connsiteX2" fmla="*/ 3425247 w 9445808"/>
              <a:gd name="connsiteY2" fmla="*/ 2954491 h 3898941"/>
              <a:gd name="connsiteX3" fmla="*/ 4296361 w 9445808"/>
              <a:gd name="connsiteY3" fmla="*/ 3511445 h 3898941"/>
              <a:gd name="connsiteX4" fmla="*/ 5211182 w 9445808"/>
              <a:gd name="connsiteY4" fmla="*/ 3892299 h 3898941"/>
              <a:gd name="connsiteX5" fmla="*/ 6502746 w 9445808"/>
              <a:gd name="connsiteY5" fmla="*/ 3147620 h 3898941"/>
              <a:gd name="connsiteX6" fmla="*/ 7698042 w 9445808"/>
              <a:gd name="connsiteY6" fmla="*/ 1899316 h 3898941"/>
              <a:gd name="connsiteX7" fmla="*/ 7967630 w 9445808"/>
              <a:gd name="connsiteY7" fmla="*/ 1454287 h 3898941"/>
              <a:gd name="connsiteX8" fmla="*/ 8279523 w 9445808"/>
              <a:gd name="connsiteY8" fmla="*/ 1005377 h 3898941"/>
              <a:gd name="connsiteX9" fmla="*/ 8979861 w 9445808"/>
              <a:gd name="connsiteY9" fmla="*/ 292429 h 3898941"/>
              <a:gd name="connsiteX10" fmla="*/ 9129476 w 9445808"/>
              <a:gd name="connsiteY10" fmla="*/ 9979 h 3898941"/>
              <a:gd name="connsiteX11" fmla="*/ 4336353 w 9445808"/>
              <a:gd name="connsiteY11" fmla="*/ 44548 h 3898941"/>
              <a:gd name="connsiteX12" fmla="*/ 171167 w 9445808"/>
              <a:gd name="connsiteY12" fmla="*/ 6323 h 3898941"/>
              <a:gd name="connsiteX13" fmla="*/ 166900 w 9445808"/>
              <a:gd name="connsiteY13" fmla="*/ 1306605 h 3898941"/>
              <a:gd name="connsiteX14" fmla="*/ 2001934 w 9445808"/>
              <a:gd name="connsiteY14" fmla="*/ 2181221 h 3898941"/>
              <a:gd name="connsiteX0" fmla="*/ 2001934 w 9457009"/>
              <a:gd name="connsiteY0" fmla="*/ 2181221 h 3898941"/>
              <a:gd name="connsiteX1" fmla="*/ 2794485 w 9457009"/>
              <a:gd name="connsiteY1" fmla="*/ 2708736 h 3898941"/>
              <a:gd name="connsiteX2" fmla="*/ 3425247 w 9457009"/>
              <a:gd name="connsiteY2" fmla="*/ 2954491 h 3898941"/>
              <a:gd name="connsiteX3" fmla="*/ 4296361 w 9457009"/>
              <a:gd name="connsiteY3" fmla="*/ 3511445 h 3898941"/>
              <a:gd name="connsiteX4" fmla="*/ 5211182 w 9457009"/>
              <a:gd name="connsiteY4" fmla="*/ 3892299 h 3898941"/>
              <a:gd name="connsiteX5" fmla="*/ 6502746 w 9457009"/>
              <a:gd name="connsiteY5" fmla="*/ 3147620 h 3898941"/>
              <a:gd name="connsiteX6" fmla="*/ 7698042 w 9457009"/>
              <a:gd name="connsiteY6" fmla="*/ 1899316 h 3898941"/>
              <a:gd name="connsiteX7" fmla="*/ 7967630 w 9457009"/>
              <a:gd name="connsiteY7" fmla="*/ 1454287 h 3898941"/>
              <a:gd name="connsiteX8" fmla="*/ 8979861 w 9457009"/>
              <a:gd name="connsiteY8" fmla="*/ 292429 h 3898941"/>
              <a:gd name="connsiteX9" fmla="*/ 9129476 w 9457009"/>
              <a:gd name="connsiteY9" fmla="*/ 9979 h 3898941"/>
              <a:gd name="connsiteX10" fmla="*/ 4336353 w 9457009"/>
              <a:gd name="connsiteY10" fmla="*/ 44548 h 3898941"/>
              <a:gd name="connsiteX11" fmla="*/ 171167 w 9457009"/>
              <a:gd name="connsiteY11" fmla="*/ 6323 h 3898941"/>
              <a:gd name="connsiteX12" fmla="*/ 166900 w 9457009"/>
              <a:gd name="connsiteY12" fmla="*/ 1306605 h 3898941"/>
              <a:gd name="connsiteX13" fmla="*/ 2001934 w 9457009"/>
              <a:gd name="connsiteY13" fmla="*/ 2181221 h 3898941"/>
              <a:gd name="connsiteX0" fmla="*/ 2001934 w 9467155"/>
              <a:gd name="connsiteY0" fmla="*/ 2181221 h 3898941"/>
              <a:gd name="connsiteX1" fmla="*/ 2794485 w 9467155"/>
              <a:gd name="connsiteY1" fmla="*/ 2708736 h 3898941"/>
              <a:gd name="connsiteX2" fmla="*/ 3425247 w 9467155"/>
              <a:gd name="connsiteY2" fmla="*/ 2954491 h 3898941"/>
              <a:gd name="connsiteX3" fmla="*/ 4296361 w 9467155"/>
              <a:gd name="connsiteY3" fmla="*/ 3511445 h 3898941"/>
              <a:gd name="connsiteX4" fmla="*/ 5211182 w 9467155"/>
              <a:gd name="connsiteY4" fmla="*/ 3892299 h 3898941"/>
              <a:gd name="connsiteX5" fmla="*/ 6502746 w 9467155"/>
              <a:gd name="connsiteY5" fmla="*/ 3147620 h 3898941"/>
              <a:gd name="connsiteX6" fmla="*/ 7698042 w 9467155"/>
              <a:gd name="connsiteY6" fmla="*/ 1899316 h 3898941"/>
              <a:gd name="connsiteX7" fmla="*/ 8979861 w 9467155"/>
              <a:gd name="connsiteY7" fmla="*/ 292429 h 3898941"/>
              <a:gd name="connsiteX8" fmla="*/ 9129476 w 9467155"/>
              <a:gd name="connsiteY8" fmla="*/ 9979 h 3898941"/>
              <a:gd name="connsiteX9" fmla="*/ 4336353 w 9467155"/>
              <a:gd name="connsiteY9" fmla="*/ 44548 h 3898941"/>
              <a:gd name="connsiteX10" fmla="*/ 171167 w 9467155"/>
              <a:gd name="connsiteY10" fmla="*/ 6323 h 3898941"/>
              <a:gd name="connsiteX11" fmla="*/ 166900 w 9467155"/>
              <a:gd name="connsiteY11" fmla="*/ 1306605 h 3898941"/>
              <a:gd name="connsiteX12" fmla="*/ 2001934 w 9467155"/>
              <a:gd name="connsiteY12" fmla="*/ 2181221 h 3898941"/>
              <a:gd name="connsiteX0" fmla="*/ 2001934 w 9470464"/>
              <a:gd name="connsiteY0" fmla="*/ 2181221 h 3898941"/>
              <a:gd name="connsiteX1" fmla="*/ 2794485 w 9470464"/>
              <a:gd name="connsiteY1" fmla="*/ 2708736 h 3898941"/>
              <a:gd name="connsiteX2" fmla="*/ 3425247 w 9470464"/>
              <a:gd name="connsiteY2" fmla="*/ 2954491 h 3898941"/>
              <a:gd name="connsiteX3" fmla="*/ 4296361 w 9470464"/>
              <a:gd name="connsiteY3" fmla="*/ 3511445 h 3898941"/>
              <a:gd name="connsiteX4" fmla="*/ 5211182 w 9470464"/>
              <a:gd name="connsiteY4" fmla="*/ 3892299 h 3898941"/>
              <a:gd name="connsiteX5" fmla="*/ 6502746 w 9470464"/>
              <a:gd name="connsiteY5" fmla="*/ 3147620 h 3898941"/>
              <a:gd name="connsiteX6" fmla="*/ 7612527 w 9470464"/>
              <a:gd name="connsiteY6" fmla="*/ 1842847 h 3898941"/>
              <a:gd name="connsiteX7" fmla="*/ 8979861 w 9470464"/>
              <a:gd name="connsiteY7" fmla="*/ 292429 h 3898941"/>
              <a:gd name="connsiteX8" fmla="*/ 9129476 w 9470464"/>
              <a:gd name="connsiteY8" fmla="*/ 9979 h 3898941"/>
              <a:gd name="connsiteX9" fmla="*/ 4336353 w 9470464"/>
              <a:gd name="connsiteY9" fmla="*/ 44548 h 3898941"/>
              <a:gd name="connsiteX10" fmla="*/ 171167 w 9470464"/>
              <a:gd name="connsiteY10" fmla="*/ 6323 h 3898941"/>
              <a:gd name="connsiteX11" fmla="*/ 166900 w 9470464"/>
              <a:gd name="connsiteY11" fmla="*/ 1306605 h 3898941"/>
              <a:gd name="connsiteX12" fmla="*/ 2001934 w 9470464"/>
              <a:gd name="connsiteY12" fmla="*/ 2181221 h 3898941"/>
              <a:gd name="connsiteX0" fmla="*/ 2001934 w 9470464"/>
              <a:gd name="connsiteY0" fmla="*/ 2181221 h 3900077"/>
              <a:gd name="connsiteX1" fmla="*/ 2794485 w 9470464"/>
              <a:gd name="connsiteY1" fmla="*/ 2708736 h 3900077"/>
              <a:gd name="connsiteX2" fmla="*/ 3425247 w 9470464"/>
              <a:gd name="connsiteY2" fmla="*/ 3101307 h 3900077"/>
              <a:gd name="connsiteX3" fmla="*/ 4296361 w 9470464"/>
              <a:gd name="connsiteY3" fmla="*/ 3511445 h 3900077"/>
              <a:gd name="connsiteX4" fmla="*/ 5211182 w 9470464"/>
              <a:gd name="connsiteY4" fmla="*/ 3892299 h 3900077"/>
              <a:gd name="connsiteX5" fmla="*/ 6502746 w 9470464"/>
              <a:gd name="connsiteY5" fmla="*/ 3147620 h 3900077"/>
              <a:gd name="connsiteX6" fmla="*/ 7612527 w 9470464"/>
              <a:gd name="connsiteY6" fmla="*/ 1842847 h 3900077"/>
              <a:gd name="connsiteX7" fmla="*/ 8979861 w 9470464"/>
              <a:gd name="connsiteY7" fmla="*/ 292429 h 3900077"/>
              <a:gd name="connsiteX8" fmla="*/ 9129476 w 9470464"/>
              <a:gd name="connsiteY8" fmla="*/ 9979 h 3900077"/>
              <a:gd name="connsiteX9" fmla="*/ 4336353 w 9470464"/>
              <a:gd name="connsiteY9" fmla="*/ 44548 h 3900077"/>
              <a:gd name="connsiteX10" fmla="*/ 171167 w 9470464"/>
              <a:gd name="connsiteY10" fmla="*/ 6323 h 3900077"/>
              <a:gd name="connsiteX11" fmla="*/ 166900 w 9470464"/>
              <a:gd name="connsiteY11" fmla="*/ 1306605 h 3900077"/>
              <a:gd name="connsiteX12" fmla="*/ 2001934 w 9470464"/>
              <a:gd name="connsiteY12" fmla="*/ 2181221 h 3900077"/>
              <a:gd name="connsiteX0" fmla="*/ 2001934 w 9240363"/>
              <a:gd name="connsiteY0" fmla="*/ 2181221 h 3900077"/>
              <a:gd name="connsiteX1" fmla="*/ 2794485 w 9240363"/>
              <a:gd name="connsiteY1" fmla="*/ 2708736 h 3900077"/>
              <a:gd name="connsiteX2" fmla="*/ 3425247 w 9240363"/>
              <a:gd name="connsiteY2" fmla="*/ 3101307 h 3900077"/>
              <a:gd name="connsiteX3" fmla="*/ 4296361 w 9240363"/>
              <a:gd name="connsiteY3" fmla="*/ 3511445 h 3900077"/>
              <a:gd name="connsiteX4" fmla="*/ 5211182 w 9240363"/>
              <a:gd name="connsiteY4" fmla="*/ 3892299 h 3900077"/>
              <a:gd name="connsiteX5" fmla="*/ 6502746 w 9240363"/>
              <a:gd name="connsiteY5" fmla="*/ 3147620 h 3900077"/>
              <a:gd name="connsiteX6" fmla="*/ 7612527 w 9240363"/>
              <a:gd name="connsiteY6" fmla="*/ 1842847 h 3900077"/>
              <a:gd name="connsiteX7" fmla="*/ 9129476 w 9240363"/>
              <a:gd name="connsiteY7" fmla="*/ 9979 h 3900077"/>
              <a:gd name="connsiteX8" fmla="*/ 4336353 w 9240363"/>
              <a:gd name="connsiteY8" fmla="*/ 44548 h 3900077"/>
              <a:gd name="connsiteX9" fmla="*/ 171167 w 9240363"/>
              <a:gd name="connsiteY9" fmla="*/ 6323 h 3900077"/>
              <a:gd name="connsiteX10" fmla="*/ 166900 w 9240363"/>
              <a:gd name="connsiteY10" fmla="*/ 1306605 h 3900077"/>
              <a:gd name="connsiteX11" fmla="*/ 2001934 w 9240363"/>
              <a:gd name="connsiteY11" fmla="*/ 2181221 h 3900077"/>
              <a:gd name="connsiteX0" fmla="*/ 2001934 w 9129476"/>
              <a:gd name="connsiteY0" fmla="*/ 2181221 h 3900077"/>
              <a:gd name="connsiteX1" fmla="*/ 2794485 w 9129476"/>
              <a:gd name="connsiteY1" fmla="*/ 2708736 h 3900077"/>
              <a:gd name="connsiteX2" fmla="*/ 3425247 w 9129476"/>
              <a:gd name="connsiteY2" fmla="*/ 3101307 h 3900077"/>
              <a:gd name="connsiteX3" fmla="*/ 4296361 w 9129476"/>
              <a:gd name="connsiteY3" fmla="*/ 3511445 h 3900077"/>
              <a:gd name="connsiteX4" fmla="*/ 5211182 w 9129476"/>
              <a:gd name="connsiteY4" fmla="*/ 3892299 h 3900077"/>
              <a:gd name="connsiteX5" fmla="*/ 6502746 w 9129476"/>
              <a:gd name="connsiteY5" fmla="*/ 3147620 h 3900077"/>
              <a:gd name="connsiteX6" fmla="*/ 7612527 w 9129476"/>
              <a:gd name="connsiteY6" fmla="*/ 1842847 h 3900077"/>
              <a:gd name="connsiteX7" fmla="*/ 9129476 w 9129476"/>
              <a:gd name="connsiteY7" fmla="*/ 9979 h 3900077"/>
              <a:gd name="connsiteX8" fmla="*/ 4336353 w 9129476"/>
              <a:gd name="connsiteY8" fmla="*/ 44548 h 3900077"/>
              <a:gd name="connsiteX9" fmla="*/ 171167 w 9129476"/>
              <a:gd name="connsiteY9" fmla="*/ 6323 h 3900077"/>
              <a:gd name="connsiteX10" fmla="*/ 166900 w 9129476"/>
              <a:gd name="connsiteY10" fmla="*/ 1306605 h 3900077"/>
              <a:gd name="connsiteX11" fmla="*/ 2001934 w 9129476"/>
              <a:gd name="connsiteY11" fmla="*/ 2181221 h 3900077"/>
              <a:gd name="connsiteX0" fmla="*/ 2001934 w 9129476"/>
              <a:gd name="connsiteY0" fmla="*/ 4544968 h 6263824"/>
              <a:gd name="connsiteX1" fmla="*/ 2794485 w 9129476"/>
              <a:gd name="connsiteY1" fmla="*/ 5072483 h 6263824"/>
              <a:gd name="connsiteX2" fmla="*/ 3425247 w 9129476"/>
              <a:gd name="connsiteY2" fmla="*/ 5465054 h 6263824"/>
              <a:gd name="connsiteX3" fmla="*/ 4296361 w 9129476"/>
              <a:gd name="connsiteY3" fmla="*/ 5875192 h 6263824"/>
              <a:gd name="connsiteX4" fmla="*/ 5211182 w 9129476"/>
              <a:gd name="connsiteY4" fmla="*/ 6256046 h 6263824"/>
              <a:gd name="connsiteX5" fmla="*/ 6502746 w 9129476"/>
              <a:gd name="connsiteY5" fmla="*/ 5511367 h 6263824"/>
              <a:gd name="connsiteX6" fmla="*/ 7612527 w 9129476"/>
              <a:gd name="connsiteY6" fmla="*/ 4206594 h 6263824"/>
              <a:gd name="connsiteX7" fmla="*/ 9129476 w 9129476"/>
              <a:gd name="connsiteY7" fmla="*/ 2373726 h 6263824"/>
              <a:gd name="connsiteX8" fmla="*/ 2221265 w 9129476"/>
              <a:gd name="connsiteY8" fmla="*/ 0 h 6263824"/>
              <a:gd name="connsiteX9" fmla="*/ 171167 w 9129476"/>
              <a:gd name="connsiteY9" fmla="*/ 2370070 h 6263824"/>
              <a:gd name="connsiteX10" fmla="*/ 166900 w 9129476"/>
              <a:gd name="connsiteY10" fmla="*/ 3670352 h 6263824"/>
              <a:gd name="connsiteX11" fmla="*/ 2001934 w 9129476"/>
              <a:gd name="connsiteY11" fmla="*/ 4544968 h 6263824"/>
              <a:gd name="connsiteX0" fmla="*/ 2001934 w 9129693"/>
              <a:gd name="connsiteY0" fmla="*/ 4549136 h 6267992"/>
              <a:gd name="connsiteX1" fmla="*/ 2794485 w 9129693"/>
              <a:gd name="connsiteY1" fmla="*/ 5076651 h 6267992"/>
              <a:gd name="connsiteX2" fmla="*/ 3425247 w 9129693"/>
              <a:gd name="connsiteY2" fmla="*/ 5469222 h 6267992"/>
              <a:gd name="connsiteX3" fmla="*/ 4296361 w 9129693"/>
              <a:gd name="connsiteY3" fmla="*/ 5879360 h 6267992"/>
              <a:gd name="connsiteX4" fmla="*/ 5211182 w 9129693"/>
              <a:gd name="connsiteY4" fmla="*/ 6260214 h 6267992"/>
              <a:gd name="connsiteX5" fmla="*/ 6502746 w 9129693"/>
              <a:gd name="connsiteY5" fmla="*/ 5515535 h 6267992"/>
              <a:gd name="connsiteX6" fmla="*/ 7612527 w 9129693"/>
              <a:gd name="connsiteY6" fmla="*/ 4210762 h 6267992"/>
              <a:gd name="connsiteX7" fmla="*/ 9129476 w 9129693"/>
              <a:gd name="connsiteY7" fmla="*/ 2377894 h 6267992"/>
              <a:gd name="connsiteX8" fmla="*/ 7505206 w 9129693"/>
              <a:gd name="connsiteY8" fmla="*/ 1813239 h 6267992"/>
              <a:gd name="connsiteX9" fmla="*/ 2221265 w 9129693"/>
              <a:gd name="connsiteY9" fmla="*/ 4168 h 6267992"/>
              <a:gd name="connsiteX10" fmla="*/ 171167 w 9129693"/>
              <a:gd name="connsiteY10" fmla="*/ 2374238 h 6267992"/>
              <a:gd name="connsiteX11" fmla="*/ 166900 w 9129693"/>
              <a:gd name="connsiteY11" fmla="*/ 3674520 h 6267992"/>
              <a:gd name="connsiteX12" fmla="*/ 2001934 w 9129693"/>
              <a:gd name="connsiteY12" fmla="*/ 4549136 h 6267992"/>
              <a:gd name="connsiteX0" fmla="*/ 2001934 w 10365425"/>
              <a:gd name="connsiteY0" fmla="*/ 4625661 h 6344517"/>
              <a:gd name="connsiteX1" fmla="*/ 2794485 w 10365425"/>
              <a:gd name="connsiteY1" fmla="*/ 5153176 h 6344517"/>
              <a:gd name="connsiteX2" fmla="*/ 3425247 w 10365425"/>
              <a:gd name="connsiteY2" fmla="*/ 5545747 h 6344517"/>
              <a:gd name="connsiteX3" fmla="*/ 4296361 w 10365425"/>
              <a:gd name="connsiteY3" fmla="*/ 5955885 h 6344517"/>
              <a:gd name="connsiteX4" fmla="*/ 5211182 w 10365425"/>
              <a:gd name="connsiteY4" fmla="*/ 6336739 h 6344517"/>
              <a:gd name="connsiteX5" fmla="*/ 6502746 w 10365425"/>
              <a:gd name="connsiteY5" fmla="*/ 5592060 h 6344517"/>
              <a:gd name="connsiteX6" fmla="*/ 7612527 w 10365425"/>
              <a:gd name="connsiteY6" fmla="*/ 4287287 h 6344517"/>
              <a:gd name="connsiteX7" fmla="*/ 9129476 w 10365425"/>
              <a:gd name="connsiteY7" fmla="*/ 2454419 h 6344517"/>
              <a:gd name="connsiteX8" fmla="*/ 10014819 w 10365425"/>
              <a:gd name="connsiteY8" fmla="*/ 291953 h 6344517"/>
              <a:gd name="connsiteX9" fmla="*/ 2221265 w 10365425"/>
              <a:gd name="connsiteY9" fmla="*/ 80693 h 6344517"/>
              <a:gd name="connsiteX10" fmla="*/ 171167 w 10365425"/>
              <a:gd name="connsiteY10" fmla="*/ 2450763 h 6344517"/>
              <a:gd name="connsiteX11" fmla="*/ 166900 w 10365425"/>
              <a:gd name="connsiteY11" fmla="*/ 3751045 h 6344517"/>
              <a:gd name="connsiteX12" fmla="*/ 2001934 w 10365425"/>
              <a:gd name="connsiteY12" fmla="*/ 4625661 h 6344517"/>
              <a:gd name="connsiteX0" fmla="*/ 2001934 w 10383857"/>
              <a:gd name="connsiteY0" fmla="*/ 4625661 h 6344517"/>
              <a:gd name="connsiteX1" fmla="*/ 2794485 w 10383857"/>
              <a:gd name="connsiteY1" fmla="*/ 5153176 h 6344517"/>
              <a:gd name="connsiteX2" fmla="*/ 3425247 w 10383857"/>
              <a:gd name="connsiteY2" fmla="*/ 5545747 h 6344517"/>
              <a:gd name="connsiteX3" fmla="*/ 4296361 w 10383857"/>
              <a:gd name="connsiteY3" fmla="*/ 5955885 h 6344517"/>
              <a:gd name="connsiteX4" fmla="*/ 5211182 w 10383857"/>
              <a:gd name="connsiteY4" fmla="*/ 6336739 h 6344517"/>
              <a:gd name="connsiteX5" fmla="*/ 6502746 w 10383857"/>
              <a:gd name="connsiteY5" fmla="*/ 5592060 h 6344517"/>
              <a:gd name="connsiteX6" fmla="*/ 7612527 w 10383857"/>
              <a:gd name="connsiteY6" fmla="*/ 4287287 h 6344517"/>
              <a:gd name="connsiteX7" fmla="*/ 9271942 w 10383857"/>
              <a:gd name="connsiteY7" fmla="*/ 2188117 h 6344517"/>
              <a:gd name="connsiteX8" fmla="*/ 10014819 w 10383857"/>
              <a:gd name="connsiteY8" fmla="*/ 291953 h 6344517"/>
              <a:gd name="connsiteX9" fmla="*/ 2221265 w 10383857"/>
              <a:gd name="connsiteY9" fmla="*/ 80693 h 6344517"/>
              <a:gd name="connsiteX10" fmla="*/ 171167 w 10383857"/>
              <a:gd name="connsiteY10" fmla="*/ 2450763 h 6344517"/>
              <a:gd name="connsiteX11" fmla="*/ 166900 w 10383857"/>
              <a:gd name="connsiteY11" fmla="*/ 3751045 h 6344517"/>
              <a:gd name="connsiteX12" fmla="*/ 2001934 w 10383857"/>
              <a:gd name="connsiteY12" fmla="*/ 4625661 h 6344517"/>
              <a:gd name="connsiteX0" fmla="*/ 2001934 w 10558490"/>
              <a:gd name="connsiteY0" fmla="*/ 4584570 h 6303426"/>
              <a:gd name="connsiteX1" fmla="*/ 2794485 w 10558490"/>
              <a:gd name="connsiteY1" fmla="*/ 5112085 h 6303426"/>
              <a:gd name="connsiteX2" fmla="*/ 3425247 w 10558490"/>
              <a:gd name="connsiteY2" fmla="*/ 5504656 h 6303426"/>
              <a:gd name="connsiteX3" fmla="*/ 4296361 w 10558490"/>
              <a:gd name="connsiteY3" fmla="*/ 5914794 h 6303426"/>
              <a:gd name="connsiteX4" fmla="*/ 5211182 w 10558490"/>
              <a:gd name="connsiteY4" fmla="*/ 6295648 h 6303426"/>
              <a:gd name="connsiteX5" fmla="*/ 6502746 w 10558490"/>
              <a:gd name="connsiteY5" fmla="*/ 5550969 h 6303426"/>
              <a:gd name="connsiteX6" fmla="*/ 7612527 w 10558490"/>
              <a:gd name="connsiteY6" fmla="*/ 4246196 h 6303426"/>
              <a:gd name="connsiteX7" fmla="*/ 9271942 w 10558490"/>
              <a:gd name="connsiteY7" fmla="*/ 2147026 h 6303426"/>
              <a:gd name="connsiteX8" fmla="*/ 9828516 w 10558490"/>
              <a:gd name="connsiteY8" fmla="*/ 1431857 h 6303426"/>
              <a:gd name="connsiteX9" fmla="*/ 10014819 w 10558490"/>
              <a:gd name="connsiteY9" fmla="*/ 250862 h 6303426"/>
              <a:gd name="connsiteX10" fmla="*/ 2221265 w 10558490"/>
              <a:gd name="connsiteY10" fmla="*/ 39602 h 6303426"/>
              <a:gd name="connsiteX11" fmla="*/ 171167 w 10558490"/>
              <a:gd name="connsiteY11" fmla="*/ 2409672 h 6303426"/>
              <a:gd name="connsiteX12" fmla="*/ 166900 w 10558490"/>
              <a:gd name="connsiteY12" fmla="*/ 3709954 h 6303426"/>
              <a:gd name="connsiteX13" fmla="*/ 2001934 w 10558490"/>
              <a:gd name="connsiteY13" fmla="*/ 4584570 h 6303426"/>
              <a:gd name="connsiteX0" fmla="*/ 2001934 w 11125461"/>
              <a:gd name="connsiteY0" fmla="*/ 4584570 h 6303426"/>
              <a:gd name="connsiteX1" fmla="*/ 2794485 w 11125461"/>
              <a:gd name="connsiteY1" fmla="*/ 5112085 h 6303426"/>
              <a:gd name="connsiteX2" fmla="*/ 3425247 w 11125461"/>
              <a:gd name="connsiteY2" fmla="*/ 5504656 h 6303426"/>
              <a:gd name="connsiteX3" fmla="*/ 4296361 w 11125461"/>
              <a:gd name="connsiteY3" fmla="*/ 5914794 h 6303426"/>
              <a:gd name="connsiteX4" fmla="*/ 5211182 w 11125461"/>
              <a:gd name="connsiteY4" fmla="*/ 6295648 h 6303426"/>
              <a:gd name="connsiteX5" fmla="*/ 6502746 w 11125461"/>
              <a:gd name="connsiteY5" fmla="*/ 5550969 h 6303426"/>
              <a:gd name="connsiteX6" fmla="*/ 7612527 w 11125461"/>
              <a:gd name="connsiteY6" fmla="*/ 4246196 h 6303426"/>
              <a:gd name="connsiteX7" fmla="*/ 9271942 w 11125461"/>
              <a:gd name="connsiteY7" fmla="*/ 2147026 h 6303426"/>
              <a:gd name="connsiteX8" fmla="*/ 11055925 w 11125461"/>
              <a:gd name="connsiteY8" fmla="*/ 1941302 h 6303426"/>
              <a:gd name="connsiteX9" fmla="*/ 10014819 w 11125461"/>
              <a:gd name="connsiteY9" fmla="*/ 250862 h 6303426"/>
              <a:gd name="connsiteX10" fmla="*/ 2221265 w 11125461"/>
              <a:gd name="connsiteY10" fmla="*/ 39602 h 6303426"/>
              <a:gd name="connsiteX11" fmla="*/ 171167 w 11125461"/>
              <a:gd name="connsiteY11" fmla="*/ 2409672 h 6303426"/>
              <a:gd name="connsiteX12" fmla="*/ 166900 w 11125461"/>
              <a:gd name="connsiteY12" fmla="*/ 3709954 h 6303426"/>
              <a:gd name="connsiteX13" fmla="*/ 2001934 w 11125461"/>
              <a:gd name="connsiteY13" fmla="*/ 4584570 h 6303426"/>
              <a:gd name="connsiteX0" fmla="*/ 2001934 w 11125461"/>
              <a:gd name="connsiteY0" fmla="*/ 4584570 h 6303426"/>
              <a:gd name="connsiteX1" fmla="*/ 2794485 w 11125461"/>
              <a:gd name="connsiteY1" fmla="*/ 5112085 h 6303426"/>
              <a:gd name="connsiteX2" fmla="*/ 3425247 w 11125461"/>
              <a:gd name="connsiteY2" fmla="*/ 5504656 h 6303426"/>
              <a:gd name="connsiteX3" fmla="*/ 4296361 w 11125461"/>
              <a:gd name="connsiteY3" fmla="*/ 5914794 h 6303426"/>
              <a:gd name="connsiteX4" fmla="*/ 5211182 w 11125461"/>
              <a:gd name="connsiteY4" fmla="*/ 6295648 h 6303426"/>
              <a:gd name="connsiteX5" fmla="*/ 6502746 w 11125461"/>
              <a:gd name="connsiteY5" fmla="*/ 5550969 h 6303426"/>
              <a:gd name="connsiteX6" fmla="*/ 7612527 w 11125461"/>
              <a:gd name="connsiteY6" fmla="*/ 4246196 h 6303426"/>
              <a:gd name="connsiteX7" fmla="*/ 9271942 w 11125461"/>
              <a:gd name="connsiteY7" fmla="*/ 2147026 h 6303426"/>
              <a:gd name="connsiteX8" fmla="*/ 11055925 w 11125461"/>
              <a:gd name="connsiteY8" fmla="*/ 1941302 h 6303426"/>
              <a:gd name="connsiteX9" fmla="*/ 10014819 w 11125461"/>
              <a:gd name="connsiteY9" fmla="*/ 250862 h 6303426"/>
              <a:gd name="connsiteX10" fmla="*/ 2221265 w 11125461"/>
              <a:gd name="connsiteY10" fmla="*/ 39602 h 6303426"/>
              <a:gd name="connsiteX11" fmla="*/ 171167 w 11125461"/>
              <a:gd name="connsiteY11" fmla="*/ 2409672 h 6303426"/>
              <a:gd name="connsiteX12" fmla="*/ 166900 w 11125461"/>
              <a:gd name="connsiteY12" fmla="*/ 3709954 h 6303426"/>
              <a:gd name="connsiteX13" fmla="*/ 2001934 w 11125461"/>
              <a:gd name="connsiteY13" fmla="*/ 4584570 h 6303426"/>
              <a:gd name="connsiteX0" fmla="*/ 2001934 w 11425814"/>
              <a:gd name="connsiteY0" fmla="*/ 4584570 h 6303426"/>
              <a:gd name="connsiteX1" fmla="*/ 2794485 w 11425814"/>
              <a:gd name="connsiteY1" fmla="*/ 5112085 h 6303426"/>
              <a:gd name="connsiteX2" fmla="*/ 3425247 w 11425814"/>
              <a:gd name="connsiteY2" fmla="*/ 5504656 h 6303426"/>
              <a:gd name="connsiteX3" fmla="*/ 4296361 w 11425814"/>
              <a:gd name="connsiteY3" fmla="*/ 5914794 h 6303426"/>
              <a:gd name="connsiteX4" fmla="*/ 5211182 w 11425814"/>
              <a:gd name="connsiteY4" fmla="*/ 6295648 h 6303426"/>
              <a:gd name="connsiteX5" fmla="*/ 6502746 w 11425814"/>
              <a:gd name="connsiteY5" fmla="*/ 5550969 h 6303426"/>
              <a:gd name="connsiteX6" fmla="*/ 7612527 w 11425814"/>
              <a:gd name="connsiteY6" fmla="*/ 4246196 h 6303426"/>
              <a:gd name="connsiteX7" fmla="*/ 9271942 w 11425814"/>
              <a:gd name="connsiteY7" fmla="*/ 2147026 h 6303426"/>
              <a:gd name="connsiteX8" fmla="*/ 11055925 w 11425814"/>
              <a:gd name="connsiteY8" fmla="*/ 1941302 h 6303426"/>
              <a:gd name="connsiteX9" fmla="*/ 10014819 w 11425814"/>
              <a:gd name="connsiteY9" fmla="*/ 250862 h 6303426"/>
              <a:gd name="connsiteX10" fmla="*/ 2221265 w 11425814"/>
              <a:gd name="connsiteY10" fmla="*/ 39602 h 6303426"/>
              <a:gd name="connsiteX11" fmla="*/ 171167 w 11425814"/>
              <a:gd name="connsiteY11" fmla="*/ 2409672 h 6303426"/>
              <a:gd name="connsiteX12" fmla="*/ 166900 w 11425814"/>
              <a:gd name="connsiteY12" fmla="*/ 3709954 h 6303426"/>
              <a:gd name="connsiteX13" fmla="*/ 2001934 w 11425814"/>
              <a:gd name="connsiteY13" fmla="*/ 4584570 h 6303426"/>
              <a:gd name="connsiteX0" fmla="*/ 2001934 w 11547329"/>
              <a:gd name="connsiteY0" fmla="*/ 4584570 h 6303426"/>
              <a:gd name="connsiteX1" fmla="*/ 2794485 w 11547329"/>
              <a:gd name="connsiteY1" fmla="*/ 5112085 h 6303426"/>
              <a:gd name="connsiteX2" fmla="*/ 3425247 w 11547329"/>
              <a:gd name="connsiteY2" fmla="*/ 5504656 h 6303426"/>
              <a:gd name="connsiteX3" fmla="*/ 4296361 w 11547329"/>
              <a:gd name="connsiteY3" fmla="*/ 5914794 h 6303426"/>
              <a:gd name="connsiteX4" fmla="*/ 5211182 w 11547329"/>
              <a:gd name="connsiteY4" fmla="*/ 6295648 h 6303426"/>
              <a:gd name="connsiteX5" fmla="*/ 6502746 w 11547329"/>
              <a:gd name="connsiteY5" fmla="*/ 5550969 h 6303426"/>
              <a:gd name="connsiteX6" fmla="*/ 7612527 w 11547329"/>
              <a:gd name="connsiteY6" fmla="*/ 4246196 h 6303426"/>
              <a:gd name="connsiteX7" fmla="*/ 9271942 w 11547329"/>
              <a:gd name="connsiteY7" fmla="*/ 2147026 h 6303426"/>
              <a:gd name="connsiteX8" fmla="*/ 11055925 w 11547329"/>
              <a:gd name="connsiteY8" fmla="*/ 1941302 h 6303426"/>
              <a:gd name="connsiteX9" fmla="*/ 10014819 w 11547329"/>
              <a:gd name="connsiteY9" fmla="*/ 250862 h 6303426"/>
              <a:gd name="connsiteX10" fmla="*/ 2221265 w 11547329"/>
              <a:gd name="connsiteY10" fmla="*/ 39602 h 6303426"/>
              <a:gd name="connsiteX11" fmla="*/ 171167 w 11547329"/>
              <a:gd name="connsiteY11" fmla="*/ 2409672 h 6303426"/>
              <a:gd name="connsiteX12" fmla="*/ 166900 w 11547329"/>
              <a:gd name="connsiteY12" fmla="*/ 3709954 h 6303426"/>
              <a:gd name="connsiteX13" fmla="*/ 2001934 w 11547329"/>
              <a:gd name="connsiteY13" fmla="*/ 4584570 h 6303426"/>
              <a:gd name="connsiteX0" fmla="*/ 2001934 w 11707212"/>
              <a:gd name="connsiteY0" fmla="*/ 4589509 h 6308365"/>
              <a:gd name="connsiteX1" fmla="*/ 2794485 w 11707212"/>
              <a:gd name="connsiteY1" fmla="*/ 5117024 h 6308365"/>
              <a:gd name="connsiteX2" fmla="*/ 3425247 w 11707212"/>
              <a:gd name="connsiteY2" fmla="*/ 5509595 h 6308365"/>
              <a:gd name="connsiteX3" fmla="*/ 4296361 w 11707212"/>
              <a:gd name="connsiteY3" fmla="*/ 5919733 h 6308365"/>
              <a:gd name="connsiteX4" fmla="*/ 5211182 w 11707212"/>
              <a:gd name="connsiteY4" fmla="*/ 6300587 h 6308365"/>
              <a:gd name="connsiteX5" fmla="*/ 6502746 w 11707212"/>
              <a:gd name="connsiteY5" fmla="*/ 5555908 h 6308365"/>
              <a:gd name="connsiteX6" fmla="*/ 7612527 w 11707212"/>
              <a:gd name="connsiteY6" fmla="*/ 4251135 h 6308365"/>
              <a:gd name="connsiteX7" fmla="*/ 9271942 w 11707212"/>
              <a:gd name="connsiteY7" fmla="*/ 2151965 h 6308365"/>
              <a:gd name="connsiteX8" fmla="*/ 11055925 w 11707212"/>
              <a:gd name="connsiteY8" fmla="*/ 1946241 h 6308365"/>
              <a:gd name="connsiteX9" fmla="*/ 10420302 w 11707212"/>
              <a:gd name="connsiteY9" fmla="*/ 232644 h 6308365"/>
              <a:gd name="connsiteX10" fmla="*/ 2221265 w 11707212"/>
              <a:gd name="connsiteY10" fmla="*/ 44541 h 6308365"/>
              <a:gd name="connsiteX11" fmla="*/ 171167 w 11707212"/>
              <a:gd name="connsiteY11" fmla="*/ 2414611 h 6308365"/>
              <a:gd name="connsiteX12" fmla="*/ 166900 w 11707212"/>
              <a:gd name="connsiteY12" fmla="*/ 3714893 h 6308365"/>
              <a:gd name="connsiteX13" fmla="*/ 2001934 w 11707212"/>
              <a:gd name="connsiteY13" fmla="*/ 4589509 h 6308365"/>
              <a:gd name="connsiteX0" fmla="*/ 2001934 w 11707212"/>
              <a:gd name="connsiteY0" fmla="*/ 4463507 h 6182363"/>
              <a:gd name="connsiteX1" fmla="*/ 2794485 w 11707212"/>
              <a:gd name="connsiteY1" fmla="*/ 4991022 h 6182363"/>
              <a:gd name="connsiteX2" fmla="*/ 3425247 w 11707212"/>
              <a:gd name="connsiteY2" fmla="*/ 5383593 h 6182363"/>
              <a:gd name="connsiteX3" fmla="*/ 4296361 w 11707212"/>
              <a:gd name="connsiteY3" fmla="*/ 5793731 h 6182363"/>
              <a:gd name="connsiteX4" fmla="*/ 5211182 w 11707212"/>
              <a:gd name="connsiteY4" fmla="*/ 6174585 h 6182363"/>
              <a:gd name="connsiteX5" fmla="*/ 6502746 w 11707212"/>
              <a:gd name="connsiteY5" fmla="*/ 5429906 h 6182363"/>
              <a:gd name="connsiteX6" fmla="*/ 7612527 w 11707212"/>
              <a:gd name="connsiteY6" fmla="*/ 4125133 h 6182363"/>
              <a:gd name="connsiteX7" fmla="*/ 9271942 w 11707212"/>
              <a:gd name="connsiteY7" fmla="*/ 2025963 h 6182363"/>
              <a:gd name="connsiteX8" fmla="*/ 11055925 w 11707212"/>
              <a:gd name="connsiteY8" fmla="*/ 1820239 h 6182363"/>
              <a:gd name="connsiteX9" fmla="*/ 10420302 w 11707212"/>
              <a:gd name="connsiteY9" fmla="*/ 106642 h 6182363"/>
              <a:gd name="connsiteX10" fmla="*/ 2144553 w 11707212"/>
              <a:gd name="connsiteY10" fmla="*/ 173262 h 6182363"/>
              <a:gd name="connsiteX11" fmla="*/ 171167 w 11707212"/>
              <a:gd name="connsiteY11" fmla="*/ 2288609 h 6182363"/>
              <a:gd name="connsiteX12" fmla="*/ 166900 w 11707212"/>
              <a:gd name="connsiteY12" fmla="*/ 3588891 h 6182363"/>
              <a:gd name="connsiteX13" fmla="*/ 2001934 w 11707212"/>
              <a:gd name="connsiteY13" fmla="*/ 4463507 h 6182363"/>
              <a:gd name="connsiteX0" fmla="*/ 2001934 w 11176835"/>
              <a:gd name="connsiteY0" fmla="*/ 6101703 h 7820559"/>
              <a:gd name="connsiteX1" fmla="*/ 2794485 w 11176835"/>
              <a:gd name="connsiteY1" fmla="*/ 6629218 h 7820559"/>
              <a:gd name="connsiteX2" fmla="*/ 3425247 w 11176835"/>
              <a:gd name="connsiteY2" fmla="*/ 7021789 h 7820559"/>
              <a:gd name="connsiteX3" fmla="*/ 4296361 w 11176835"/>
              <a:gd name="connsiteY3" fmla="*/ 7431927 h 7820559"/>
              <a:gd name="connsiteX4" fmla="*/ 5211182 w 11176835"/>
              <a:gd name="connsiteY4" fmla="*/ 7812781 h 7820559"/>
              <a:gd name="connsiteX5" fmla="*/ 6502746 w 11176835"/>
              <a:gd name="connsiteY5" fmla="*/ 7068102 h 7820559"/>
              <a:gd name="connsiteX6" fmla="*/ 7612527 w 11176835"/>
              <a:gd name="connsiteY6" fmla="*/ 5763329 h 7820559"/>
              <a:gd name="connsiteX7" fmla="*/ 9271942 w 11176835"/>
              <a:gd name="connsiteY7" fmla="*/ 3664159 h 7820559"/>
              <a:gd name="connsiteX8" fmla="*/ 11055925 w 11176835"/>
              <a:gd name="connsiteY8" fmla="*/ 3458435 h 7820559"/>
              <a:gd name="connsiteX9" fmla="*/ 6690757 w 11176835"/>
              <a:gd name="connsiteY9" fmla="*/ 19341 h 7820559"/>
              <a:gd name="connsiteX10" fmla="*/ 2144553 w 11176835"/>
              <a:gd name="connsiteY10" fmla="*/ 1811458 h 7820559"/>
              <a:gd name="connsiteX11" fmla="*/ 171167 w 11176835"/>
              <a:gd name="connsiteY11" fmla="*/ 3926805 h 7820559"/>
              <a:gd name="connsiteX12" fmla="*/ 166900 w 11176835"/>
              <a:gd name="connsiteY12" fmla="*/ 5227087 h 7820559"/>
              <a:gd name="connsiteX13" fmla="*/ 2001934 w 11176835"/>
              <a:gd name="connsiteY13" fmla="*/ 6101703 h 7820559"/>
              <a:gd name="connsiteX0" fmla="*/ 2001934 w 11177534"/>
              <a:gd name="connsiteY0" fmla="*/ 6101703 h 7820559"/>
              <a:gd name="connsiteX1" fmla="*/ 2794485 w 11177534"/>
              <a:gd name="connsiteY1" fmla="*/ 6629218 h 7820559"/>
              <a:gd name="connsiteX2" fmla="*/ 3425247 w 11177534"/>
              <a:gd name="connsiteY2" fmla="*/ 7021789 h 7820559"/>
              <a:gd name="connsiteX3" fmla="*/ 4296361 w 11177534"/>
              <a:gd name="connsiteY3" fmla="*/ 7431927 h 7820559"/>
              <a:gd name="connsiteX4" fmla="*/ 5211182 w 11177534"/>
              <a:gd name="connsiteY4" fmla="*/ 7812781 h 7820559"/>
              <a:gd name="connsiteX5" fmla="*/ 6502746 w 11177534"/>
              <a:gd name="connsiteY5" fmla="*/ 7068102 h 7820559"/>
              <a:gd name="connsiteX6" fmla="*/ 7612527 w 11177534"/>
              <a:gd name="connsiteY6" fmla="*/ 5763329 h 7820559"/>
              <a:gd name="connsiteX7" fmla="*/ 9271942 w 11177534"/>
              <a:gd name="connsiteY7" fmla="*/ 3664159 h 7820559"/>
              <a:gd name="connsiteX8" fmla="*/ 11055925 w 11177534"/>
              <a:gd name="connsiteY8" fmla="*/ 3458435 h 7820559"/>
              <a:gd name="connsiteX9" fmla="*/ 6690757 w 11177534"/>
              <a:gd name="connsiteY9" fmla="*/ 19341 h 7820559"/>
              <a:gd name="connsiteX10" fmla="*/ 2144553 w 11177534"/>
              <a:gd name="connsiteY10" fmla="*/ 1811458 h 7820559"/>
              <a:gd name="connsiteX11" fmla="*/ 171167 w 11177534"/>
              <a:gd name="connsiteY11" fmla="*/ 3926805 h 7820559"/>
              <a:gd name="connsiteX12" fmla="*/ 166900 w 11177534"/>
              <a:gd name="connsiteY12" fmla="*/ 5227087 h 7820559"/>
              <a:gd name="connsiteX13" fmla="*/ 2001934 w 11177534"/>
              <a:gd name="connsiteY13" fmla="*/ 6101703 h 7820559"/>
              <a:gd name="connsiteX0" fmla="*/ 2001934 w 11060468"/>
              <a:gd name="connsiteY0" fmla="*/ 6101703 h 7820559"/>
              <a:gd name="connsiteX1" fmla="*/ 2794485 w 11060468"/>
              <a:gd name="connsiteY1" fmla="*/ 6629218 h 7820559"/>
              <a:gd name="connsiteX2" fmla="*/ 3425247 w 11060468"/>
              <a:gd name="connsiteY2" fmla="*/ 7021789 h 7820559"/>
              <a:gd name="connsiteX3" fmla="*/ 4296361 w 11060468"/>
              <a:gd name="connsiteY3" fmla="*/ 7431927 h 7820559"/>
              <a:gd name="connsiteX4" fmla="*/ 5211182 w 11060468"/>
              <a:gd name="connsiteY4" fmla="*/ 7812781 h 7820559"/>
              <a:gd name="connsiteX5" fmla="*/ 6502746 w 11060468"/>
              <a:gd name="connsiteY5" fmla="*/ 7068102 h 7820559"/>
              <a:gd name="connsiteX6" fmla="*/ 7612527 w 11060468"/>
              <a:gd name="connsiteY6" fmla="*/ 5763329 h 7820559"/>
              <a:gd name="connsiteX7" fmla="*/ 9271942 w 11060468"/>
              <a:gd name="connsiteY7" fmla="*/ 3664159 h 7820559"/>
              <a:gd name="connsiteX8" fmla="*/ 11055925 w 11060468"/>
              <a:gd name="connsiteY8" fmla="*/ 3458435 h 7820559"/>
              <a:gd name="connsiteX9" fmla="*/ 9682150 w 11060468"/>
              <a:gd name="connsiteY9" fmla="*/ 1161488 h 7820559"/>
              <a:gd name="connsiteX10" fmla="*/ 6690757 w 11060468"/>
              <a:gd name="connsiteY10" fmla="*/ 19341 h 7820559"/>
              <a:gd name="connsiteX11" fmla="*/ 2144553 w 11060468"/>
              <a:gd name="connsiteY11" fmla="*/ 1811458 h 7820559"/>
              <a:gd name="connsiteX12" fmla="*/ 171167 w 11060468"/>
              <a:gd name="connsiteY12" fmla="*/ 3926805 h 7820559"/>
              <a:gd name="connsiteX13" fmla="*/ 166900 w 11060468"/>
              <a:gd name="connsiteY13" fmla="*/ 5227087 h 7820559"/>
              <a:gd name="connsiteX14" fmla="*/ 2001934 w 11060468"/>
              <a:gd name="connsiteY14" fmla="*/ 6101703 h 7820559"/>
              <a:gd name="connsiteX0" fmla="*/ 2001934 w 11170899"/>
              <a:gd name="connsiteY0" fmla="*/ 6101703 h 7820559"/>
              <a:gd name="connsiteX1" fmla="*/ 2794485 w 11170899"/>
              <a:gd name="connsiteY1" fmla="*/ 6629218 h 7820559"/>
              <a:gd name="connsiteX2" fmla="*/ 3425247 w 11170899"/>
              <a:gd name="connsiteY2" fmla="*/ 7021789 h 7820559"/>
              <a:gd name="connsiteX3" fmla="*/ 4296361 w 11170899"/>
              <a:gd name="connsiteY3" fmla="*/ 7431927 h 7820559"/>
              <a:gd name="connsiteX4" fmla="*/ 5211182 w 11170899"/>
              <a:gd name="connsiteY4" fmla="*/ 7812781 h 7820559"/>
              <a:gd name="connsiteX5" fmla="*/ 6502746 w 11170899"/>
              <a:gd name="connsiteY5" fmla="*/ 7068102 h 7820559"/>
              <a:gd name="connsiteX6" fmla="*/ 7612527 w 11170899"/>
              <a:gd name="connsiteY6" fmla="*/ 5763329 h 7820559"/>
              <a:gd name="connsiteX7" fmla="*/ 9271942 w 11170899"/>
              <a:gd name="connsiteY7" fmla="*/ 3664159 h 7820559"/>
              <a:gd name="connsiteX8" fmla="*/ 11055925 w 11170899"/>
              <a:gd name="connsiteY8" fmla="*/ 3458435 h 7820559"/>
              <a:gd name="connsiteX9" fmla="*/ 9682150 w 11170899"/>
              <a:gd name="connsiteY9" fmla="*/ 1161488 h 7820559"/>
              <a:gd name="connsiteX10" fmla="*/ 11095963 w 11170899"/>
              <a:gd name="connsiteY10" fmla="*/ 1084228 h 7820559"/>
              <a:gd name="connsiteX11" fmla="*/ 6690757 w 11170899"/>
              <a:gd name="connsiteY11" fmla="*/ 19341 h 7820559"/>
              <a:gd name="connsiteX12" fmla="*/ 2144553 w 11170899"/>
              <a:gd name="connsiteY12" fmla="*/ 1811458 h 7820559"/>
              <a:gd name="connsiteX13" fmla="*/ 171167 w 11170899"/>
              <a:gd name="connsiteY13" fmla="*/ 3926805 h 7820559"/>
              <a:gd name="connsiteX14" fmla="*/ 166900 w 11170899"/>
              <a:gd name="connsiteY14" fmla="*/ 5227087 h 7820559"/>
              <a:gd name="connsiteX15" fmla="*/ 2001934 w 11170899"/>
              <a:gd name="connsiteY15" fmla="*/ 6101703 h 7820559"/>
              <a:gd name="connsiteX0" fmla="*/ 2001934 w 11574495"/>
              <a:gd name="connsiteY0" fmla="*/ 6101703 h 7820559"/>
              <a:gd name="connsiteX1" fmla="*/ 2794485 w 11574495"/>
              <a:gd name="connsiteY1" fmla="*/ 6629218 h 7820559"/>
              <a:gd name="connsiteX2" fmla="*/ 3425247 w 11574495"/>
              <a:gd name="connsiteY2" fmla="*/ 7021789 h 7820559"/>
              <a:gd name="connsiteX3" fmla="*/ 4296361 w 11574495"/>
              <a:gd name="connsiteY3" fmla="*/ 7431927 h 7820559"/>
              <a:gd name="connsiteX4" fmla="*/ 5211182 w 11574495"/>
              <a:gd name="connsiteY4" fmla="*/ 7812781 h 7820559"/>
              <a:gd name="connsiteX5" fmla="*/ 6502746 w 11574495"/>
              <a:gd name="connsiteY5" fmla="*/ 7068102 h 7820559"/>
              <a:gd name="connsiteX6" fmla="*/ 7612527 w 11574495"/>
              <a:gd name="connsiteY6" fmla="*/ 5763329 h 7820559"/>
              <a:gd name="connsiteX7" fmla="*/ 9271942 w 11574495"/>
              <a:gd name="connsiteY7" fmla="*/ 3664159 h 7820559"/>
              <a:gd name="connsiteX8" fmla="*/ 11055925 w 11574495"/>
              <a:gd name="connsiteY8" fmla="*/ 3458435 h 7820559"/>
              <a:gd name="connsiteX9" fmla="*/ 11290974 w 11574495"/>
              <a:gd name="connsiteY9" fmla="*/ 1316011 h 7820559"/>
              <a:gd name="connsiteX10" fmla="*/ 11095963 w 11574495"/>
              <a:gd name="connsiteY10" fmla="*/ 1084228 h 7820559"/>
              <a:gd name="connsiteX11" fmla="*/ 6690757 w 11574495"/>
              <a:gd name="connsiteY11" fmla="*/ 19341 h 7820559"/>
              <a:gd name="connsiteX12" fmla="*/ 2144553 w 11574495"/>
              <a:gd name="connsiteY12" fmla="*/ 1811458 h 7820559"/>
              <a:gd name="connsiteX13" fmla="*/ 171167 w 11574495"/>
              <a:gd name="connsiteY13" fmla="*/ 3926805 h 7820559"/>
              <a:gd name="connsiteX14" fmla="*/ 166900 w 11574495"/>
              <a:gd name="connsiteY14" fmla="*/ 5227087 h 7820559"/>
              <a:gd name="connsiteX15" fmla="*/ 2001934 w 11574495"/>
              <a:gd name="connsiteY15" fmla="*/ 6101703 h 7820559"/>
              <a:gd name="connsiteX0" fmla="*/ 2001934 w 11989509"/>
              <a:gd name="connsiteY0" fmla="*/ 6101703 h 7820559"/>
              <a:gd name="connsiteX1" fmla="*/ 2794485 w 11989509"/>
              <a:gd name="connsiteY1" fmla="*/ 6629218 h 7820559"/>
              <a:gd name="connsiteX2" fmla="*/ 3425247 w 11989509"/>
              <a:gd name="connsiteY2" fmla="*/ 7021789 h 7820559"/>
              <a:gd name="connsiteX3" fmla="*/ 4296361 w 11989509"/>
              <a:gd name="connsiteY3" fmla="*/ 7431927 h 7820559"/>
              <a:gd name="connsiteX4" fmla="*/ 5211182 w 11989509"/>
              <a:gd name="connsiteY4" fmla="*/ 7812781 h 7820559"/>
              <a:gd name="connsiteX5" fmla="*/ 6502746 w 11989509"/>
              <a:gd name="connsiteY5" fmla="*/ 7068102 h 7820559"/>
              <a:gd name="connsiteX6" fmla="*/ 7612527 w 11989509"/>
              <a:gd name="connsiteY6" fmla="*/ 5763329 h 7820559"/>
              <a:gd name="connsiteX7" fmla="*/ 9271942 w 11989509"/>
              <a:gd name="connsiteY7" fmla="*/ 3664159 h 7820559"/>
              <a:gd name="connsiteX8" fmla="*/ 11055925 w 11989509"/>
              <a:gd name="connsiteY8" fmla="*/ 3458435 h 7820559"/>
              <a:gd name="connsiteX9" fmla="*/ 11778496 w 11989509"/>
              <a:gd name="connsiteY9" fmla="*/ 1341765 h 7820559"/>
              <a:gd name="connsiteX10" fmla="*/ 11095963 w 11989509"/>
              <a:gd name="connsiteY10" fmla="*/ 1084228 h 7820559"/>
              <a:gd name="connsiteX11" fmla="*/ 6690757 w 11989509"/>
              <a:gd name="connsiteY11" fmla="*/ 19341 h 7820559"/>
              <a:gd name="connsiteX12" fmla="*/ 2144553 w 11989509"/>
              <a:gd name="connsiteY12" fmla="*/ 1811458 h 7820559"/>
              <a:gd name="connsiteX13" fmla="*/ 171167 w 11989509"/>
              <a:gd name="connsiteY13" fmla="*/ 3926805 h 7820559"/>
              <a:gd name="connsiteX14" fmla="*/ 166900 w 11989509"/>
              <a:gd name="connsiteY14" fmla="*/ 5227087 h 7820559"/>
              <a:gd name="connsiteX15" fmla="*/ 2001934 w 11989509"/>
              <a:gd name="connsiteY15" fmla="*/ 6101703 h 7820559"/>
              <a:gd name="connsiteX0" fmla="*/ 2001934 w 11778496"/>
              <a:gd name="connsiteY0" fmla="*/ 6101703 h 7820559"/>
              <a:gd name="connsiteX1" fmla="*/ 2794485 w 11778496"/>
              <a:gd name="connsiteY1" fmla="*/ 6629218 h 7820559"/>
              <a:gd name="connsiteX2" fmla="*/ 3425247 w 11778496"/>
              <a:gd name="connsiteY2" fmla="*/ 7021789 h 7820559"/>
              <a:gd name="connsiteX3" fmla="*/ 4296361 w 11778496"/>
              <a:gd name="connsiteY3" fmla="*/ 7431927 h 7820559"/>
              <a:gd name="connsiteX4" fmla="*/ 5211182 w 11778496"/>
              <a:gd name="connsiteY4" fmla="*/ 7812781 h 7820559"/>
              <a:gd name="connsiteX5" fmla="*/ 6502746 w 11778496"/>
              <a:gd name="connsiteY5" fmla="*/ 7068102 h 7820559"/>
              <a:gd name="connsiteX6" fmla="*/ 7612527 w 11778496"/>
              <a:gd name="connsiteY6" fmla="*/ 5763329 h 7820559"/>
              <a:gd name="connsiteX7" fmla="*/ 9271942 w 11778496"/>
              <a:gd name="connsiteY7" fmla="*/ 3664159 h 7820559"/>
              <a:gd name="connsiteX8" fmla="*/ 11055925 w 11778496"/>
              <a:gd name="connsiteY8" fmla="*/ 3458435 h 7820559"/>
              <a:gd name="connsiteX9" fmla="*/ 11778496 w 11778496"/>
              <a:gd name="connsiteY9" fmla="*/ 1341765 h 7820559"/>
              <a:gd name="connsiteX10" fmla="*/ 11095963 w 11778496"/>
              <a:gd name="connsiteY10" fmla="*/ 1084228 h 7820559"/>
              <a:gd name="connsiteX11" fmla="*/ 6690757 w 11778496"/>
              <a:gd name="connsiteY11" fmla="*/ 19341 h 7820559"/>
              <a:gd name="connsiteX12" fmla="*/ 2144553 w 11778496"/>
              <a:gd name="connsiteY12" fmla="*/ 1811458 h 7820559"/>
              <a:gd name="connsiteX13" fmla="*/ 171167 w 11778496"/>
              <a:gd name="connsiteY13" fmla="*/ 3926805 h 7820559"/>
              <a:gd name="connsiteX14" fmla="*/ 166900 w 11778496"/>
              <a:gd name="connsiteY14" fmla="*/ 5227087 h 7820559"/>
              <a:gd name="connsiteX15" fmla="*/ 2001934 w 11778496"/>
              <a:gd name="connsiteY15" fmla="*/ 6101703 h 7820559"/>
              <a:gd name="connsiteX0" fmla="*/ 2001934 w 11778496"/>
              <a:gd name="connsiteY0" fmla="*/ 6091137 h 7809993"/>
              <a:gd name="connsiteX1" fmla="*/ 2794485 w 11778496"/>
              <a:gd name="connsiteY1" fmla="*/ 6618652 h 7809993"/>
              <a:gd name="connsiteX2" fmla="*/ 3425247 w 11778496"/>
              <a:gd name="connsiteY2" fmla="*/ 7011223 h 7809993"/>
              <a:gd name="connsiteX3" fmla="*/ 4296361 w 11778496"/>
              <a:gd name="connsiteY3" fmla="*/ 7421361 h 7809993"/>
              <a:gd name="connsiteX4" fmla="*/ 5211182 w 11778496"/>
              <a:gd name="connsiteY4" fmla="*/ 7802215 h 7809993"/>
              <a:gd name="connsiteX5" fmla="*/ 6502746 w 11778496"/>
              <a:gd name="connsiteY5" fmla="*/ 7057536 h 7809993"/>
              <a:gd name="connsiteX6" fmla="*/ 7612527 w 11778496"/>
              <a:gd name="connsiteY6" fmla="*/ 5752763 h 7809993"/>
              <a:gd name="connsiteX7" fmla="*/ 9271942 w 11778496"/>
              <a:gd name="connsiteY7" fmla="*/ 3653593 h 7809993"/>
              <a:gd name="connsiteX8" fmla="*/ 11055925 w 11778496"/>
              <a:gd name="connsiteY8" fmla="*/ 3447869 h 7809993"/>
              <a:gd name="connsiteX9" fmla="*/ 11778496 w 11778496"/>
              <a:gd name="connsiteY9" fmla="*/ 1331199 h 7809993"/>
              <a:gd name="connsiteX10" fmla="*/ 11095963 w 11778496"/>
              <a:gd name="connsiteY10" fmla="*/ 1073662 h 7809993"/>
              <a:gd name="connsiteX11" fmla="*/ 6690757 w 11778496"/>
              <a:gd name="connsiteY11" fmla="*/ 8775 h 7809993"/>
              <a:gd name="connsiteX12" fmla="*/ 3710006 w 11778496"/>
              <a:gd name="connsiteY12" fmla="*/ 429819 h 7809993"/>
              <a:gd name="connsiteX13" fmla="*/ 2144553 w 11778496"/>
              <a:gd name="connsiteY13" fmla="*/ 1800892 h 7809993"/>
              <a:gd name="connsiteX14" fmla="*/ 171167 w 11778496"/>
              <a:gd name="connsiteY14" fmla="*/ 3916239 h 7809993"/>
              <a:gd name="connsiteX15" fmla="*/ 166900 w 11778496"/>
              <a:gd name="connsiteY15" fmla="*/ 5216521 h 7809993"/>
              <a:gd name="connsiteX16" fmla="*/ 2001934 w 11778496"/>
              <a:gd name="connsiteY16" fmla="*/ 6091137 h 7809993"/>
              <a:gd name="connsiteX0" fmla="*/ 2001934 w 11778496"/>
              <a:gd name="connsiteY0" fmla="*/ 6097200 h 7816056"/>
              <a:gd name="connsiteX1" fmla="*/ 2794485 w 11778496"/>
              <a:gd name="connsiteY1" fmla="*/ 6624715 h 7816056"/>
              <a:gd name="connsiteX2" fmla="*/ 3425247 w 11778496"/>
              <a:gd name="connsiteY2" fmla="*/ 7017286 h 7816056"/>
              <a:gd name="connsiteX3" fmla="*/ 4296361 w 11778496"/>
              <a:gd name="connsiteY3" fmla="*/ 7427424 h 7816056"/>
              <a:gd name="connsiteX4" fmla="*/ 5211182 w 11778496"/>
              <a:gd name="connsiteY4" fmla="*/ 7808278 h 7816056"/>
              <a:gd name="connsiteX5" fmla="*/ 6502746 w 11778496"/>
              <a:gd name="connsiteY5" fmla="*/ 7063599 h 7816056"/>
              <a:gd name="connsiteX6" fmla="*/ 7612527 w 11778496"/>
              <a:gd name="connsiteY6" fmla="*/ 5758826 h 7816056"/>
              <a:gd name="connsiteX7" fmla="*/ 9271942 w 11778496"/>
              <a:gd name="connsiteY7" fmla="*/ 3659656 h 7816056"/>
              <a:gd name="connsiteX8" fmla="*/ 11055925 w 11778496"/>
              <a:gd name="connsiteY8" fmla="*/ 3453932 h 7816056"/>
              <a:gd name="connsiteX9" fmla="*/ 11778496 w 11778496"/>
              <a:gd name="connsiteY9" fmla="*/ 1337262 h 7816056"/>
              <a:gd name="connsiteX10" fmla="*/ 10120918 w 11778496"/>
              <a:gd name="connsiteY10" fmla="*/ 641911 h 7816056"/>
              <a:gd name="connsiteX11" fmla="*/ 6690757 w 11778496"/>
              <a:gd name="connsiteY11" fmla="*/ 14838 h 7816056"/>
              <a:gd name="connsiteX12" fmla="*/ 3710006 w 11778496"/>
              <a:gd name="connsiteY12" fmla="*/ 435882 h 7816056"/>
              <a:gd name="connsiteX13" fmla="*/ 2144553 w 11778496"/>
              <a:gd name="connsiteY13" fmla="*/ 1806955 h 7816056"/>
              <a:gd name="connsiteX14" fmla="*/ 171167 w 11778496"/>
              <a:gd name="connsiteY14" fmla="*/ 3922302 h 7816056"/>
              <a:gd name="connsiteX15" fmla="*/ 166900 w 11778496"/>
              <a:gd name="connsiteY15" fmla="*/ 5222584 h 7816056"/>
              <a:gd name="connsiteX16" fmla="*/ 2001934 w 11778496"/>
              <a:gd name="connsiteY16" fmla="*/ 6097200 h 7816056"/>
              <a:gd name="connsiteX0" fmla="*/ 2001934 w 11778496"/>
              <a:gd name="connsiteY0" fmla="*/ 6097200 h 7816056"/>
              <a:gd name="connsiteX1" fmla="*/ 2794485 w 11778496"/>
              <a:gd name="connsiteY1" fmla="*/ 6624715 h 7816056"/>
              <a:gd name="connsiteX2" fmla="*/ 3425247 w 11778496"/>
              <a:gd name="connsiteY2" fmla="*/ 7017286 h 7816056"/>
              <a:gd name="connsiteX3" fmla="*/ 4296361 w 11778496"/>
              <a:gd name="connsiteY3" fmla="*/ 7427424 h 7816056"/>
              <a:gd name="connsiteX4" fmla="*/ 5211182 w 11778496"/>
              <a:gd name="connsiteY4" fmla="*/ 7808278 h 7816056"/>
              <a:gd name="connsiteX5" fmla="*/ 6502746 w 11778496"/>
              <a:gd name="connsiteY5" fmla="*/ 7063599 h 7816056"/>
              <a:gd name="connsiteX6" fmla="*/ 7612527 w 11778496"/>
              <a:gd name="connsiteY6" fmla="*/ 5758826 h 7816056"/>
              <a:gd name="connsiteX7" fmla="*/ 9353449 w 11778496"/>
              <a:gd name="connsiteY7" fmla="*/ 3774475 h 7816056"/>
              <a:gd name="connsiteX8" fmla="*/ 11055925 w 11778496"/>
              <a:gd name="connsiteY8" fmla="*/ 3453932 h 7816056"/>
              <a:gd name="connsiteX9" fmla="*/ 11778496 w 11778496"/>
              <a:gd name="connsiteY9" fmla="*/ 1337262 h 7816056"/>
              <a:gd name="connsiteX10" fmla="*/ 10120918 w 11778496"/>
              <a:gd name="connsiteY10" fmla="*/ 641911 h 7816056"/>
              <a:gd name="connsiteX11" fmla="*/ 6690757 w 11778496"/>
              <a:gd name="connsiteY11" fmla="*/ 14838 h 7816056"/>
              <a:gd name="connsiteX12" fmla="*/ 3710006 w 11778496"/>
              <a:gd name="connsiteY12" fmla="*/ 435882 h 7816056"/>
              <a:gd name="connsiteX13" fmla="*/ 2144553 w 11778496"/>
              <a:gd name="connsiteY13" fmla="*/ 1806955 h 7816056"/>
              <a:gd name="connsiteX14" fmla="*/ 171167 w 11778496"/>
              <a:gd name="connsiteY14" fmla="*/ 3922302 h 7816056"/>
              <a:gd name="connsiteX15" fmla="*/ 166900 w 11778496"/>
              <a:gd name="connsiteY15" fmla="*/ 5222584 h 7816056"/>
              <a:gd name="connsiteX16" fmla="*/ 2001934 w 11778496"/>
              <a:gd name="connsiteY16" fmla="*/ 6097200 h 781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8496" h="7816056">
                <a:moveTo>
                  <a:pt x="2001934" y="6097200"/>
                </a:moveTo>
                <a:cubicBezTo>
                  <a:pt x="2439865" y="6330889"/>
                  <a:pt x="2557266" y="6471367"/>
                  <a:pt x="2794485" y="6624715"/>
                </a:cubicBezTo>
                <a:cubicBezTo>
                  <a:pt x="3031704" y="6778063"/>
                  <a:pt x="3174934" y="6883501"/>
                  <a:pt x="3425247" y="7017286"/>
                </a:cubicBezTo>
                <a:cubicBezTo>
                  <a:pt x="3675560" y="7151071"/>
                  <a:pt x="3998705" y="7295592"/>
                  <a:pt x="4296361" y="7427424"/>
                </a:cubicBezTo>
                <a:cubicBezTo>
                  <a:pt x="4594017" y="7559256"/>
                  <a:pt x="4843451" y="7868915"/>
                  <a:pt x="5211182" y="7808278"/>
                </a:cubicBezTo>
                <a:cubicBezTo>
                  <a:pt x="5578913" y="7747641"/>
                  <a:pt x="6102522" y="7405174"/>
                  <a:pt x="6502746" y="7063599"/>
                </a:cubicBezTo>
                <a:cubicBezTo>
                  <a:pt x="6902970" y="6722024"/>
                  <a:pt x="7137410" y="6307013"/>
                  <a:pt x="7612527" y="5758826"/>
                </a:cubicBezTo>
                <a:cubicBezTo>
                  <a:pt x="8087644" y="5210639"/>
                  <a:pt x="8984117" y="4243532"/>
                  <a:pt x="9353449" y="3774475"/>
                </a:cubicBezTo>
                <a:cubicBezTo>
                  <a:pt x="9887170" y="3745397"/>
                  <a:pt x="10932112" y="3769959"/>
                  <a:pt x="11055925" y="3453932"/>
                </a:cubicBezTo>
                <a:cubicBezTo>
                  <a:pt x="11124293" y="3036820"/>
                  <a:pt x="11774743" y="2167982"/>
                  <a:pt x="11778496" y="1337262"/>
                </a:cubicBezTo>
                <a:cubicBezTo>
                  <a:pt x="11529220" y="950145"/>
                  <a:pt x="10619483" y="832269"/>
                  <a:pt x="10120918" y="641911"/>
                </a:cubicBezTo>
                <a:cubicBezTo>
                  <a:pt x="9622353" y="451553"/>
                  <a:pt x="8165511" y="-96761"/>
                  <a:pt x="6690757" y="14838"/>
                </a:cubicBezTo>
                <a:cubicBezTo>
                  <a:pt x="5216003" y="126437"/>
                  <a:pt x="4467707" y="137196"/>
                  <a:pt x="3710006" y="435882"/>
                </a:cubicBezTo>
                <a:cubicBezTo>
                  <a:pt x="2952305" y="734568"/>
                  <a:pt x="2490598" y="1444791"/>
                  <a:pt x="2144553" y="1806955"/>
                </a:cubicBezTo>
                <a:lnTo>
                  <a:pt x="171167" y="3922302"/>
                </a:lnTo>
                <a:cubicBezTo>
                  <a:pt x="44167" y="3918492"/>
                  <a:pt x="-138228" y="4860101"/>
                  <a:pt x="166900" y="5222584"/>
                </a:cubicBezTo>
                <a:cubicBezTo>
                  <a:pt x="472028" y="5585067"/>
                  <a:pt x="1564003" y="5863511"/>
                  <a:pt x="2001934" y="6097200"/>
                </a:cubicBezTo>
                <a:close/>
              </a:path>
            </a:pathLst>
          </a:custGeom>
          <a:solidFill>
            <a:schemeClr val="tx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 name="Title 1"/>
          <p:cNvSpPr>
            <a:spLocks noGrp="1"/>
          </p:cNvSpPr>
          <p:nvPr>
            <p:ph type="title"/>
          </p:nvPr>
        </p:nvSpPr>
        <p:spPr/>
        <p:txBody>
          <a:bodyPr/>
          <a:lstStyle/>
          <a:p>
            <a:r>
              <a:rPr lang="en-US" dirty="0" err="1"/>
              <a:t>Ndërtimi</a:t>
            </a:r>
            <a:r>
              <a:rPr lang="en-US" dirty="0"/>
              <a:t> i </a:t>
            </a:r>
            <a:r>
              <a:rPr lang="en-US" dirty="0" err="1"/>
              <a:t>landfillit</a:t>
            </a:r>
            <a:r>
              <a:rPr lang="en-US" dirty="0"/>
              <a:t> </a:t>
            </a:r>
            <a:r>
              <a:rPr lang="en-US" dirty="0" err="1"/>
              <a:t>dhe</a:t>
            </a:r>
            <a:r>
              <a:rPr lang="en-US" dirty="0"/>
              <a:t> </a:t>
            </a:r>
            <a:r>
              <a:rPr lang="en-US" dirty="0" err="1"/>
              <a:t>veprimi</a:t>
            </a:r>
            <a:r>
              <a:rPr lang="en-US" dirty="0"/>
              <a:t> 2</a:t>
            </a:r>
          </a:p>
        </p:txBody>
      </p:sp>
      <p:sp>
        <p:nvSpPr>
          <p:cNvPr id="3" name="Slide Number Placeholder 2"/>
          <p:cNvSpPr>
            <a:spLocks noGrp="1"/>
          </p:cNvSpPr>
          <p:nvPr>
            <p:ph type="sldNum" sz="quarter" idx="10"/>
          </p:nvPr>
        </p:nvSpPr>
        <p:spPr/>
        <p:txBody>
          <a:bodyPr/>
          <a:lstStyle/>
          <a:p>
            <a:fld id="{90C178E1-61AB-4843-A634-BC06E62FB37B}" type="slidenum">
              <a:rPr lang="de-CH" altLang="en-US" smtClean="0"/>
              <a:pPr/>
              <a:t>19</a:t>
            </a:fld>
            <a:endParaRPr lang="de-CH" altLang="en-US"/>
          </a:p>
        </p:txBody>
      </p:sp>
      <p:pic>
        <p:nvPicPr>
          <p:cNvPr id="5" name="Picture"/>
          <p:cNvPicPr/>
          <p:nvPr/>
        </p:nvPicPr>
        <p:blipFill>
          <a:blip r:embed="rId2"/>
          <a:stretch>
            <a:fillRect/>
          </a:stretch>
        </p:blipFill>
        <p:spPr bwMode="auto">
          <a:xfrm>
            <a:off x="7668344" y="1052736"/>
            <a:ext cx="1206500" cy="231775"/>
          </a:xfrm>
          <a:prstGeom prst="rect">
            <a:avLst/>
          </a:prstGeom>
          <a:noFill/>
          <a:ln w="9525">
            <a:noFill/>
            <a:miter lim="800000"/>
            <a:headEnd/>
            <a:tailEnd/>
          </a:ln>
        </p:spPr>
      </p:pic>
      <p:grpSp>
        <p:nvGrpSpPr>
          <p:cNvPr id="16" name="Group 15"/>
          <p:cNvGrpSpPr/>
          <p:nvPr/>
        </p:nvGrpSpPr>
        <p:grpSpPr>
          <a:xfrm>
            <a:off x="6372200" y="1647992"/>
            <a:ext cx="1520392" cy="648072"/>
            <a:chOff x="899592" y="5445224"/>
            <a:chExt cx="1520392" cy="648072"/>
          </a:xfrm>
        </p:grpSpPr>
        <p:sp>
          <p:nvSpPr>
            <p:cNvPr id="11" name="Rectangle 10"/>
            <p:cNvSpPr/>
            <p:nvPr/>
          </p:nvSpPr>
          <p:spPr bwMode="auto">
            <a:xfrm>
              <a:off x="899592" y="5445224"/>
              <a:ext cx="1520392" cy="648072"/>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2" name="Rectangle 11"/>
            <p:cNvSpPr/>
            <p:nvPr/>
          </p:nvSpPr>
          <p:spPr bwMode="auto">
            <a:xfrm>
              <a:off x="1824679" y="5634556"/>
              <a:ext cx="218602" cy="447723"/>
            </a:xfrm>
            <a:prstGeom prst="rect">
              <a:avLst/>
            </a:prstGeom>
            <a:solidFill>
              <a:srgbClr val="92D050"/>
            </a:solidFill>
            <a:ln w="9525" cap="flat" cmpd="sng" algn="ctr">
              <a:solidFill>
                <a:schemeClr val="tx2"/>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3" name="Rectangle 12"/>
            <p:cNvSpPr/>
            <p:nvPr/>
          </p:nvSpPr>
          <p:spPr bwMode="auto">
            <a:xfrm>
              <a:off x="1259632" y="5644551"/>
              <a:ext cx="218602" cy="223861"/>
            </a:xfrm>
            <a:prstGeom prst="rect">
              <a:avLst/>
            </a:prstGeom>
            <a:solidFill>
              <a:srgbClr val="92D050"/>
            </a:solidFill>
            <a:ln w="9525" cap="flat" cmpd="sng" algn="ctr">
              <a:solidFill>
                <a:schemeClr val="tx2"/>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10" name="Rectangle 9"/>
          <p:cNvSpPr/>
          <p:nvPr/>
        </p:nvSpPr>
        <p:spPr bwMode="auto">
          <a:xfrm>
            <a:off x="5145321" y="2996952"/>
            <a:ext cx="56044" cy="2664296"/>
          </a:xfrm>
          <a:prstGeom prst="rect">
            <a:avLst/>
          </a:prstGeom>
          <a:ln>
            <a:solidFill>
              <a:srgbClr val="0070C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2" name="Trapèze 47"/>
          <p:cNvSpPr/>
          <p:nvPr/>
        </p:nvSpPr>
        <p:spPr>
          <a:xfrm rot="10800000">
            <a:off x="3659919" y="4831461"/>
            <a:ext cx="2544202"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rapèze 47"/>
          <p:cNvSpPr/>
          <p:nvPr/>
        </p:nvSpPr>
        <p:spPr>
          <a:xfrm rot="10800000">
            <a:off x="3397640" y="4499550"/>
            <a:ext cx="3094948"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Freeform 36"/>
          <p:cNvSpPr/>
          <p:nvPr/>
        </p:nvSpPr>
        <p:spPr bwMode="auto">
          <a:xfrm>
            <a:off x="3105447" y="3492735"/>
            <a:ext cx="4474988" cy="2185032"/>
          </a:xfrm>
          <a:custGeom>
            <a:avLst/>
            <a:gdLst>
              <a:gd name="connsiteX0" fmla="*/ 0 w 3947284"/>
              <a:gd name="connsiteY0" fmla="*/ 690672 h 2002736"/>
              <a:gd name="connsiteX1" fmla="*/ 1195754 w 3947284"/>
              <a:gd name="connsiteY1" fmla="*/ 1511287 h 2002736"/>
              <a:gd name="connsiteX2" fmla="*/ 2180492 w 3947284"/>
              <a:gd name="connsiteY2" fmla="*/ 1945041 h 2002736"/>
              <a:gd name="connsiteX3" fmla="*/ 3774831 w 3947284"/>
              <a:gd name="connsiteY3" fmla="*/ 221749 h 2002736"/>
              <a:gd name="connsiteX4" fmla="*/ 3903784 w 3947284"/>
              <a:gd name="connsiteY4" fmla="*/ 22456 h 2002736"/>
              <a:gd name="connsiteX0" fmla="*/ 0 w 4005900"/>
              <a:gd name="connsiteY0" fmla="*/ 585165 h 2004287"/>
              <a:gd name="connsiteX1" fmla="*/ 1254370 w 4005900"/>
              <a:gd name="connsiteY1" fmla="*/ 1511287 h 2004287"/>
              <a:gd name="connsiteX2" fmla="*/ 2239108 w 4005900"/>
              <a:gd name="connsiteY2" fmla="*/ 1945041 h 2004287"/>
              <a:gd name="connsiteX3" fmla="*/ 3833447 w 4005900"/>
              <a:gd name="connsiteY3" fmla="*/ 221749 h 2004287"/>
              <a:gd name="connsiteX4" fmla="*/ 3962400 w 4005900"/>
              <a:gd name="connsiteY4" fmla="*/ 22456 h 2004287"/>
              <a:gd name="connsiteX0" fmla="*/ 109687 w 4115587"/>
              <a:gd name="connsiteY0" fmla="*/ 585165 h 2005280"/>
              <a:gd name="connsiteX1" fmla="*/ 88423 w 4115587"/>
              <a:gd name="connsiteY1" fmla="*/ 520087 h 2005280"/>
              <a:gd name="connsiteX2" fmla="*/ 1364057 w 4115587"/>
              <a:gd name="connsiteY2" fmla="*/ 1511287 h 2005280"/>
              <a:gd name="connsiteX3" fmla="*/ 2348795 w 4115587"/>
              <a:gd name="connsiteY3" fmla="*/ 1945041 h 2005280"/>
              <a:gd name="connsiteX4" fmla="*/ 3943134 w 4115587"/>
              <a:gd name="connsiteY4" fmla="*/ 221749 h 2005280"/>
              <a:gd name="connsiteX5" fmla="*/ 4072087 w 4115587"/>
              <a:gd name="connsiteY5" fmla="*/ 22456 h 2005280"/>
              <a:gd name="connsiteX0" fmla="*/ 529358 w 4535258"/>
              <a:gd name="connsiteY0" fmla="*/ 585165 h 2003512"/>
              <a:gd name="connsiteX1" fmla="*/ 39171 w 4535258"/>
              <a:gd name="connsiteY1" fmla="*/ 637318 h 2003512"/>
              <a:gd name="connsiteX2" fmla="*/ 1783728 w 4535258"/>
              <a:gd name="connsiteY2" fmla="*/ 1511287 h 2003512"/>
              <a:gd name="connsiteX3" fmla="*/ 2768466 w 4535258"/>
              <a:gd name="connsiteY3" fmla="*/ 1945041 h 2003512"/>
              <a:gd name="connsiteX4" fmla="*/ 4362805 w 4535258"/>
              <a:gd name="connsiteY4" fmla="*/ 221749 h 2003512"/>
              <a:gd name="connsiteX5" fmla="*/ 4491758 w 4535258"/>
              <a:gd name="connsiteY5" fmla="*/ 22456 h 2003512"/>
              <a:gd name="connsiteX0" fmla="*/ 12 w 5424404"/>
              <a:gd name="connsiteY0" fmla="*/ 936857 h 2003512"/>
              <a:gd name="connsiteX1" fmla="*/ 928317 w 5424404"/>
              <a:gd name="connsiteY1" fmla="*/ 637318 h 2003512"/>
              <a:gd name="connsiteX2" fmla="*/ 2672874 w 5424404"/>
              <a:gd name="connsiteY2" fmla="*/ 1511287 h 2003512"/>
              <a:gd name="connsiteX3" fmla="*/ 3657612 w 5424404"/>
              <a:gd name="connsiteY3" fmla="*/ 1945041 h 2003512"/>
              <a:gd name="connsiteX4" fmla="*/ 5251951 w 5424404"/>
              <a:gd name="connsiteY4" fmla="*/ 221749 h 2003512"/>
              <a:gd name="connsiteX5" fmla="*/ 5380904 w 5424404"/>
              <a:gd name="connsiteY5" fmla="*/ 22456 h 2003512"/>
              <a:gd name="connsiteX0" fmla="*/ 33 w 4990672"/>
              <a:gd name="connsiteY0" fmla="*/ 608611 h 2003512"/>
              <a:gd name="connsiteX1" fmla="*/ 494585 w 4990672"/>
              <a:gd name="connsiteY1" fmla="*/ 637318 h 2003512"/>
              <a:gd name="connsiteX2" fmla="*/ 2239142 w 4990672"/>
              <a:gd name="connsiteY2" fmla="*/ 1511287 h 2003512"/>
              <a:gd name="connsiteX3" fmla="*/ 3223880 w 4990672"/>
              <a:gd name="connsiteY3" fmla="*/ 1945041 h 2003512"/>
              <a:gd name="connsiteX4" fmla="*/ 4818219 w 4990672"/>
              <a:gd name="connsiteY4" fmla="*/ 221749 h 2003512"/>
              <a:gd name="connsiteX5" fmla="*/ 4947172 w 4990672"/>
              <a:gd name="connsiteY5" fmla="*/ 22456 h 2003512"/>
              <a:gd name="connsiteX0" fmla="*/ 18 w 4990657"/>
              <a:gd name="connsiteY0" fmla="*/ 608611 h 2003512"/>
              <a:gd name="connsiteX1" fmla="*/ 752477 w 4990657"/>
              <a:gd name="connsiteY1" fmla="*/ 637318 h 2003512"/>
              <a:gd name="connsiteX2" fmla="*/ 2239127 w 4990657"/>
              <a:gd name="connsiteY2" fmla="*/ 1511287 h 2003512"/>
              <a:gd name="connsiteX3" fmla="*/ 3223865 w 4990657"/>
              <a:gd name="connsiteY3" fmla="*/ 1945041 h 2003512"/>
              <a:gd name="connsiteX4" fmla="*/ 4818204 w 4990657"/>
              <a:gd name="connsiteY4" fmla="*/ 221749 h 2003512"/>
              <a:gd name="connsiteX5" fmla="*/ 4947157 w 4990657"/>
              <a:gd name="connsiteY5" fmla="*/ 22456 h 2003512"/>
              <a:gd name="connsiteX0" fmla="*/ 18 w 4990657"/>
              <a:gd name="connsiteY0" fmla="*/ 608611 h 1994804"/>
              <a:gd name="connsiteX1" fmla="*/ 752477 w 4990657"/>
              <a:gd name="connsiteY1" fmla="*/ 637318 h 1994804"/>
              <a:gd name="connsiteX2" fmla="*/ 2239127 w 4990657"/>
              <a:gd name="connsiteY2" fmla="*/ 1511287 h 1994804"/>
              <a:gd name="connsiteX3" fmla="*/ 2055073 w 4990657"/>
              <a:gd name="connsiteY3" fmla="*/ 1527816 h 1994804"/>
              <a:gd name="connsiteX4" fmla="*/ 3223865 w 4990657"/>
              <a:gd name="connsiteY4" fmla="*/ 1945041 h 1994804"/>
              <a:gd name="connsiteX5" fmla="*/ 4818204 w 4990657"/>
              <a:gd name="connsiteY5" fmla="*/ 221749 h 1994804"/>
              <a:gd name="connsiteX6" fmla="*/ 4947157 w 4990657"/>
              <a:gd name="connsiteY6" fmla="*/ 22456 h 1994804"/>
              <a:gd name="connsiteX0" fmla="*/ 22 w 4990661"/>
              <a:gd name="connsiteY0" fmla="*/ 608611 h 2006174"/>
              <a:gd name="connsiteX1" fmla="*/ 752481 w 4990661"/>
              <a:gd name="connsiteY1" fmla="*/ 637318 h 2006174"/>
              <a:gd name="connsiteX2" fmla="*/ 2055077 w 4990661"/>
              <a:gd name="connsiteY2" fmla="*/ 1527816 h 2006174"/>
              <a:gd name="connsiteX3" fmla="*/ 3223869 w 4990661"/>
              <a:gd name="connsiteY3" fmla="*/ 1945041 h 2006174"/>
              <a:gd name="connsiteX4" fmla="*/ 4818208 w 4990661"/>
              <a:gd name="connsiteY4" fmla="*/ 221749 h 2006174"/>
              <a:gd name="connsiteX5" fmla="*/ 4947161 w 4990661"/>
              <a:gd name="connsiteY5" fmla="*/ 22456 h 2006174"/>
              <a:gd name="connsiteX0" fmla="*/ 22 w 4960033"/>
              <a:gd name="connsiteY0" fmla="*/ 618597 h 2017639"/>
              <a:gd name="connsiteX1" fmla="*/ 752481 w 4960033"/>
              <a:gd name="connsiteY1" fmla="*/ 647304 h 2017639"/>
              <a:gd name="connsiteX2" fmla="*/ 2055077 w 4960033"/>
              <a:gd name="connsiteY2" fmla="*/ 1537802 h 2017639"/>
              <a:gd name="connsiteX3" fmla="*/ 3223869 w 4960033"/>
              <a:gd name="connsiteY3" fmla="*/ 1955027 h 2017639"/>
              <a:gd name="connsiteX4" fmla="*/ 4748465 w 4960033"/>
              <a:gd name="connsiteY4" fmla="*/ 208487 h 2017639"/>
              <a:gd name="connsiteX5" fmla="*/ 4947161 w 4960033"/>
              <a:gd name="connsiteY5" fmla="*/ 32442 h 2017639"/>
              <a:gd name="connsiteX0" fmla="*/ 22 w 4912264"/>
              <a:gd name="connsiteY0" fmla="*/ 633094 h 2032136"/>
              <a:gd name="connsiteX1" fmla="*/ 752481 w 4912264"/>
              <a:gd name="connsiteY1" fmla="*/ 661801 h 2032136"/>
              <a:gd name="connsiteX2" fmla="*/ 2055077 w 4912264"/>
              <a:gd name="connsiteY2" fmla="*/ 1552299 h 2032136"/>
              <a:gd name="connsiteX3" fmla="*/ 3223869 w 4912264"/>
              <a:gd name="connsiteY3" fmla="*/ 1969524 h 2032136"/>
              <a:gd name="connsiteX4" fmla="*/ 4748465 w 4912264"/>
              <a:gd name="connsiteY4" fmla="*/ 222984 h 2032136"/>
              <a:gd name="connsiteX5" fmla="*/ 4869670 w 4912264"/>
              <a:gd name="connsiteY5" fmla="*/ 23691 h 2032136"/>
              <a:gd name="connsiteX0" fmla="*/ 22 w 4906712"/>
              <a:gd name="connsiteY0" fmla="*/ 632682 h 2024778"/>
              <a:gd name="connsiteX1" fmla="*/ 752481 w 4906712"/>
              <a:gd name="connsiteY1" fmla="*/ 661389 h 2024778"/>
              <a:gd name="connsiteX2" fmla="*/ 2055077 w 4906712"/>
              <a:gd name="connsiteY2" fmla="*/ 1551887 h 2024778"/>
              <a:gd name="connsiteX3" fmla="*/ 3309109 w 4906712"/>
              <a:gd name="connsiteY3" fmla="*/ 1961363 h 2024778"/>
              <a:gd name="connsiteX4" fmla="*/ 4748465 w 4906712"/>
              <a:gd name="connsiteY4" fmla="*/ 222572 h 2024778"/>
              <a:gd name="connsiteX5" fmla="*/ 4869670 w 4906712"/>
              <a:gd name="connsiteY5" fmla="*/ 23279 h 2024778"/>
              <a:gd name="connsiteX0" fmla="*/ 22 w 4906712"/>
              <a:gd name="connsiteY0" fmla="*/ 632682 h 2042637"/>
              <a:gd name="connsiteX1" fmla="*/ 752481 w 4906712"/>
              <a:gd name="connsiteY1" fmla="*/ 661389 h 2042637"/>
              <a:gd name="connsiteX2" fmla="*/ 2132569 w 4906712"/>
              <a:gd name="connsiteY2" fmla="*/ 1644877 h 2042637"/>
              <a:gd name="connsiteX3" fmla="*/ 3309109 w 4906712"/>
              <a:gd name="connsiteY3" fmla="*/ 1961363 h 2042637"/>
              <a:gd name="connsiteX4" fmla="*/ 4748465 w 4906712"/>
              <a:gd name="connsiteY4" fmla="*/ 222572 h 2042637"/>
              <a:gd name="connsiteX5" fmla="*/ 4869670 w 4906712"/>
              <a:gd name="connsiteY5" fmla="*/ 23279 h 2042637"/>
              <a:gd name="connsiteX0" fmla="*/ 22 w 4906712"/>
              <a:gd name="connsiteY0" fmla="*/ 632682 h 2061424"/>
              <a:gd name="connsiteX1" fmla="*/ 752481 w 4906712"/>
              <a:gd name="connsiteY1" fmla="*/ 661389 h 2061424"/>
              <a:gd name="connsiteX2" fmla="*/ 2303050 w 4906712"/>
              <a:gd name="connsiteY2" fmla="*/ 1722369 h 2061424"/>
              <a:gd name="connsiteX3" fmla="*/ 3309109 w 4906712"/>
              <a:gd name="connsiteY3" fmla="*/ 1961363 h 2061424"/>
              <a:gd name="connsiteX4" fmla="*/ 4748465 w 4906712"/>
              <a:gd name="connsiteY4" fmla="*/ 222572 h 2061424"/>
              <a:gd name="connsiteX5" fmla="*/ 4869670 w 4906712"/>
              <a:gd name="connsiteY5" fmla="*/ 23279 h 2061424"/>
              <a:gd name="connsiteX0" fmla="*/ 22 w 4906712"/>
              <a:gd name="connsiteY0" fmla="*/ 632682 h 2060364"/>
              <a:gd name="connsiteX1" fmla="*/ 752481 w 4906712"/>
              <a:gd name="connsiteY1" fmla="*/ 661389 h 2060364"/>
              <a:gd name="connsiteX2" fmla="*/ 759975 w 4906712"/>
              <a:gd name="connsiteY2" fmla="*/ 721534 h 2060364"/>
              <a:gd name="connsiteX3" fmla="*/ 2303050 w 4906712"/>
              <a:gd name="connsiteY3" fmla="*/ 1722369 h 2060364"/>
              <a:gd name="connsiteX4" fmla="*/ 3309109 w 4906712"/>
              <a:gd name="connsiteY4" fmla="*/ 1961363 h 2060364"/>
              <a:gd name="connsiteX5" fmla="*/ 4748465 w 4906712"/>
              <a:gd name="connsiteY5" fmla="*/ 222572 h 2060364"/>
              <a:gd name="connsiteX6" fmla="*/ 4869670 w 4906712"/>
              <a:gd name="connsiteY6" fmla="*/ 23279 h 2060364"/>
              <a:gd name="connsiteX0" fmla="*/ 22 w 4906712"/>
              <a:gd name="connsiteY0" fmla="*/ 632682 h 2060364"/>
              <a:gd name="connsiteX1" fmla="*/ 752481 w 4906712"/>
              <a:gd name="connsiteY1" fmla="*/ 661389 h 2060364"/>
              <a:gd name="connsiteX2" fmla="*/ 759975 w 4906712"/>
              <a:gd name="connsiteY2" fmla="*/ 721534 h 2060364"/>
              <a:gd name="connsiteX3" fmla="*/ 2303050 w 4906712"/>
              <a:gd name="connsiteY3" fmla="*/ 1722369 h 2060364"/>
              <a:gd name="connsiteX4" fmla="*/ 3309109 w 4906712"/>
              <a:gd name="connsiteY4" fmla="*/ 1961363 h 2060364"/>
              <a:gd name="connsiteX5" fmla="*/ 4748465 w 4906712"/>
              <a:gd name="connsiteY5" fmla="*/ 222572 h 2060364"/>
              <a:gd name="connsiteX6" fmla="*/ 4869670 w 4906712"/>
              <a:gd name="connsiteY6" fmla="*/ 23279 h 2060364"/>
              <a:gd name="connsiteX0" fmla="*/ 0 w 4906690"/>
              <a:gd name="connsiteY0" fmla="*/ 632682 h 2060364"/>
              <a:gd name="connsiteX1" fmla="*/ 759953 w 4906690"/>
              <a:gd name="connsiteY1" fmla="*/ 721534 h 2060364"/>
              <a:gd name="connsiteX2" fmla="*/ 2303028 w 4906690"/>
              <a:gd name="connsiteY2" fmla="*/ 1722369 h 2060364"/>
              <a:gd name="connsiteX3" fmla="*/ 3309087 w 4906690"/>
              <a:gd name="connsiteY3" fmla="*/ 1961363 h 2060364"/>
              <a:gd name="connsiteX4" fmla="*/ 4748443 w 4906690"/>
              <a:gd name="connsiteY4" fmla="*/ 222572 h 2060364"/>
              <a:gd name="connsiteX5" fmla="*/ 4869648 w 4906690"/>
              <a:gd name="connsiteY5" fmla="*/ 23279 h 2060364"/>
              <a:gd name="connsiteX0" fmla="*/ 0 w 4748443"/>
              <a:gd name="connsiteY0" fmla="*/ 410110 h 1837792"/>
              <a:gd name="connsiteX1" fmla="*/ 759953 w 4748443"/>
              <a:gd name="connsiteY1" fmla="*/ 498962 h 1837792"/>
              <a:gd name="connsiteX2" fmla="*/ 2303028 w 4748443"/>
              <a:gd name="connsiteY2" fmla="*/ 1499797 h 1837792"/>
              <a:gd name="connsiteX3" fmla="*/ 3309087 w 4748443"/>
              <a:gd name="connsiteY3" fmla="*/ 1738791 h 1837792"/>
              <a:gd name="connsiteX4" fmla="*/ 4748443 w 4748443"/>
              <a:gd name="connsiteY4" fmla="*/ 0 h 1837792"/>
              <a:gd name="connsiteX0" fmla="*/ 0 w 4966608"/>
              <a:gd name="connsiteY0" fmla="*/ 644302 h 2089038"/>
              <a:gd name="connsiteX1" fmla="*/ 759953 w 4966608"/>
              <a:gd name="connsiteY1" fmla="*/ 733154 h 2089038"/>
              <a:gd name="connsiteX2" fmla="*/ 2303028 w 4966608"/>
              <a:gd name="connsiteY2" fmla="*/ 1733989 h 2089038"/>
              <a:gd name="connsiteX3" fmla="*/ 3309087 w 4966608"/>
              <a:gd name="connsiteY3" fmla="*/ 1972983 h 2089038"/>
              <a:gd name="connsiteX4" fmla="*/ 4966608 w 4966608"/>
              <a:gd name="connsiteY4" fmla="*/ 0 h 2089038"/>
              <a:gd name="connsiteX0" fmla="*/ 0 w 5518431"/>
              <a:gd name="connsiteY0" fmla="*/ 1298555 h 2791188"/>
              <a:gd name="connsiteX1" fmla="*/ 759953 w 5518431"/>
              <a:gd name="connsiteY1" fmla="*/ 1387407 h 2791188"/>
              <a:gd name="connsiteX2" fmla="*/ 2303028 w 5518431"/>
              <a:gd name="connsiteY2" fmla="*/ 2388242 h 2791188"/>
              <a:gd name="connsiteX3" fmla="*/ 3309087 w 5518431"/>
              <a:gd name="connsiteY3" fmla="*/ 2627236 h 2791188"/>
              <a:gd name="connsiteX4" fmla="*/ 5518431 w 5518431"/>
              <a:gd name="connsiteY4" fmla="*/ 0 h 2791188"/>
              <a:gd name="connsiteX0" fmla="*/ 0 w 5518431"/>
              <a:gd name="connsiteY0" fmla="*/ 1298555 h 2725890"/>
              <a:gd name="connsiteX1" fmla="*/ 759953 w 5518431"/>
              <a:gd name="connsiteY1" fmla="*/ 1387407 h 2725890"/>
              <a:gd name="connsiteX2" fmla="*/ 2303028 w 5518431"/>
              <a:gd name="connsiteY2" fmla="*/ 2388242 h 2725890"/>
              <a:gd name="connsiteX3" fmla="*/ 3309087 w 5518431"/>
              <a:gd name="connsiteY3" fmla="*/ 2627236 h 2725890"/>
              <a:gd name="connsiteX4" fmla="*/ 4848969 w 5518431"/>
              <a:gd name="connsiteY4" fmla="*/ 893212 h 2725890"/>
              <a:gd name="connsiteX5" fmla="*/ 5518431 w 5518431"/>
              <a:gd name="connsiteY5" fmla="*/ 0 h 2725890"/>
              <a:gd name="connsiteX0" fmla="*/ 0 w 5518431"/>
              <a:gd name="connsiteY0" fmla="*/ 1298555 h 2725892"/>
              <a:gd name="connsiteX1" fmla="*/ 759953 w 5518431"/>
              <a:gd name="connsiteY1" fmla="*/ 1387407 h 2725892"/>
              <a:gd name="connsiteX2" fmla="*/ 2303028 w 5518431"/>
              <a:gd name="connsiteY2" fmla="*/ 2388242 h 2725892"/>
              <a:gd name="connsiteX3" fmla="*/ 3309087 w 5518431"/>
              <a:gd name="connsiteY3" fmla="*/ 2627236 h 2725892"/>
              <a:gd name="connsiteX4" fmla="*/ 4848969 w 5518431"/>
              <a:gd name="connsiteY4" fmla="*/ 893212 h 2725892"/>
              <a:gd name="connsiteX5" fmla="*/ 5518431 w 5518431"/>
              <a:gd name="connsiteY5" fmla="*/ 0 h 2725892"/>
              <a:gd name="connsiteX0" fmla="*/ 0 w 5950293"/>
              <a:gd name="connsiteY0" fmla="*/ 1327633 h 2754969"/>
              <a:gd name="connsiteX1" fmla="*/ 759953 w 5950293"/>
              <a:gd name="connsiteY1" fmla="*/ 1416485 h 2754969"/>
              <a:gd name="connsiteX2" fmla="*/ 2303028 w 5950293"/>
              <a:gd name="connsiteY2" fmla="*/ 2417320 h 2754969"/>
              <a:gd name="connsiteX3" fmla="*/ 3309087 w 5950293"/>
              <a:gd name="connsiteY3" fmla="*/ 2656314 h 2754969"/>
              <a:gd name="connsiteX4" fmla="*/ 4848969 w 5950293"/>
              <a:gd name="connsiteY4" fmla="*/ 922290 h 2754969"/>
              <a:gd name="connsiteX5" fmla="*/ 5950293 w 5950293"/>
              <a:gd name="connsiteY5" fmla="*/ 0 h 2754969"/>
              <a:gd name="connsiteX0" fmla="*/ 0 w 5950293"/>
              <a:gd name="connsiteY0" fmla="*/ 1327633 h 2782524"/>
              <a:gd name="connsiteX1" fmla="*/ 759953 w 5950293"/>
              <a:gd name="connsiteY1" fmla="*/ 1416485 h 2782524"/>
              <a:gd name="connsiteX2" fmla="*/ 2303028 w 5950293"/>
              <a:gd name="connsiteY2" fmla="*/ 2417320 h 2782524"/>
              <a:gd name="connsiteX3" fmla="*/ 3309087 w 5950293"/>
              <a:gd name="connsiteY3" fmla="*/ 2656314 h 2782524"/>
              <a:gd name="connsiteX4" fmla="*/ 5172865 w 5950293"/>
              <a:gd name="connsiteY4" fmla="*/ 544277 h 2782524"/>
              <a:gd name="connsiteX5" fmla="*/ 5950293 w 5950293"/>
              <a:gd name="connsiteY5" fmla="*/ 0 h 2782524"/>
              <a:gd name="connsiteX0" fmla="*/ 0 w 5782978"/>
              <a:gd name="connsiteY0" fmla="*/ 1692637 h 3147526"/>
              <a:gd name="connsiteX1" fmla="*/ 759953 w 5782978"/>
              <a:gd name="connsiteY1" fmla="*/ 1781489 h 3147526"/>
              <a:gd name="connsiteX2" fmla="*/ 2303028 w 5782978"/>
              <a:gd name="connsiteY2" fmla="*/ 2782324 h 3147526"/>
              <a:gd name="connsiteX3" fmla="*/ 3309087 w 5782978"/>
              <a:gd name="connsiteY3" fmla="*/ 3021318 h 3147526"/>
              <a:gd name="connsiteX4" fmla="*/ 5172865 w 5782978"/>
              <a:gd name="connsiteY4" fmla="*/ 909281 h 3147526"/>
              <a:gd name="connsiteX5" fmla="*/ 5782978 w 5782978"/>
              <a:gd name="connsiteY5" fmla="*/ 0 h 3147526"/>
              <a:gd name="connsiteX0" fmla="*/ 0 w 5782978"/>
              <a:gd name="connsiteY0" fmla="*/ 1692637 h 3153459"/>
              <a:gd name="connsiteX1" fmla="*/ 759953 w 5782978"/>
              <a:gd name="connsiteY1" fmla="*/ 1781489 h 3153459"/>
              <a:gd name="connsiteX2" fmla="*/ 2303028 w 5782978"/>
              <a:gd name="connsiteY2" fmla="*/ 2782324 h 3153459"/>
              <a:gd name="connsiteX3" fmla="*/ 3309087 w 5782978"/>
              <a:gd name="connsiteY3" fmla="*/ 3021318 h 3153459"/>
              <a:gd name="connsiteX4" fmla="*/ 5105938 w 5782978"/>
              <a:gd name="connsiteY4" fmla="*/ 828169 h 3153459"/>
              <a:gd name="connsiteX5" fmla="*/ 5782978 w 5782978"/>
              <a:gd name="connsiteY5" fmla="*/ 0 h 3153459"/>
              <a:gd name="connsiteX0" fmla="*/ 0 w 5657903"/>
              <a:gd name="connsiteY0" fmla="*/ 1692637 h 3153457"/>
              <a:gd name="connsiteX1" fmla="*/ 634878 w 5657903"/>
              <a:gd name="connsiteY1" fmla="*/ 1781489 h 3153457"/>
              <a:gd name="connsiteX2" fmla="*/ 2177953 w 5657903"/>
              <a:gd name="connsiteY2" fmla="*/ 2782324 h 3153457"/>
              <a:gd name="connsiteX3" fmla="*/ 3184012 w 5657903"/>
              <a:gd name="connsiteY3" fmla="*/ 3021318 h 3153457"/>
              <a:gd name="connsiteX4" fmla="*/ 4980863 w 5657903"/>
              <a:gd name="connsiteY4" fmla="*/ 828169 h 3153457"/>
              <a:gd name="connsiteX5" fmla="*/ 5657903 w 5657903"/>
              <a:gd name="connsiteY5" fmla="*/ 0 h 3153457"/>
              <a:gd name="connsiteX0" fmla="*/ 0 w 6039381"/>
              <a:gd name="connsiteY0" fmla="*/ 1183664 h 2644486"/>
              <a:gd name="connsiteX1" fmla="*/ 634878 w 6039381"/>
              <a:gd name="connsiteY1" fmla="*/ 1272516 h 2644486"/>
              <a:gd name="connsiteX2" fmla="*/ 2177953 w 6039381"/>
              <a:gd name="connsiteY2" fmla="*/ 2273351 h 2644486"/>
              <a:gd name="connsiteX3" fmla="*/ 3184012 w 6039381"/>
              <a:gd name="connsiteY3" fmla="*/ 2512345 h 2644486"/>
              <a:gd name="connsiteX4" fmla="*/ 4980863 w 6039381"/>
              <a:gd name="connsiteY4" fmla="*/ 319196 h 2644486"/>
              <a:gd name="connsiteX5" fmla="*/ 6039381 w 6039381"/>
              <a:gd name="connsiteY5" fmla="*/ 261593 h 2644486"/>
              <a:gd name="connsiteX0" fmla="*/ 0 w 6039381"/>
              <a:gd name="connsiteY0" fmla="*/ 1170764 h 2631584"/>
              <a:gd name="connsiteX1" fmla="*/ 634878 w 6039381"/>
              <a:gd name="connsiteY1" fmla="*/ 1259616 h 2631584"/>
              <a:gd name="connsiteX2" fmla="*/ 2177953 w 6039381"/>
              <a:gd name="connsiteY2" fmla="*/ 2260451 h 2631584"/>
              <a:gd name="connsiteX3" fmla="*/ 3184012 w 6039381"/>
              <a:gd name="connsiteY3" fmla="*/ 2499445 h 2631584"/>
              <a:gd name="connsiteX4" fmla="*/ 4980863 w 6039381"/>
              <a:gd name="connsiteY4" fmla="*/ 306296 h 2631584"/>
              <a:gd name="connsiteX5" fmla="*/ 5529249 w 6039381"/>
              <a:gd name="connsiteY5" fmla="*/ 11980 h 2631584"/>
              <a:gd name="connsiteX6" fmla="*/ 6039381 w 6039381"/>
              <a:gd name="connsiteY6" fmla="*/ 248693 h 2631584"/>
              <a:gd name="connsiteX0" fmla="*/ 0 w 6039381"/>
              <a:gd name="connsiteY0" fmla="*/ 1039047 h 2499868"/>
              <a:gd name="connsiteX1" fmla="*/ 634878 w 6039381"/>
              <a:gd name="connsiteY1" fmla="*/ 1127899 h 2499868"/>
              <a:gd name="connsiteX2" fmla="*/ 2177953 w 6039381"/>
              <a:gd name="connsiteY2" fmla="*/ 2128734 h 2499868"/>
              <a:gd name="connsiteX3" fmla="*/ 3184012 w 6039381"/>
              <a:gd name="connsiteY3" fmla="*/ 2367728 h 2499868"/>
              <a:gd name="connsiteX4" fmla="*/ 4980863 w 6039381"/>
              <a:gd name="connsiteY4" fmla="*/ 174579 h 2499868"/>
              <a:gd name="connsiteX5" fmla="*/ 5529249 w 6039381"/>
              <a:gd name="connsiteY5" fmla="*/ 205613 h 2499868"/>
              <a:gd name="connsiteX6" fmla="*/ 6039381 w 6039381"/>
              <a:gd name="connsiteY6" fmla="*/ 116976 h 2499868"/>
              <a:gd name="connsiteX0" fmla="*/ 0 w 6039381"/>
              <a:gd name="connsiteY0" fmla="*/ 930087 h 2390908"/>
              <a:gd name="connsiteX1" fmla="*/ 634878 w 6039381"/>
              <a:gd name="connsiteY1" fmla="*/ 1018939 h 2390908"/>
              <a:gd name="connsiteX2" fmla="*/ 2177953 w 6039381"/>
              <a:gd name="connsiteY2" fmla="*/ 2019774 h 2390908"/>
              <a:gd name="connsiteX3" fmla="*/ 3184012 w 6039381"/>
              <a:gd name="connsiteY3" fmla="*/ 2258768 h 2390908"/>
              <a:gd name="connsiteX4" fmla="*/ 4980863 w 6039381"/>
              <a:gd name="connsiteY4" fmla="*/ 65619 h 2390908"/>
              <a:gd name="connsiteX5" fmla="*/ 5529249 w 6039381"/>
              <a:gd name="connsiteY5" fmla="*/ 96653 h 2390908"/>
              <a:gd name="connsiteX6" fmla="*/ 6039381 w 6039381"/>
              <a:gd name="connsiteY6" fmla="*/ 8016 h 2390908"/>
              <a:gd name="connsiteX0" fmla="*/ 0 w 6039381"/>
              <a:gd name="connsiteY0" fmla="*/ 927530 h 2388351"/>
              <a:gd name="connsiteX1" fmla="*/ 634878 w 6039381"/>
              <a:gd name="connsiteY1" fmla="*/ 1016382 h 2388351"/>
              <a:gd name="connsiteX2" fmla="*/ 2177953 w 6039381"/>
              <a:gd name="connsiteY2" fmla="*/ 2017217 h 2388351"/>
              <a:gd name="connsiteX3" fmla="*/ 3184012 w 6039381"/>
              <a:gd name="connsiteY3" fmla="*/ 2256211 h 2388351"/>
              <a:gd name="connsiteX4" fmla="*/ 4980863 w 6039381"/>
              <a:gd name="connsiteY4" fmla="*/ 63062 h 2388351"/>
              <a:gd name="connsiteX5" fmla="*/ 5896598 w 6039381"/>
              <a:gd name="connsiteY5" fmla="*/ 162590 h 2388351"/>
              <a:gd name="connsiteX6" fmla="*/ 6039381 w 6039381"/>
              <a:gd name="connsiteY6" fmla="*/ 5459 h 2388351"/>
              <a:gd name="connsiteX0" fmla="*/ 0 w 6223055"/>
              <a:gd name="connsiteY0" fmla="*/ 2224240 h 3685061"/>
              <a:gd name="connsiteX1" fmla="*/ 634878 w 6223055"/>
              <a:gd name="connsiteY1" fmla="*/ 2313092 h 3685061"/>
              <a:gd name="connsiteX2" fmla="*/ 2177953 w 6223055"/>
              <a:gd name="connsiteY2" fmla="*/ 3313927 h 3685061"/>
              <a:gd name="connsiteX3" fmla="*/ 3184012 w 6223055"/>
              <a:gd name="connsiteY3" fmla="*/ 3552921 h 3685061"/>
              <a:gd name="connsiteX4" fmla="*/ 4980863 w 6223055"/>
              <a:gd name="connsiteY4" fmla="*/ 1359772 h 3685061"/>
              <a:gd name="connsiteX5" fmla="*/ 5896598 w 6223055"/>
              <a:gd name="connsiteY5" fmla="*/ 1459300 h 3685061"/>
              <a:gd name="connsiteX6" fmla="*/ 6223055 w 6223055"/>
              <a:gd name="connsiteY6" fmla="*/ 770 h 3685061"/>
              <a:gd name="connsiteX0" fmla="*/ 0 w 6223055"/>
              <a:gd name="connsiteY0" fmla="*/ 2224338 h 3685159"/>
              <a:gd name="connsiteX1" fmla="*/ 634878 w 6223055"/>
              <a:gd name="connsiteY1" fmla="*/ 2313190 h 3685159"/>
              <a:gd name="connsiteX2" fmla="*/ 2177953 w 6223055"/>
              <a:gd name="connsiteY2" fmla="*/ 3314025 h 3685159"/>
              <a:gd name="connsiteX3" fmla="*/ 3184012 w 6223055"/>
              <a:gd name="connsiteY3" fmla="*/ 3553019 h 3685159"/>
              <a:gd name="connsiteX4" fmla="*/ 4980863 w 6223055"/>
              <a:gd name="connsiteY4" fmla="*/ 1359870 h 3685159"/>
              <a:gd name="connsiteX5" fmla="*/ 5712924 w 6223055"/>
              <a:gd name="connsiteY5" fmla="*/ 1288162 h 3685159"/>
              <a:gd name="connsiteX6" fmla="*/ 6223055 w 6223055"/>
              <a:gd name="connsiteY6" fmla="*/ 868 h 3685159"/>
              <a:gd name="connsiteX0" fmla="*/ 0 w 6223055"/>
              <a:gd name="connsiteY0" fmla="*/ 2224338 h 3682654"/>
              <a:gd name="connsiteX1" fmla="*/ 634878 w 6223055"/>
              <a:gd name="connsiteY1" fmla="*/ 2313190 h 3682654"/>
              <a:gd name="connsiteX2" fmla="*/ 2177953 w 6223055"/>
              <a:gd name="connsiteY2" fmla="*/ 3314025 h 3682654"/>
              <a:gd name="connsiteX3" fmla="*/ 3184012 w 6223055"/>
              <a:gd name="connsiteY3" fmla="*/ 3553019 h 3682654"/>
              <a:gd name="connsiteX4" fmla="*/ 4924348 w 6223055"/>
              <a:gd name="connsiteY4" fmla="*/ 1394118 h 3682654"/>
              <a:gd name="connsiteX5" fmla="*/ 5712924 w 6223055"/>
              <a:gd name="connsiteY5" fmla="*/ 1288162 h 3682654"/>
              <a:gd name="connsiteX6" fmla="*/ 6223055 w 6223055"/>
              <a:gd name="connsiteY6" fmla="*/ 868 h 36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3055" h="3682654">
                <a:moveTo>
                  <a:pt x="0" y="2224338"/>
                </a:moveTo>
                <a:cubicBezTo>
                  <a:pt x="158324" y="2242849"/>
                  <a:pt x="251040" y="2131576"/>
                  <a:pt x="634878" y="2313190"/>
                </a:cubicBezTo>
                <a:cubicBezTo>
                  <a:pt x="1018716" y="2494804"/>
                  <a:pt x="1756972" y="3102221"/>
                  <a:pt x="2177953" y="3314025"/>
                </a:cubicBezTo>
                <a:cubicBezTo>
                  <a:pt x="2598934" y="3525829"/>
                  <a:pt x="2726280" y="3873003"/>
                  <a:pt x="3184012" y="3553019"/>
                </a:cubicBezTo>
                <a:cubicBezTo>
                  <a:pt x="3641744" y="3233035"/>
                  <a:pt x="4533475" y="1808696"/>
                  <a:pt x="4924348" y="1394118"/>
                </a:cubicBezTo>
                <a:cubicBezTo>
                  <a:pt x="5414123" y="1373384"/>
                  <a:pt x="5536504" y="1297762"/>
                  <a:pt x="5712924" y="1288162"/>
                </a:cubicBezTo>
                <a:cubicBezTo>
                  <a:pt x="5889344" y="1278562"/>
                  <a:pt x="6138033" y="-38584"/>
                  <a:pt x="6223055" y="868"/>
                </a:cubicBezTo>
              </a:path>
            </a:pathLst>
          </a:custGeom>
          <a:noFill/>
          <a:ln w="76200" cap="flat" cmpd="sng" algn="ctr">
            <a:solidFill>
              <a:srgbClr val="005380"/>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1" name="Trapèze 18"/>
          <p:cNvSpPr/>
          <p:nvPr/>
        </p:nvSpPr>
        <p:spPr>
          <a:xfrm>
            <a:off x="3326691" y="4170512"/>
            <a:ext cx="410975" cy="237390"/>
          </a:xfrm>
          <a:prstGeom prst="trapezoid">
            <a:avLst>
              <a:gd name="adj" fmla="val 47486"/>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indent="-177800">
              <a:spcBef>
                <a:spcPct val="20000"/>
              </a:spcBef>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38" name="Trapèze 47"/>
          <p:cNvSpPr/>
          <p:nvPr/>
        </p:nvSpPr>
        <p:spPr>
          <a:xfrm rot="10800000">
            <a:off x="3711385" y="4342523"/>
            <a:ext cx="2867872"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0" name="Straight Connector 39"/>
          <p:cNvCxnSpPr/>
          <p:nvPr/>
        </p:nvCxnSpPr>
        <p:spPr bwMode="auto">
          <a:xfrm>
            <a:off x="5195521" y="2092951"/>
            <a:ext cx="1646020" cy="455970"/>
          </a:xfrm>
          <a:prstGeom prst="line">
            <a:avLst/>
          </a:prstGeom>
          <a:noFill/>
          <a:ln w="63500" cap="flat" cmpd="sng" algn="ctr">
            <a:solidFill>
              <a:schemeClr val="bg2">
                <a:lumMod val="50000"/>
              </a:schemeClr>
            </a:solidFill>
            <a:prstDash val="sysDot"/>
            <a:round/>
            <a:headEnd type="none" w="med" len="med"/>
            <a:tailEnd type="none" w="med" len="med"/>
          </a:ln>
          <a:effectLst/>
        </p:spPr>
      </p:cxnSp>
      <p:sp>
        <p:nvSpPr>
          <p:cNvPr id="7" name="Trapezoid 6"/>
          <p:cNvSpPr/>
          <p:nvPr/>
        </p:nvSpPr>
        <p:spPr bwMode="auto">
          <a:xfrm>
            <a:off x="3016423" y="4422822"/>
            <a:ext cx="515756" cy="600255"/>
          </a:xfrm>
          <a:prstGeom prst="trapezoid">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normalizeH="0" baseline="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33" name="Trapèze 18"/>
          <p:cNvSpPr/>
          <p:nvPr/>
        </p:nvSpPr>
        <p:spPr>
          <a:xfrm>
            <a:off x="3563888" y="3911690"/>
            <a:ext cx="410975" cy="237390"/>
          </a:xfrm>
          <a:prstGeom prst="trapezoid">
            <a:avLst>
              <a:gd name="adj" fmla="val 47486"/>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indent="-177800">
              <a:spcBef>
                <a:spcPct val="20000"/>
              </a:spcBef>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36" name="Trapèze 47"/>
          <p:cNvSpPr/>
          <p:nvPr/>
        </p:nvSpPr>
        <p:spPr>
          <a:xfrm rot="10800000">
            <a:off x="3948581" y="4083700"/>
            <a:ext cx="3348705" cy="45720"/>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Trapèze 18"/>
          <p:cNvSpPr/>
          <p:nvPr/>
        </p:nvSpPr>
        <p:spPr>
          <a:xfrm>
            <a:off x="3779912" y="3695666"/>
            <a:ext cx="410975" cy="237390"/>
          </a:xfrm>
          <a:prstGeom prst="trapezoid">
            <a:avLst>
              <a:gd name="adj" fmla="val 47486"/>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indent="-177800">
              <a:spcBef>
                <a:spcPct val="20000"/>
              </a:spcBef>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43" name="Trapèze 47"/>
          <p:cNvSpPr/>
          <p:nvPr/>
        </p:nvSpPr>
        <p:spPr>
          <a:xfrm rot="10800000">
            <a:off x="4164606" y="3867676"/>
            <a:ext cx="3241982" cy="45719"/>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rapèze 18"/>
          <p:cNvSpPr/>
          <p:nvPr/>
        </p:nvSpPr>
        <p:spPr>
          <a:xfrm>
            <a:off x="3983730" y="3440772"/>
            <a:ext cx="410975" cy="237390"/>
          </a:xfrm>
          <a:prstGeom prst="trapezoid">
            <a:avLst>
              <a:gd name="adj" fmla="val 47486"/>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indent="-177800">
              <a:spcBef>
                <a:spcPct val="20000"/>
              </a:spcBef>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45" name="Trapèze 47"/>
          <p:cNvSpPr/>
          <p:nvPr/>
        </p:nvSpPr>
        <p:spPr>
          <a:xfrm rot="10800000">
            <a:off x="4368423" y="3612782"/>
            <a:ext cx="3147465" cy="45720"/>
          </a:xfrm>
          <a:prstGeom prst="trapezoid">
            <a:avLst>
              <a:gd name="adj" fmla="val 47486"/>
            </a:avLst>
          </a:prstGeom>
          <a:pattFill prst="pct20">
            <a:fgClr>
              <a:schemeClr val="accent2"/>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eeform 5"/>
          <p:cNvSpPr/>
          <p:nvPr/>
        </p:nvSpPr>
        <p:spPr bwMode="auto">
          <a:xfrm>
            <a:off x="4339069" y="3083974"/>
            <a:ext cx="3200155" cy="420057"/>
          </a:xfrm>
          <a:custGeom>
            <a:avLst/>
            <a:gdLst>
              <a:gd name="connsiteX0" fmla="*/ 0 w 3281360"/>
              <a:gd name="connsiteY0" fmla="*/ 444697 h 544848"/>
              <a:gd name="connsiteX1" fmla="*/ 2119357 w 3281360"/>
              <a:gd name="connsiteY1" fmla="*/ 316 h 544848"/>
              <a:gd name="connsiteX2" fmla="*/ 3213218 w 3281360"/>
              <a:gd name="connsiteY2" fmla="*/ 504518 h 544848"/>
              <a:gd name="connsiteX3" fmla="*/ 3170489 w 3281360"/>
              <a:gd name="connsiteY3" fmla="*/ 513063 h 544848"/>
              <a:gd name="connsiteX0" fmla="*/ 0 w 3345355"/>
              <a:gd name="connsiteY0" fmla="*/ 402039 h 499038"/>
              <a:gd name="connsiteX1" fmla="*/ 1247686 w 3345355"/>
              <a:gd name="connsiteY1" fmla="*/ 387 h 499038"/>
              <a:gd name="connsiteX2" fmla="*/ 3213218 w 3345355"/>
              <a:gd name="connsiteY2" fmla="*/ 461860 h 499038"/>
              <a:gd name="connsiteX3" fmla="*/ 3170489 w 3345355"/>
              <a:gd name="connsiteY3" fmla="*/ 470405 h 499038"/>
              <a:gd name="connsiteX0" fmla="*/ 0 w 3353830"/>
              <a:gd name="connsiteY0" fmla="*/ 402039 h 484739"/>
              <a:gd name="connsiteX1" fmla="*/ 1247686 w 3353830"/>
              <a:gd name="connsiteY1" fmla="*/ 387 h 484739"/>
              <a:gd name="connsiteX2" fmla="*/ 3213218 w 3353830"/>
              <a:gd name="connsiteY2" fmla="*/ 461860 h 484739"/>
              <a:gd name="connsiteX3" fmla="*/ 3197960 w 3353830"/>
              <a:gd name="connsiteY3" fmla="*/ 419387 h 484739"/>
              <a:gd name="connsiteX0" fmla="*/ 0 w 3197960"/>
              <a:gd name="connsiteY0" fmla="*/ 405337 h 422685"/>
              <a:gd name="connsiteX1" fmla="*/ 1247686 w 3197960"/>
              <a:gd name="connsiteY1" fmla="*/ 3685 h 422685"/>
              <a:gd name="connsiteX2" fmla="*/ 2659868 w 3197960"/>
              <a:gd name="connsiteY2" fmla="*/ 217917 h 422685"/>
              <a:gd name="connsiteX3" fmla="*/ 3197960 w 3197960"/>
              <a:gd name="connsiteY3" fmla="*/ 422685 h 422685"/>
              <a:gd name="connsiteX0" fmla="*/ 0 w 3197960"/>
              <a:gd name="connsiteY0" fmla="*/ 402709 h 420057"/>
              <a:gd name="connsiteX1" fmla="*/ 1247686 w 3197960"/>
              <a:gd name="connsiteY1" fmla="*/ 1057 h 420057"/>
              <a:gd name="connsiteX2" fmla="*/ 2659868 w 3197960"/>
              <a:gd name="connsiteY2" fmla="*/ 215289 h 420057"/>
              <a:gd name="connsiteX3" fmla="*/ 3197960 w 3197960"/>
              <a:gd name="connsiteY3" fmla="*/ 420057 h 420057"/>
              <a:gd name="connsiteX0" fmla="*/ 2195 w 3200155"/>
              <a:gd name="connsiteY0" fmla="*/ 402709 h 420057"/>
              <a:gd name="connsiteX1" fmla="*/ 1249881 w 3200155"/>
              <a:gd name="connsiteY1" fmla="*/ 1057 h 420057"/>
              <a:gd name="connsiteX2" fmla="*/ 2662063 w 3200155"/>
              <a:gd name="connsiteY2" fmla="*/ 215289 h 420057"/>
              <a:gd name="connsiteX3" fmla="*/ 3200155 w 3200155"/>
              <a:gd name="connsiteY3" fmla="*/ 420057 h 420057"/>
            </a:gdLst>
            <a:ahLst/>
            <a:cxnLst>
              <a:cxn ang="0">
                <a:pos x="connsiteX0" y="connsiteY0"/>
              </a:cxn>
              <a:cxn ang="0">
                <a:pos x="connsiteX1" y="connsiteY1"/>
              </a:cxn>
              <a:cxn ang="0">
                <a:pos x="connsiteX2" y="connsiteY2"/>
              </a:cxn>
              <a:cxn ang="0">
                <a:pos x="connsiteX3" y="connsiteY3"/>
              </a:cxn>
            </a:cxnLst>
            <a:rect l="l" t="t" r="r" b="b"/>
            <a:pathLst>
              <a:path w="3200155" h="420057">
                <a:moveTo>
                  <a:pt x="2195" y="402709"/>
                </a:moveTo>
                <a:cubicBezTo>
                  <a:pt x="-26108" y="352134"/>
                  <a:pt x="210051" y="16596"/>
                  <a:pt x="1249881" y="1057"/>
                </a:cubicBezTo>
                <a:cubicBezTo>
                  <a:pt x="2289711" y="-14482"/>
                  <a:pt x="2337017" y="145456"/>
                  <a:pt x="2662063" y="215289"/>
                </a:cubicBezTo>
                <a:cubicBezTo>
                  <a:pt x="2987109" y="285122"/>
                  <a:pt x="3200155" y="420057"/>
                  <a:pt x="3200155" y="420057"/>
                </a:cubicBezTo>
              </a:path>
            </a:pathLst>
          </a:custGeom>
          <a:noFill/>
          <a:ln w="57150" cap="flat" cmpd="sng" algn="ctr">
            <a:solidFill>
              <a:srgbClr val="005380"/>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cxnSp>
        <p:nvCxnSpPr>
          <p:cNvPr id="15" name="Straight Connector 14"/>
          <p:cNvCxnSpPr/>
          <p:nvPr/>
        </p:nvCxnSpPr>
        <p:spPr bwMode="auto">
          <a:xfrm>
            <a:off x="3985400" y="3645024"/>
            <a:ext cx="802624" cy="288032"/>
          </a:xfrm>
          <a:prstGeom prst="line">
            <a:avLst/>
          </a:prstGeom>
          <a:noFill/>
          <a:ln w="28575" cap="flat" cmpd="sng" algn="ctr">
            <a:solidFill>
              <a:srgbClr val="C00000"/>
            </a:solidFill>
            <a:prstDash val="solid"/>
            <a:round/>
            <a:headEnd type="none" w="med" len="med"/>
            <a:tailEnd type="none" w="med" len="med"/>
          </a:ln>
          <a:effectLst/>
        </p:spPr>
      </p:cxnSp>
      <p:cxnSp>
        <p:nvCxnSpPr>
          <p:cNvPr id="46" name="Straight Connector 45"/>
          <p:cNvCxnSpPr/>
          <p:nvPr/>
        </p:nvCxnSpPr>
        <p:spPr bwMode="auto">
          <a:xfrm>
            <a:off x="3779912" y="3911690"/>
            <a:ext cx="1152107" cy="417410"/>
          </a:xfrm>
          <a:prstGeom prst="line">
            <a:avLst/>
          </a:prstGeom>
          <a:noFill/>
          <a:ln w="28575" cap="flat" cmpd="sng" algn="ctr">
            <a:solidFill>
              <a:srgbClr val="C00000"/>
            </a:solidFill>
            <a:prstDash val="solid"/>
            <a:round/>
            <a:headEnd type="none" w="med" len="med"/>
            <a:tailEnd type="none" w="med" len="med"/>
          </a:ln>
          <a:effectLst/>
        </p:spPr>
      </p:cxnSp>
      <p:cxnSp>
        <p:nvCxnSpPr>
          <p:cNvPr id="47" name="Straight Connector 46"/>
          <p:cNvCxnSpPr/>
          <p:nvPr/>
        </p:nvCxnSpPr>
        <p:spPr bwMode="auto">
          <a:xfrm>
            <a:off x="3563888" y="4149080"/>
            <a:ext cx="1224136" cy="529444"/>
          </a:xfrm>
          <a:prstGeom prst="line">
            <a:avLst/>
          </a:prstGeom>
          <a:noFill/>
          <a:ln w="28575" cap="flat" cmpd="sng" algn="ctr">
            <a:solidFill>
              <a:srgbClr val="C00000"/>
            </a:solidFill>
            <a:prstDash val="solid"/>
            <a:round/>
            <a:headEnd type="none" w="med" len="med"/>
            <a:tailEnd type="none" w="med" len="med"/>
          </a:ln>
          <a:effectLst/>
        </p:spPr>
      </p:cxnSp>
      <p:cxnSp>
        <p:nvCxnSpPr>
          <p:cNvPr id="48" name="Straight Connector 47"/>
          <p:cNvCxnSpPr/>
          <p:nvPr/>
        </p:nvCxnSpPr>
        <p:spPr bwMode="auto">
          <a:xfrm>
            <a:off x="3275856" y="4415746"/>
            <a:ext cx="1512168" cy="607331"/>
          </a:xfrm>
          <a:prstGeom prst="line">
            <a:avLst/>
          </a:prstGeom>
          <a:noFill/>
          <a:ln w="28575" cap="flat" cmpd="sng" algn="ctr">
            <a:solidFill>
              <a:srgbClr val="C00000"/>
            </a:solidFill>
            <a:prstDash val="solid"/>
            <a:round/>
            <a:headEnd type="none" w="med" len="med"/>
            <a:tailEnd type="none" w="med" len="med"/>
          </a:ln>
          <a:effectLst/>
        </p:spPr>
      </p:cxnSp>
      <p:cxnSp>
        <p:nvCxnSpPr>
          <p:cNvPr id="49" name="Straight Connector 48"/>
          <p:cNvCxnSpPr/>
          <p:nvPr/>
        </p:nvCxnSpPr>
        <p:spPr bwMode="auto">
          <a:xfrm flipV="1">
            <a:off x="5438550" y="3065051"/>
            <a:ext cx="431762" cy="579973"/>
          </a:xfrm>
          <a:prstGeom prst="line">
            <a:avLst/>
          </a:prstGeom>
          <a:noFill/>
          <a:ln w="28575" cap="flat" cmpd="sng" algn="ctr">
            <a:solidFill>
              <a:srgbClr val="C00000"/>
            </a:solidFill>
            <a:prstDash val="solid"/>
            <a:round/>
            <a:headEnd type="none" w="med" len="med"/>
            <a:tailEnd type="none" w="med" len="med"/>
          </a:ln>
          <a:effectLst/>
        </p:spPr>
      </p:cxnSp>
      <p:cxnSp>
        <p:nvCxnSpPr>
          <p:cNvPr id="50" name="Straight Connector 49"/>
          <p:cNvCxnSpPr>
            <a:endCxn id="34" idx="10"/>
          </p:cNvCxnSpPr>
          <p:nvPr/>
        </p:nvCxnSpPr>
        <p:spPr bwMode="auto">
          <a:xfrm flipV="1">
            <a:off x="5554389" y="3281585"/>
            <a:ext cx="1367704" cy="1396939"/>
          </a:xfrm>
          <a:prstGeom prst="line">
            <a:avLst/>
          </a:prstGeom>
          <a:noFill/>
          <a:ln w="28575" cap="flat" cmpd="sng" algn="ctr">
            <a:solidFill>
              <a:srgbClr val="C00000"/>
            </a:solidFill>
            <a:prstDash val="solid"/>
            <a:round/>
            <a:headEnd type="none" w="med" len="med"/>
            <a:tailEnd type="none" w="med" len="med"/>
          </a:ln>
          <a:effectLst/>
        </p:spPr>
      </p:cxnSp>
      <p:cxnSp>
        <p:nvCxnSpPr>
          <p:cNvPr id="51" name="Straight Connector 50"/>
          <p:cNvCxnSpPr/>
          <p:nvPr/>
        </p:nvCxnSpPr>
        <p:spPr bwMode="auto">
          <a:xfrm flipV="1">
            <a:off x="5661537" y="3140969"/>
            <a:ext cx="776904" cy="792087"/>
          </a:xfrm>
          <a:prstGeom prst="line">
            <a:avLst/>
          </a:prstGeom>
          <a:noFill/>
          <a:ln w="28575" cap="flat" cmpd="sng" algn="ctr">
            <a:solidFill>
              <a:srgbClr val="C00000"/>
            </a:solidFill>
            <a:prstDash val="solid"/>
            <a:round/>
            <a:headEnd type="none" w="med" len="med"/>
            <a:tailEnd type="none" w="med" len="med"/>
          </a:ln>
          <a:effectLst/>
        </p:spPr>
      </p:cxnSp>
      <p:cxnSp>
        <p:nvCxnSpPr>
          <p:cNvPr id="52" name="Straight Connector 51"/>
          <p:cNvCxnSpPr/>
          <p:nvPr/>
        </p:nvCxnSpPr>
        <p:spPr bwMode="auto">
          <a:xfrm flipV="1">
            <a:off x="5654431" y="3440773"/>
            <a:ext cx="1642858" cy="1582304"/>
          </a:xfrm>
          <a:prstGeom prst="line">
            <a:avLst/>
          </a:prstGeom>
          <a:noFill/>
          <a:ln w="28575" cap="flat" cmpd="sng" algn="ctr">
            <a:solidFill>
              <a:srgbClr val="C00000"/>
            </a:solidFill>
            <a:prstDash val="solid"/>
            <a:round/>
            <a:headEnd type="none" w="med" len="med"/>
            <a:tailEnd type="none" w="med" len="med"/>
          </a:ln>
          <a:effectLst/>
        </p:spPr>
      </p:cxnSp>
      <p:sp>
        <p:nvSpPr>
          <p:cNvPr id="60" name="Freeform 59"/>
          <p:cNvSpPr/>
          <p:nvPr/>
        </p:nvSpPr>
        <p:spPr bwMode="auto">
          <a:xfrm>
            <a:off x="1269033" y="4083345"/>
            <a:ext cx="2062177" cy="1119673"/>
          </a:xfrm>
          <a:custGeom>
            <a:avLst/>
            <a:gdLst>
              <a:gd name="connsiteX0" fmla="*/ 2026825 w 2026825"/>
              <a:gd name="connsiteY0" fmla="*/ 296544 h 296544"/>
              <a:gd name="connsiteX1" fmla="*/ 1604795 w 2026825"/>
              <a:gd name="connsiteY1" fmla="*/ 35287 h 296544"/>
              <a:gd name="connsiteX2" fmla="*/ 851168 w 2026825"/>
              <a:gd name="connsiteY2" fmla="*/ 25238 h 296544"/>
              <a:gd name="connsiteX3" fmla="*/ 67397 w 2026825"/>
              <a:gd name="connsiteY3" fmla="*/ 246302 h 296544"/>
              <a:gd name="connsiteX4" fmla="*/ 37252 w 2026825"/>
              <a:gd name="connsiteY4" fmla="*/ 45335 h 296544"/>
              <a:gd name="connsiteX5" fmla="*/ 27203 w 2026825"/>
              <a:gd name="connsiteY5" fmla="*/ 5142 h 296544"/>
              <a:gd name="connsiteX0" fmla="*/ 1846843 w 1846843"/>
              <a:gd name="connsiteY0" fmla="*/ 228812 h 242794"/>
              <a:gd name="connsiteX1" fmla="*/ 1604795 w 1846843"/>
              <a:gd name="connsiteY1" fmla="*/ 31729 h 242794"/>
              <a:gd name="connsiteX2" fmla="*/ 851168 w 1846843"/>
              <a:gd name="connsiteY2" fmla="*/ 21680 h 242794"/>
              <a:gd name="connsiteX3" fmla="*/ 67397 w 1846843"/>
              <a:gd name="connsiteY3" fmla="*/ 242744 h 242794"/>
              <a:gd name="connsiteX4" fmla="*/ 37252 w 1846843"/>
              <a:gd name="connsiteY4" fmla="*/ 41777 h 242794"/>
              <a:gd name="connsiteX5" fmla="*/ 27203 w 1846843"/>
              <a:gd name="connsiteY5" fmla="*/ 1584 h 242794"/>
              <a:gd name="connsiteX0" fmla="*/ 1846843 w 1846843"/>
              <a:gd name="connsiteY0" fmla="*/ 227228 h 650072"/>
              <a:gd name="connsiteX1" fmla="*/ 407915 w 1846843"/>
              <a:gd name="connsiteY1" fmla="*/ 648547 h 650072"/>
              <a:gd name="connsiteX2" fmla="*/ 851168 w 1846843"/>
              <a:gd name="connsiteY2" fmla="*/ 20096 h 650072"/>
              <a:gd name="connsiteX3" fmla="*/ 67397 w 1846843"/>
              <a:gd name="connsiteY3" fmla="*/ 241160 h 650072"/>
              <a:gd name="connsiteX4" fmla="*/ 37252 w 1846843"/>
              <a:gd name="connsiteY4" fmla="*/ 40193 h 650072"/>
              <a:gd name="connsiteX5" fmla="*/ 27203 w 1846843"/>
              <a:gd name="connsiteY5" fmla="*/ 0 h 65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843" h="650072">
                <a:moveTo>
                  <a:pt x="1846843" y="227228"/>
                </a:moveTo>
                <a:cubicBezTo>
                  <a:pt x="1733799" y="119208"/>
                  <a:pt x="573861" y="683069"/>
                  <a:pt x="407915" y="648547"/>
                </a:cubicBezTo>
                <a:cubicBezTo>
                  <a:pt x="241969" y="614025"/>
                  <a:pt x="907921" y="87994"/>
                  <a:pt x="851168" y="20096"/>
                </a:cubicBezTo>
                <a:cubicBezTo>
                  <a:pt x="794415" y="-47802"/>
                  <a:pt x="203050" y="237810"/>
                  <a:pt x="67397" y="241160"/>
                </a:cubicBezTo>
                <a:cubicBezTo>
                  <a:pt x="-68256" y="244509"/>
                  <a:pt x="43951" y="80386"/>
                  <a:pt x="37252" y="40193"/>
                </a:cubicBezTo>
                <a:cubicBezTo>
                  <a:pt x="30553" y="0"/>
                  <a:pt x="27203" y="0"/>
                  <a:pt x="27203" y="0"/>
                </a:cubicBezTo>
              </a:path>
            </a:pathLst>
          </a:custGeom>
          <a:noFill/>
          <a:ln w="38100" cap="flat" cmpd="sng" algn="ctr">
            <a:solidFill>
              <a:srgbClr val="C00000"/>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4" name="Rectangle 3"/>
          <p:cNvSpPr/>
          <p:nvPr/>
        </p:nvSpPr>
        <p:spPr bwMode="auto">
          <a:xfrm>
            <a:off x="899592" y="3635641"/>
            <a:ext cx="576064" cy="39474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8" name="Rectangle 7"/>
          <p:cNvSpPr/>
          <p:nvPr/>
        </p:nvSpPr>
        <p:spPr bwMode="auto">
          <a:xfrm>
            <a:off x="3105447" y="2996952"/>
            <a:ext cx="914400" cy="914400"/>
          </a:xfrm>
          <a:prstGeom prst="rect">
            <a:avLst/>
          </a:prstGeom>
          <a:no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53" name="Rectangle 52"/>
          <p:cNvSpPr/>
          <p:nvPr/>
        </p:nvSpPr>
        <p:spPr bwMode="auto">
          <a:xfrm>
            <a:off x="1304442" y="3201140"/>
            <a:ext cx="152400" cy="44388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cxnSp>
        <p:nvCxnSpPr>
          <p:cNvPr id="17" name="Connecteur droit 16"/>
          <p:cNvCxnSpPr/>
          <p:nvPr/>
        </p:nvCxnSpPr>
        <p:spPr bwMode="auto">
          <a:xfrm flipH="1" flipV="1">
            <a:off x="-108520" y="3440772"/>
            <a:ext cx="1008112" cy="331822"/>
          </a:xfrm>
          <a:prstGeom prst="line">
            <a:avLst/>
          </a:prstGeom>
          <a:noFill/>
          <a:ln w="9525" cap="flat" cmpd="sng" algn="ctr">
            <a:solidFill>
              <a:schemeClr val="tx1"/>
            </a:solidFill>
            <a:prstDash val="solid"/>
            <a:round/>
            <a:headEnd type="none" w="med" len="med"/>
            <a:tailEnd type="none" w="med" len="med"/>
          </a:ln>
          <a:effectLst/>
        </p:spPr>
      </p:cxnSp>
      <p:cxnSp>
        <p:nvCxnSpPr>
          <p:cNvPr id="54" name="Connecteur droit 53"/>
          <p:cNvCxnSpPr/>
          <p:nvPr/>
        </p:nvCxnSpPr>
        <p:spPr bwMode="auto">
          <a:xfrm flipH="1" flipV="1">
            <a:off x="-108520" y="3329514"/>
            <a:ext cx="1008112" cy="331822"/>
          </a:xfrm>
          <a:prstGeom prst="line">
            <a:avLst/>
          </a:prstGeom>
          <a:noFill/>
          <a:ln w="9525" cap="flat" cmpd="sng" algn="ctr">
            <a:solidFill>
              <a:schemeClr val="tx1"/>
            </a:solidFill>
            <a:prstDash val="solid"/>
            <a:round/>
            <a:headEnd type="none" w="med" len="med"/>
            <a:tailEnd type="none" w="med" len="med"/>
          </a:ln>
          <a:effectLst/>
        </p:spPr>
      </p:cxnSp>
      <p:sp>
        <p:nvSpPr>
          <p:cNvPr id="18" name="ZoneTexte 17"/>
          <p:cNvSpPr txBox="1"/>
          <p:nvPr/>
        </p:nvSpPr>
        <p:spPr>
          <a:xfrm>
            <a:off x="177612" y="2463005"/>
            <a:ext cx="1739418" cy="830997"/>
          </a:xfrm>
          <a:prstGeom prst="rect">
            <a:avLst/>
          </a:prstGeom>
          <a:noFill/>
        </p:spPr>
        <p:txBody>
          <a:bodyPr wrap="square" rtlCol="0">
            <a:spAutoFit/>
          </a:bodyPr>
          <a:lstStyle/>
          <a:p>
            <a:r>
              <a:rPr lang="en-US" dirty="0" err="1" smtClean="0"/>
              <a:t>Prodhimi</a:t>
            </a:r>
            <a:r>
              <a:rPr lang="en-US" dirty="0" smtClean="0"/>
              <a:t> i </a:t>
            </a:r>
            <a:r>
              <a:rPr lang="en-US" dirty="0" err="1" smtClean="0"/>
              <a:t>Energjisë</a:t>
            </a:r>
            <a:r>
              <a:rPr lang="en-US" dirty="0" smtClean="0"/>
              <a:t>, </a:t>
            </a:r>
            <a:r>
              <a:rPr lang="en-US" dirty="0" err="1" smtClean="0"/>
              <a:t>ose</a:t>
            </a:r>
            <a:r>
              <a:rPr lang="en-US" dirty="0" smtClean="0"/>
              <a:t> </a:t>
            </a:r>
            <a:r>
              <a:rPr lang="en-US" dirty="0" err="1" smtClean="0"/>
              <a:t>djegie</a:t>
            </a:r>
            <a:endParaRPr lang="en-US" dirty="0"/>
          </a:p>
        </p:txBody>
      </p:sp>
      <p:sp>
        <p:nvSpPr>
          <p:cNvPr id="56" name="ZoneTexte 55"/>
          <p:cNvSpPr txBox="1"/>
          <p:nvPr/>
        </p:nvSpPr>
        <p:spPr>
          <a:xfrm>
            <a:off x="1973403" y="3068581"/>
            <a:ext cx="2086040" cy="584775"/>
          </a:xfrm>
          <a:prstGeom prst="rect">
            <a:avLst/>
          </a:prstGeom>
          <a:noFill/>
        </p:spPr>
        <p:txBody>
          <a:bodyPr wrap="square" rtlCol="0">
            <a:spAutoFit/>
          </a:bodyPr>
          <a:lstStyle/>
          <a:p>
            <a:pPr algn="r"/>
            <a:r>
              <a:rPr lang="en-US" dirty="0" err="1" smtClean="0">
                <a:solidFill>
                  <a:srgbClr val="C00000"/>
                </a:solidFill>
              </a:rPr>
              <a:t>Kapje</a:t>
            </a:r>
            <a:r>
              <a:rPr lang="en-US" dirty="0" smtClean="0">
                <a:solidFill>
                  <a:srgbClr val="C00000"/>
                </a:solidFill>
              </a:rPr>
              <a:t> e </a:t>
            </a:r>
            <a:r>
              <a:rPr lang="en-US" dirty="0" err="1" smtClean="0">
                <a:solidFill>
                  <a:srgbClr val="C00000"/>
                </a:solidFill>
              </a:rPr>
              <a:t>gazit</a:t>
            </a:r>
            <a:r>
              <a:rPr lang="en-US" dirty="0" smtClean="0">
                <a:solidFill>
                  <a:srgbClr val="C00000"/>
                </a:solidFill>
              </a:rPr>
              <a:t> </a:t>
            </a:r>
            <a:r>
              <a:rPr lang="en-US" dirty="0" err="1" smtClean="0">
                <a:solidFill>
                  <a:srgbClr val="C00000"/>
                </a:solidFill>
              </a:rPr>
              <a:t>dhe</a:t>
            </a:r>
            <a:r>
              <a:rPr lang="en-US" dirty="0" smtClean="0">
                <a:solidFill>
                  <a:srgbClr val="C00000"/>
                </a:solidFill>
              </a:rPr>
              <a:t> </a:t>
            </a:r>
            <a:r>
              <a:rPr lang="en-US" dirty="0" err="1" smtClean="0">
                <a:solidFill>
                  <a:srgbClr val="C00000"/>
                </a:solidFill>
              </a:rPr>
              <a:t>sistem</a:t>
            </a:r>
            <a:r>
              <a:rPr lang="en-US" dirty="0" smtClean="0">
                <a:solidFill>
                  <a:srgbClr val="C00000"/>
                </a:solidFill>
              </a:rPr>
              <a:t> </a:t>
            </a:r>
            <a:r>
              <a:rPr lang="en-US" dirty="0" err="1" smtClean="0">
                <a:solidFill>
                  <a:srgbClr val="C00000"/>
                </a:solidFill>
              </a:rPr>
              <a:t>kullimi</a:t>
            </a:r>
            <a:endParaRPr lang="en-US" dirty="0">
              <a:solidFill>
                <a:srgbClr val="C00000"/>
              </a:solidFill>
            </a:endParaRPr>
          </a:p>
        </p:txBody>
      </p:sp>
      <p:sp>
        <p:nvSpPr>
          <p:cNvPr id="57" name="ZoneTexte 56"/>
          <p:cNvSpPr txBox="1"/>
          <p:nvPr/>
        </p:nvSpPr>
        <p:spPr>
          <a:xfrm>
            <a:off x="5086620" y="2702600"/>
            <a:ext cx="3262310" cy="338554"/>
          </a:xfrm>
          <a:prstGeom prst="rect">
            <a:avLst/>
          </a:prstGeom>
          <a:noFill/>
        </p:spPr>
        <p:txBody>
          <a:bodyPr wrap="square" rtlCol="0">
            <a:spAutoFit/>
          </a:bodyPr>
          <a:lstStyle/>
          <a:p>
            <a:pPr algn="r"/>
            <a:r>
              <a:rPr lang="en-US" dirty="0" err="1" smtClean="0"/>
              <a:t>Mbyllja</a:t>
            </a:r>
            <a:r>
              <a:rPr lang="en-US" dirty="0" smtClean="0"/>
              <a:t> finale </a:t>
            </a:r>
            <a:r>
              <a:rPr lang="en-US" dirty="0" err="1" smtClean="0"/>
              <a:t>dhe</a:t>
            </a:r>
            <a:r>
              <a:rPr lang="en-US" dirty="0" smtClean="0"/>
              <a:t> </a:t>
            </a:r>
            <a:r>
              <a:rPr lang="en-US" dirty="0" err="1" smtClean="0"/>
              <a:t>monitorimi</a:t>
            </a:r>
            <a:endParaRPr lang="en-US" dirty="0"/>
          </a:p>
        </p:txBody>
      </p:sp>
    </p:spTree>
    <p:extLst>
      <p:ext uri="{BB962C8B-B14F-4D97-AF65-F5344CB8AC3E}">
        <p14:creationId xmlns:p14="http://schemas.microsoft.com/office/powerpoint/2010/main" val="3278428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0" y="457199"/>
            <a:ext cx="6804025" cy="827311"/>
          </a:xfrm>
        </p:spPr>
        <p:txBody>
          <a:bodyPr/>
          <a:lstStyle/>
          <a:p>
            <a:pPr eaLnBrk="1" hangingPunct="1"/>
            <a:r>
              <a:rPr lang="de-CH" altLang="en-US" sz="2800" dirty="0" smtClean="0"/>
              <a:t>Cikli i venddepozitimit – kostot dhe investimet</a:t>
            </a:r>
          </a:p>
        </p:txBody>
      </p:sp>
      <p:pic>
        <p:nvPicPr>
          <p:cNvPr id="12" name="Picture"/>
          <p:cNvPicPr/>
          <p:nvPr/>
        </p:nvPicPr>
        <p:blipFill>
          <a:blip r:embed="rId3"/>
          <a:stretch>
            <a:fillRect/>
          </a:stretch>
        </p:blipFill>
        <p:spPr bwMode="auto">
          <a:xfrm>
            <a:off x="7668344" y="1052736"/>
            <a:ext cx="1206500" cy="231775"/>
          </a:xfrm>
          <a:prstGeom prst="rect">
            <a:avLst/>
          </a:prstGeom>
          <a:noFill/>
          <a:ln w="9525">
            <a:noFill/>
            <a:miter lim="800000"/>
            <a:headEnd/>
            <a:tailEnd/>
          </a:ln>
        </p:spPr>
      </p:pic>
      <p:graphicFrame>
        <p:nvGraphicFramePr>
          <p:cNvPr id="21" name="Table 20"/>
          <p:cNvGraphicFramePr>
            <a:graphicFrameLocks noGrp="1"/>
          </p:cNvGraphicFramePr>
          <p:nvPr>
            <p:extLst>
              <p:ext uri="{D42A27DB-BD31-4B8C-83A1-F6EECF244321}">
                <p14:modId xmlns:p14="http://schemas.microsoft.com/office/powerpoint/2010/main" val="1298802211"/>
              </p:ext>
            </p:extLst>
          </p:nvPr>
        </p:nvGraphicFramePr>
        <p:xfrm>
          <a:off x="-531461" y="4334100"/>
          <a:ext cx="8871913" cy="1066800"/>
        </p:xfrm>
        <a:graphic>
          <a:graphicData uri="http://schemas.openxmlformats.org/drawingml/2006/table">
            <a:tbl>
              <a:tblPr firstRow="1" bandRow="1">
                <a:tableStyleId>{5C22544A-7EE6-4342-B048-85BDC9FD1C3A}</a:tableStyleId>
              </a:tblPr>
              <a:tblGrid>
                <a:gridCol w="976248"/>
                <a:gridCol w="1804123"/>
                <a:gridCol w="6091542"/>
              </a:tblGrid>
              <a:tr h="792088">
                <a:tc>
                  <a:txBody>
                    <a:bodyPr/>
                    <a:lstStyle/>
                    <a:p>
                      <a:r>
                        <a:rPr lang="en-US" sz="1600" b="0" dirty="0" smtClean="0">
                          <a:solidFill>
                            <a:sysClr val="windowText" lastClr="000000"/>
                          </a:solidFill>
                        </a:rPr>
                        <a:t> </a:t>
                      </a:r>
                      <a:endParaRPr lang="en-US" sz="1600" b="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smtClean="0">
                          <a:solidFill>
                            <a:sysClr val="windowText" lastClr="000000"/>
                          </a:solidFill>
                        </a:rPr>
                        <a:t>U </a:t>
                      </a:r>
                      <a:r>
                        <a:rPr lang="en-US" sz="1600" b="0" dirty="0" err="1" smtClean="0">
                          <a:solidFill>
                            <a:sysClr val="windowText" lastClr="000000"/>
                          </a:solidFill>
                        </a:rPr>
                        <a:t>financua</a:t>
                      </a:r>
                      <a:r>
                        <a:rPr lang="en-US" sz="1600" b="0" baseline="0" dirty="0" smtClean="0">
                          <a:solidFill>
                            <a:sysClr val="windowText" lastClr="000000"/>
                          </a:solidFill>
                        </a:rPr>
                        <a:t> </a:t>
                      </a:r>
                      <a:r>
                        <a:rPr lang="en-US" sz="1600" b="0" baseline="0" dirty="0" err="1" smtClean="0">
                          <a:solidFill>
                            <a:sysClr val="windowText" lastClr="000000"/>
                          </a:solidFill>
                        </a:rPr>
                        <a:t>nga</a:t>
                      </a:r>
                      <a:r>
                        <a:rPr lang="en-US" sz="1600" b="0" baseline="0" dirty="0" smtClean="0">
                          <a:solidFill>
                            <a:sysClr val="windowText" lastClr="000000"/>
                          </a:solidFill>
                        </a:rPr>
                        <a:t> </a:t>
                      </a:r>
                      <a:r>
                        <a:rPr lang="en-US" sz="1600" b="0" baseline="0" dirty="0" err="1" smtClean="0">
                          <a:solidFill>
                            <a:sysClr val="windowText" lastClr="000000"/>
                          </a:solidFill>
                        </a:rPr>
                        <a:t>fonde</a:t>
                      </a:r>
                      <a:r>
                        <a:rPr lang="en-US" sz="1600" b="0" baseline="0" dirty="0" smtClean="0">
                          <a:solidFill>
                            <a:sysClr val="windowText" lastClr="000000"/>
                          </a:solidFill>
                        </a:rPr>
                        <a:t> </a:t>
                      </a:r>
                      <a:r>
                        <a:rPr lang="en-US" sz="1600" b="0" baseline="0" dirty="0" err="1" smtClean="0">
                          <a:solidFill>
                            <a:sysClr val="windowText" lastClr="000000"/>
                          </a:solidFill>
                        </a:rPr>
                        <a:t>kombëtare</a:t>
                      </a:r>
                      <a:r>
                        <a:rPr lang="en-US" sz="1600" b="0" baseline="0" dirty="0" smtClean="0">
                          <a:solidFill>
                            <a:sysClr val="windowText" lastClr="000000"/>
                          </a:solidFill>
                        </a:rPr>
                        <a:t>/ </a:t>
                      </a:r>
                      <a:r>
                        <a:rPr lang="en-US" sz="1600" b="0" baseline="0" dirty="0" err="1" smtClean="0">
                          <a:solidFill>
                            <a:sysClr val="windowText" lastClr="000000"/>
                          </a:solidFill>
                        </a:rPr>
                        <a:t>bashkëpunim</a:t>
                      </a:r>
                      <a:r>
                        <a:rPr lang="en-US" sz="1600" b="0" baseline="0" dirty="0" smtClean="0">
                          <a:solidFill>
                            <a:sysClr val="windowText" lastClr="000000"/>
                          </a:solidFill>
                        </a:rPr>
                        <a:t> </a:t>
                      </a:r>
                      <a:r>
                        <a:rPr lang="en-US" sz="1600" b="0" baseline="0" dirty="0" err="1" smtClean="0">
                          <a:solidFill>
                            <a:sysClr val="windowText" lastClr="000000"/>
                          </a:solidFill>
                        </a:rPr>
                        <a:t>ndërkombëtar</a:t>
                      </a:r>
                      <a:endParaRPr lang="en-US" sz="1600" b="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smtClean="0">
                        <a:solidFill>
                          <a:sysClr val="windowText" lastClr="000000"/>
                        </a:solidFill>
                      </a:endParaRPr>
                    </a:p>
                    <a:p>
                      <a:pPr algn="ctr"/>
                      <a:r>
                        <a:rPr lang="en-US" sz="1600" b="0" dirty="0" err="1" smtClean="0">
                          <a:solidFill>
                            <a:sysClr val="windowText" lastClr="000000"/>
                          </a:solidFill>
                        </a:rPr>
                        <a:t>Duhet</a:t>
                      </a:r>
                      <a:r>
                        <a:rPr lang="en-US" sz="1600" b="0" dirty="0" smtClean="0">
                          <a:solidFill>
                            <a:sysClr val="windowText" lastClr="000000"/>
                          </a:solidFill>
                        </a:rPr>
                        <a:t> </a:t>
                      </a:r>
                      <a:r>
                        <a:rPr lang="en-US" sz="1600" b="0" dirty="0" err="1" smtClean="0">
                          <a:solidFill>
                            <a:sysClr val="windowText" lastClr="000000"/>
                          </a:solidFill>
                        </a:rPr>
                        <a:t>të</a:t>
                      </a:r>
                      <a:r>
                        <a:rPr lang="en-US" sz="1600" b="0" dirty="0" smtClean="0">
                          <a:solidFill>
                            <a:sysClr val="windowText" lastClr="000000"/>
                          </a:solidFill>
                        </a:rPr>
                        <a:t> </a:t>
                      </a:r>
                      <a:r>
                        <a:rPr lang="en-US" sz="1600" b="0" dirty="0" err="1" smtClean="0">
                          <a:solidFill>
                            <a:sysClr val="windowText" lastClr="000000"/>
                          </a:solidFill>
                        </a:rPr>
                        <a:t>mbulohet</a:t>
                      </a:r>
                      <a:r>
                        <a:rPr lang="en-US" sz="1600" b="0" dirty="0" smtClean="0">
                          <a:solidFill>
                            <a:sysClr val="windowText" lastClr="000000"/>
                          </a:solidFill>
                        </a:rPr>
                        <a:t> </a:t>
                      </a:r>
                      <a:r>
                        <a:rPr lang="en-US" sz="1600" b="0" dirty="0" err="1" smtClean="0">
                          <a:solidFill>
                            <a:sysClr val="windowText" lastClr="000000"/>
                          </a:solidFill>
                        </a:rPr>
                        <a:t>nga</a:t>
                      </a:r>
                      <a:r>
                        <a:rPr lang="en-US" sz="1600" b="0" dirty="0" smtClean="0">
                          <a:solidFill>
                            <a:sysClr val="windowText" lastClr="000000"/>
                          </a:solidFill>
                        </a:rPr>
                        <a:t> </a:t>
                      </a:r>
                      <a:r>
                        <a:rPr lang="en-US" sz="1600" b="0" dirty="0" err="1" smtClean="0">
                          <a:solidFill>
                            <a:sysClr val="windowText" lastClr="000000"/>
                          </a:solidFill>
                        </a:rPr>
                        <a:t>tarifa</a:t>
                      </a:r>
                      <a:r>
                        <a:rPr lang="en-US" sz="1600" b="0" baseline="0" dirty="0" smtClean="0">
                          <a:solidFill>
                            <a:sysClr val="windowText" lastClr="000000"/>
                          </a:solidFill>
                        </a:rPr>
                        <a:t> </a:t>
                      </a:r>
                      <a:r>
                        <a:rPr lang="en-US" sz="1600" b="0" baseline="0" dirty="0" smtClean="0">
                          <a:solidFill>
                            <a:sysClr val="windowText" lastClr="000000"/>
                          </a:solidFill>
                        </a:rPr>
                        <a:t>(</a:t>
                      </a:r>
                      <a:r>
                        <a:rPr lang="en-US" sz="1600" b="1" baseline="0" dirty="0" smtClean="0">
                          <a:solidFill>
                            <a:sysClr val="windowText" lastClr="000000"/>
                          </a:solidFill>
                        </a:rPr>
                        <a:t>the gate fee) </a:t>
                      </a:r>
                      <a:endParaRPr lang="en-US" sz="16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4" name="Left Brace 23"/>
          <p:cNvSpPr/>
          <p:nvPr/>
        </p:nvSpPr>
        <p:spPr bwMode="auto">
          <a:xfrm rot="16200000">
            <a:off x="5087679" y="849126"/>
            <a:ext cx="504056" cy="6383881"/>
          </a:xfrm>
          <a:prstGeom prst="leftBrac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1" name="TextBox 30"/>
          <p:cNvSpPr txBox="1"/>
          <p:nvPr/>
        </p:nvSpPr>
        <p:spPr>
          <a:xfrm>
            <a:off x="1139652" y="5301208"/>
            <a:ext cx="1008112" cy="861774"/>
          </a:xfrm>
          <a:prstGeom prst="rect">
            <a:avLst/>
          </a:prstGeom>
          <a:noFill/>
        </p:spPr>
        <p:txBody>
          <a:bodyPr wrap="square" rtlCol="0">
            <a:spAutoFit/>
          </a:bodyPr>
          <a:lstStyle/>
          <a:p>
            <a:r>
              <a:rPr lang="en-US" sz="5000" dirty="0" smtClean="0">
                <a:solidFill>
                  <a:srgbClr val="009900"/>
                </a:solidFill>
              </a:rPr>
              <a:t>√</a:t>
            </a:r>
            <a:endParaRPr lang="en-US" sz="5000" dirty="0">
              <a:solidFill>
                <a:srgbClr val="009900"/>
              </a:solidFill>
            </a:endParaRPr>
          </a:p>
        </p:txBody>
      </p:sp>
      <p:sp>
        <p:nvSpPr>
          <p:cNvPr id="8192" name="TextBox 8191"/>
          <p:cNvSpPr txBox="1"/>
          <p:nvPr/>
        </p:nvSpPr>
        <p:spPr>
          <a:xfrm>
            <a:off x="4776892" y="5265494"/>
            <a:ext cx="1979384" cy="861774"/>
          </a:xfrm>
          <a:prstGeom prst="rect">
            <a:avLst/>
          </a:prstGeom>
          <a:noFill/>
        </p:spPr>
        <p:txBody>
          <a:bodyPr wrap="square" rtlCol="0">
            <a:spAutoFit/>
          </a:bodyPr>
          <a:lstStyle/>
          <a:p>
            <a:r>
              <a:rPr lang="en-US" sz="5000" dirty="0" smtClean="0">
                <a:solidFill>
                  <a:srgbClr val="A31D23"/>
                </a:solidFill>
              </a:rPr>
              <a:t>X</a:t>
            </a:r>
            <a:endParaRPr lang="en-US" sz="5000" dirty="0">
              <a:solidFill>
                <a:srgbClr val="A31D23"/>
              </a:solidFill>
            </a:endParaRPr>
          </a:p>
        </p:txBody>
      </p:sp>
      <p:sp>
        <p:nvSpPr>
          <p:cNvPr id="8196" name="TextBox 8195"/>
          <p:cNvSpPr txBox="1"/>
          <p:nvPr/>
        </p:nvSpPr>
        <p:spPr>
          <a:xfrm>
            <a:off x="7020272" y="5373216"/>
            <a:ext cx="1728192" cy="646331"/>
          </a:xfrm>
          <a:prstGeom prst="rect">
            <a:avLst/>
          </a:prstGeom>
          <a:noFill/>
        </p:spPr>
        <p:txBody>
          <a:bodyPr wrap="square" rtlCol="0">
            <a:spAutoFit/>
          </a:bodyPr>
          <a:lstStyle/>
          <a:p>
            <a:r>
              <a:rPr lang="en-US" sz="1800" b="1" dirty="0" err="1" smtClean="0"/>
              <a:t>Situata</a:t>
            </a:r>
            <a:r>
              <a:rPr lang="en-US" sz="1800" b="1" dirty="0" smtClean="0"/>
              <a:t> e</a:t>
            </a:r>
          </a:p>
          <a:p>
            <a:r>
              <a:rPr lang="en-US" sz="1800" b="1" dirty="0" err="1" smtClean="0"/>
              <a:t>Bushatit</a:t>
            </a:r>
            <a:endParaRPr lang="en-US" sz="1800" b="1" dirty="0"/>
          </a:p>
        </p:txBody>
      </p:sp>
      <p:sp>
        <p:nvSpPr>
          <p:cNvPr id="2" name="Rectangle 1"/>
          <p:cNvSpPr/>
          <p:nvPr/>
        </p:nvSpPr>
        <p:spPr bwMode="auto">
          <a:xfrm>
            <a:off x="563588" y="2569585"/>
            <a:ext cx="1584176" cy="931423"/>
          </a:xfrm>
          <a:prstGeom prst="rect">
            <a:avLst/>
          </a:prstGeom>
          <a:solidFill>
            <a:srgbClr val="009900"/>
          </a:solidFill>
          <a:ln w="9525" cap="flat" cmpd="sng" algn="ctr">
            <a:no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marL="177800" indent="-177800" algn="ctr">
              <a:spcBef>
                <a:spcPct val="20000"/>
              </a:spcBef>
            </a:pPr>
            <a:r>
              <a:rPr lang="en-US" b="1" dirty="0" err="1" smtClean="0">
                <a:solidFill>
                  <a:schemeClr val="bg1"/>
                </a:solidFill>
                <a:latin typeface="Arial" charset="0"/>
                <a:ea typeface="ＭＳ Ｐゴシック" pitchFamily="-64" charset="-128"/>
              </a:rPr>
              <a:t>Investimi</a:t>
            </a:r>
            <a:r>
              <a:rPr lang="en-US" b="1" dirty="0" smtClean="0">
                <a:solidFill>
                  <a:schemeClr val="bg1"/>
                </a:solidFill>
                <a:latin typeface="Arial" charset="0"/>
                <a:ea typeface="ＭＳ Ｐゴシック" pitchFamily="-64" charset="-128"/>
              </a:rPr>
              <a:t> I </a:t>
            </a:r>
            <a:r>
              <a:rPr lang="en-US" b="1" dirty="0" err="1" smtClean="0">
                <a:solidFill>
                  <a:schemeClr val="bg1"/>
                </a:solidFill>
                <a:latin typeface="Arial" charset="0"/>
                <a:ea typeface="ＭＳ Ｐゴシック" pitchFamily="-64" charset="-128"/>
              </a:rPr>
              <a:t>Parë</a:t>
            </a:r>
            <a:endParaRPr lang="en-US" b="1" dirty="0">
              <a:solidFill>
                <a:schemeClr val="bg1"/>
              </a:solidFill>
              <a:latin typeface="Arial" charset="0"/>
              <a:ea typeface="ＭＳ Ｐゴシック" pitchFamily="-64" charset="-128"/>
            </a:endParaRPr>
          </a:p>
        </p:txBody>
      </p:sp>
      <p:sp>
        <p:nvSpPr>
          <p:cNvPr id="11" name="Rectangle 10"/>
          <p:cNvSpPr/>
          <p:nvPr/>
        </p:nvSpPr>
        <p:spPr bwMode="auto">
          <a:xfrm>
            <a:off x="2195735" y="2569586"/>
            <a:ext cx="2256285" cy="931422"/>
          </a:xfrm>
          <a:prstGeom prst="rect">
            <a:avLst/>
          </a:prstGeom>
          <a:solidFill>
            <a:schemeClr val="accent2"/>
          </a:solidFill>
          <a:ln w="9525" cap="flat" cmpd="sng" algn="ctr">
            <a:no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marL="177800" marR="0" indent="-17780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bg1"/>
                </a:solidFill>
                <a:effectLst/>
                <a:latin typeface="Arial" charset="0"/>
                <a:ea typeface="ＭＳ Ｐゴシック" pitchFamily="-64" charset="-128"/>
              </a:rPr>
              <a:t>Kostot</a:t>
            </a:r>
            <a:r>
              <a:rPr kumimoji="0" lang="en-US" sz="1600" b="1" i="0" u="none" strike="noStrike" cap="none" normalizeH="0" baseline="0" dirty="0" smtClean="0">
                <a:ln>
                  <a:noFill/>
                </a:ln>
                <a:solidFill>
                  <a:schemeClr val="bg1"/>
                </a:solidFill>
                <a:effectLst/>
                <a:latin typeface="Arial" charset="0"/>
                <a:ea typeface="ＭＳ Ｐゴシック" pitchFamily="-64" charset="-128"/>
              </a:rPr>
              <a:t> e </a:t>
            </a:r>
            <a:r>
              <a:rPr kumimoji="0" lang="en-US" sz="1600" b="1" i="0" u="none" strike="noStrike" cap="none" normalizeH="0" baseline="0" dirty="0" err="1" smtClean="0">
                <a:ln>
                  <a:noFill/>
                </a:ln>
                <a:solidFill>
                  <a:schemeClr val="bg1"/>
                </a:solidFill>
                <a:effectLst/>
                <a:latin typeface="Arial" charset="0"/>
                <a:ea typeface="ＭＳ Ｐゴシック" pitchFamily="-64" charset="-128"/>
              </a:rPr>
              <a:t>funksionimit</a:t>
            </a:r>
            <a:r>
              <a:rPr kumimoji="0" lang="en-US" sz="1600" b="1" i="0" u="none" strike="noStrike" cap="none" normalizeH="0" dirty="0" smtClean="0">
                <a:ln>
                  <a:noFill/>
                </a:ln>
                <a:solidFill>
                  <a:schemeClr val="bg1"/>
                </a:solidFill>
                <a:effectLst/>
                <a:latin typeface="Arial" charset="0"/>
                <a:ea typeface="ＭＳ Ｐゴシック" pitchFamily="-64" charset="-128"/>
              </a:rPr>
              <a:t> </a:t>
            </a:r>
            <a:r>
              <a:rPr kumimoji="0" lang="en-US" sz="1600" b="1" i="0" u="none" strike="noStrike" cap="none" normalizeH="0" dirty="0" err="1" smtClean="0">
                <a:ln>
                  <a:noFill/>
                </a:ln>
                <a:solidFill>
                  <a:schemeClr val="bg1"/>
                </a:solidFill>
                <a:effectLst/>
                <a:latin typeface="Arial" charset="0"/>
                <a:ea typeface="ＭＳ Ｐゴシック" pitchFamily="-64" charset="-128"/>
              </a:rPr>
              <a:t>dhe</a:t>
            </a:r>
            <a:r>
              <a:rPr kumimoji="0" lang="en-US" sz="1600" b="1" i="0" u="none" strike="noStrike" cap="none" normalizeH="0" dirty="0" smtClean="0">
                <a:ln>
                  <a:noFill/>
                </a:ln>
                <a:solidFill>
                  <a:schemeClr val="bg1"/>
                </a:solidFill>
                <a:effectLst/>
                <a:latin typeface="Arial" charset="0"/>
                <a:ea typeface="ＭＳ Ｐゴシック" pitchFamily="-64" charset="-128"/>
              </a:rPr>
              <a:t> </a:t>
            </a:r>
            <a:r>
              <a:rPr kumimoji="0" lang="en-US" sz="1600" b="1" i="0" u="none" strike="noStrike" cap="none" normalizeH="0" dirty="0" err="1" smtClean="0">
                <a:ln>
                  <a:noFill/>
                </a:ln>
                <a:solidFill>
                  <a:schemeClr val="bg1"/>
                </a:solidFill>
                <a:effectLst/>
                <a:latin typeface="Arial" charset="0"/>
                <a:ea typeface="ＭＳ Ｐゴシック" pitchFamily="-64" charset="-128"/>
              </a:rPr>
              <a:t>mirëmbajtjes</a:t>
            </a:r>
            <a:endParaRPr kumimoji="0" lang="en-US" sz="1600" b="1" i="0" u="none" strike="noStrike" cap="none" normalizeH="0" baseline="0" dirty="0" smtClean="0">
              <a:ln>
                <a:noFill/>
              </a:ln>
              <a:solidFill>
                <a:schemeClr val="bg1"/>
              </a:solidFill>
              <a:effectLst/>
              <a:latin typeface="Arial" charset="0"/>
              <a:ea typeface="ＭＳ Ｐゴシック" pitchFamily="-64" charset="-128"/>
            </a:endParaRPr>
          </a:p>
        </p:txBody>
      </p:sp>
      <p:sp>
        <p:nvSpPr>
          <p:cNvPr id="13" name="Rectangle 12"/>
          <p:cNvSpPr/>
          <p:nvPr/>
        </p:nvSpPr>
        <p:spPr bwMode="auto">
          <a:xfrm>
            <a:off x="6414252" y="2569586"/>
            <a:ext cx="2117395" cy="931422"/>
          </a:xfrm>
          <a:prstGeom prst="rect">
            <a:avLst/>
          </a:prstGeom>
          <a:gradFill flip="none" rotWithShape="1">
            <a:gsLst>
              <a:gs pos="100000">
                <a:schemeClr val="bg1"/>
              </a:gs>
              <a:gs pos="0">
                <a:schemeClr val="accent2">
                  <a:shade val="30000"/>
                  <a:satMod val="115000"/>
                </a:schemeClr>
              </a:gs>
              <a:gs pos="0">
                <a:schemeClr val="accent2">
                  <a:shade val="67500"/>
                  <a:satMod val="115000"/>
                </a:schemeClr>
              </a:gs>
              <a:gs pos="100000">
                <a:schemeClr val="accent2">
                  <a:shade val="100000"/>
                  <a:satMod val="115000"/>
                </a:schemeClr>
              </a:gs>
            </a:gsLst>
            <a:lin ang="0" scaled="1"/>
            <a:tileRect/>
          </a:gradFill>
          <a:ln w="9525" cap="flat" cmpd="sng" algn="ctr">
            <a:no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marL="177800" marR="0" indent="-17780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bg1"/>
                </a:solidFill>
                <a:effectLst/>
                <a:latin typeface="Arial" charset="0"/>
                <a:ea typeface="ＭＳ Ｐゴシック" pitchFamily="-64" charset="-128"/>
              </a:rPr>
              <a:t>Kostot</a:t>
            </a:r>
            <a:r>
              <a:rPr kumimoji="0" lang="en-US" sz="1600" b="1" i="0" u="none" strike="noStrike" cap="none" normalizeH="0" baseline="0" dirty="0" smtClean="0">
                <a:ln>
                  <a:noFill/>
                </a:ln>
                <a:solidFill>
                  <a:schemeClr val="bg1"/>
                </a:solidFill>
                <a:effectLst/>
                <a:latin typeface="Arial" charset="0"/>
                <a:ea typeface="ＭＳ Ｐゴシック" pitchFamily="-64" charset="-128"/>
              </a:rPr>
              <a:t> e </a:t>
            </a:r>
            <a:r>
              <a:rPr kumimoji="0" lang="en-US" sz="1600" b="1" i="0" u="none" strike="noStrike" cap="none" normalizeH="0" baseline="0" dirty="0" err="1" smtClean="0">
                <a:ln>
                  <a:noFill/>
                </a:ln>
                <a:solidFill>
                  <a:schemeClr val="bg1"/>
                </a:solidFill>
                <a:effectLst/>
                <a:latin typeface="Arial" charset="0"/>
                <a:ea typeface="ＭＳ Ｐゴシック" pitchFamily="-64" charset="-128"/>
              </a:rPr>
              <a:t>mbylljes</a:t>
            </a:r>
            <a:r>
              <a:rPr kumimoji="0" lang="en-US" sz="1600" b="1" i="0" u="none" strike="noStrike" cap="none" normalizeH="0" baseline="0" dirty="0" smtClean="0">
                <a:ln>
                  <a:noFill/>
                </a:ln>
                <a:solidFill>
                  <a:schemeClr val="bg1"/>
                </a:solidFill>
                <a:effectLst/>
                <a:latin typeface="Arial" charset="0"/>
                <a:ea typeface="ＭＳ Ｐゴシック" pitchFamily="-64" charset="-128"/>
              </a:rPr>
              <a:t> </a:t>
            </a:r>
            <a:r>
              <a:rPr kumimoji="0" lang="en-US" sz="1600" b="1" i="0" u="none" strike="noStrike" cap="none" normalizeH="0" baseline="0" dirty="0" err="1" smtClean="0">
                <a:ln>
                  <a:noFill/>
                </a:ln>
                <a:solidFill>
                  <a:schemeClr val="bg1"/>
                </a:solidFill>
                <a:effectLst/>
                <a:latin typeface="Arial" charset="0"/>
                <a:ea typeface="ＭＳ Ｐゴシック" pitchFamily="-64" charset="-128"/>
              </a:rPr>
              <a:t>dhe</a:t>
            </a:r>
            <a:r>
              <a:rPr kumimoji="0" lang="en-US" sz="1600" b="1" i="0" u="none" strike="noStrike" cap="none" normalizeH="0" baseline="0" dirty="0" smtClean="0">
                <a:ln>
                  <a:noFill/>
                </a:ln>
                <a:solidFill>
                  <a:schemeClr val="bg1"/>
                </a:solidFill>
                <a:effectLst/>
                <a:latin typeface="Arial" charset="0"/>
                <a:ea typeface="ＭＳ Ｐゴシック" pitchFamily="-64" charset="-128"/>
              </a:rPr>
              <a:t> </a:t>
            </a:r>
            <a:r>
              <a:rPr kumimoji="0" lang="en-US" sz="1600" b="1" i="0" u="none" strike="noStrike" cap="none" normalizeH="0" baseline="0" dirty="0" err="1" smtClean="0">
                <a:ln>
                  <a:noFill/>
                </a:ln>
                <a:solidFill>
                  <a:schemeClr val="bg1"/>
                </a:solidFill>
                <a:effectLst/>
                <a:latin typeface="Arial" charset="0"/>
                <a:ea typeface="ＭＳ Ｐゴシック" pitchFamily="-64" charset="-128"/>
              </a:rPr>
              <a:t>monitorimit</a:t>
            </a:r>
            <a:endParaRPr kumimoji="0" lang="en-US" sz="1600" b="1" i="0" u="none" strike="noStrike" cap="none" normalizeH="0" baseline="0" dirty="0" smtClean="0">
              <a:ln>
                <a:noFill/>
              </a:ln>
              <a:solidFill>
                <a:schemeClr val="bg1"/>
              </a:solidFill>
              <a:effectLst/>
              <a:latin typeface="Arial" charset="0"/>
              <a:ea typeface="ＭＳ Ｐゴシック" pitchFamily="-64" charset="-128"/>
            </a:endParaRPr>
          </a:p>
        </p:txBody>
      </p:sp>
      <p:sp>
        <p:nvSpPr>
          <p:cNvPr id="3" name="TextBox 2"/>
          <p:cNvSpPr txBox="1"/>
          <p:nvPr/>
        </p:nvSpPr>
        <p:spPr>
          <a:xfrm>
            <a:off x="491580" y="1487450"/>
            <a:ext cx="8040067" cy="369332"/>
          </a:xfrm>
          <a:prstGeom prst="rect">
            <a:avLst/>
          </a:prstGeom>
          <a:noFill/>
        </p:spPr>
        <p:txBody>
          <a:bodyPr wrap="square" rtlCol="0">
            <a:spAutoFit/>
          </a:bodyPr>
          <a:lstStyle/>
          <a:p>
            <a:r>
              <a:rPr lang="en-US" sz="1800" b="1" dirty="0" err="1" smtClean="0"/>
              <a:t>Ndërtimi</a:t>
            </a:r>
            <a:r>
              <a:rPr lang="en-US" sz="1800" b="1" dirty="0" smtClean="0"/>
              <a:t> 		</a:t>
            </a:r>
            <a:r>
              <a:rPr lang="en-US" sz="1800" b="1" dirty="0" err="1" smtClean="0"/>
              <a:t>Funksionimi</a:t>
            </a:r>
            <a:r>
              <a:rPr lang="en-US" sz="1800" b="1" dirty="0" smtClean="0"/>
              <a:t> 		   </a:t>
            </a:r>
            <a:r>
              <a:rPr lang="en-US" sz="1800" b="1" dirty="0" err="1" smtClean="0"/>
              <a:t>Përmbyllja</a:t>
            </a:r>
            <a:endParaRPr lang="en-US" sz="1800" b="1" dirty="0"/>
          </a:p>
        </p:txBody>
      </p:sp>
      <p:sp>
        <p:nvSpPr>
          <p:cNvPr id="4" name="Flèche droite 3"/>
          <p:cNvSpPr/>
          <p:nvPr/>
        </p:nvSpPr>
        <p:spPr bwMode="auto">
          <a:xfrm>
            <a:off x="563588" y="1856782"/>
            <a:ext cx="7776864" cy="204067"/>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6" name="Ellipse 5"/>
          <p:cNvSpPr/>
          <p:nvPr/>
        </p:nvSpPr>
        <p:spPr bwMode="auto">
          <a:xfrm>
            <a:off x="995676" y="1844824"/>
            <a:ext cx="252000" cy="252000"/>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8" name="Ellipse 17"/>
          <p:cNvSpPr/>
          <p:nvPr/>
        </p:nvSpPr>
        <p:spPr bwMode="auto">
          <a:xfrm>
            <a:off x="6288252" y="1844824"/>
            <a:ext cx="252000" cy="252000"/>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6" name="Rectangle 15"/>
          <p:cNvSpPr/>
          <p:nvPr/>
        </p:nvSpPr>
        <p:spPr bwMode="auto">
          <a:xfrm>
            <a:off x="4511613" y="2569586"/>
            <a:ext cx="1838387" cy="931423"/>
          </a:xfrm>
          <a:prstGeom prst="rect">
            <a:avLst/>
          </a:prstGeom>
          <a:solidFill>
            <a:srgbClr val="A31D23"/>
          </a:solidFill>
          <a:ln w="9525" cap="flat" cmpd="sng" algn="ctr">
            <a:no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marL="177800" algn="ctr">
              <a:spcBef>
                <a:spcPct val="20000"/>
              </a:spcBef>
            </a:pPr>
            <a:r>
              <a:rPr lang="en-US" b="1" dirty="0" err="1" smtClean="0">
                <a:solidFill>
                  <a:schemeClr val="bg1"/>
                </a:solidFill>
                <a:latin typeface="Arial" charset="0"/>
                <a:ea typeface="ＭＳ Ｐゴシック" pitchFamily="-64" charset="-128"/>
              </a:rPr>
              <a:t>Zgjerim</a:t>
            </a:r>
            <a:r>
              <a:rPr lang="en-US" b="1" dirty="0" smtClean="0">
                <a:solidFill>
                  <a:schemeClr val="bg1"/>
                </a:solidFill>
                <a:latin typeface="Arial" charset="0"/>
                <a:ea typeface="ＭＳ Ｐゴシック" pitchFamily="-64" charset="-128"/>
              </a:rPr>
              <a:t> I </a:t>
            </a:r>
            <a:r>
              <a:rPr lang="en-US" b="1" dirty="0" err="1" smtClean="0">
                <a:solidFill>
                  <a:schemeClr val="bg1"/>
                </a:solidFill>
                <a:latin typeface="Arial" charset="0"/>
                <a:ea typeface="ＭＳ Ｐゴシック" pitchFamily="-64" charset="-128"/>
              </a:rPr>
              <a:t>mundshëm</a:t>
            </a:r>
            <a:r>
              <a:rPr lang="en-US" b="1" dirty="0" smtClean="0">
                <a:solidFill>
                  <a:schemeClr val="bg1"/>
                </a:solidFill>
                <a:latin typeface="Arial" charset="0"/>
                <a:ea typeface="ＭＳ Ｐゴシック" pitchFamily="-64" charset="-128"/>
              </a:rPr>
              <a:t> (</a:t>
            </a:r>
            <a:r>
              <a:rPr lang="en-US" b="1" dirty="0" err="1" smtClean="0">
                <a:solidFill>
                  <a:schemeClr val="bg1"/>
                </a:solidFill>
                <a:latin typeface="Arial" charset="0"/>
                <a:ea typeface="ＭＳ Ｐゴシック" pitchFamily="-64" charset="-128"/>
              </a:rPr>
              <a:t>investime</a:t>
            </a:r>
            <a:r>
              <a:rPr lang="en-US" b="1" dirty="0" smtClean="0">
                <a:solidFill>
                  <a:schemeClr val="bg1"/>
                </a:solidFill>
                <a:latin typeface="Arial" charset="0"/>
                <a:ea typeface="ＭＳ Ｐゴシック" pitchFamily="-64" charset="-128"/>
              </a:rPr>
              <a:t> </a:t>
            </a:r>
            <a:r>
              <a:rPr lang="en-US" b="1" dirty="0" err="1" smtClean="0">
                <a:solidFill>
                  <a:schemeClr val="bg1"/>
                </a:solidFill>
                <a:latin typeface="Arial" charset="0"/>
                <a:ea typeface="ＭＳ Ｐゴシック" pitchFamily="-64" charset="-128"/>
              </a:rPr>
              <a:t>të</a:t>
            </a:r>
            <a:r>
              <a:rPr lang="en-US" b="1" dirty="0" smtClean="0">
                <a:solidFill>
                  <a:schemeClr val="bg1"/>
                </a:solidFill>
                <a:latin typeface="Arial" charset="0"/>
                <a:ea typeface="ＭＳ Ｐゴシック" pitchFamily="-64" charset="-128"/>
              </a:rPr>
              <a:t> </a:t>
            </a:r>
            <a:r>
              <a:rPr lang="en-US" b="1" dirty="0" err="1" smtClean="0">
                <a:solidFill>
                  <a:schemeClr val="bg1"/>
                </a:solidFill>
                <a:latin typeface="Arial" charset="0"/>
                <a:ea typeface="ＭＳ Ｐゴシック" pitchFamily="-64" charset="-128"/>
              </a:rPr>
              <a:t>reja</a:t>
            </a:r>
            <a:r>
              <a:rPr lang="en-US" b="1" dirty="0" smtClean="0">
                <a:solidFill>
                  <a:schemeClr val="bg1"/>
                </a:solidFill>
                <a:latin typeface="Arial" charset="0"/>
                <a:ea typeface="ＭＳ Ｐゴシック" pitchFamily="-64" charset="-128"/>
              </a:rPr>
              <a:t>)</a:t>
            </a:r>
            <a:endParaRPr lang="en-US" b="1" dirty="0">
              <a:solidFill>
                <a:schemeClr val="bg1"/>
              </a:solidFill>
              <a:latin typeface="Arial" charset="0"/>
              <a:ea typeface="ＭＳ Ｐゴシック" pitchFamily="-64" charset="-128"/>
            </a:endParaRPr>
          </a:p>
        </p:txBody>
      </p:sp>
    </p:spTree>
    <p:extLst>
      <p:ext uri="{BB962C8B-B14F-4D97-AF65-F5344CB8AC3E}">
        <p14:creationId xmlns:p14="http://schemas.microsoft.com/office/powerpoint/2010/main" val="332090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Modeli</a:t>
            </a:r>
            <a:r>
              <a:rPr lang="en-US" dirty="0" smtClean="0"/>
              <a:t> i </a:t>
            </a:r>
            <a:r>
              <a:rPr lang="en-US" dirty="0" err="1" smtClean="0"/>
              <a:t>Kostos</a:t>
            </a:r>
            <a:endParaRPr lang="en-US" dirty="0"/>
          </a:p>
        </p:txBody>
      </p:sp>
      <p:sp>
        <p:nvSpPr>
          <p:cNvPr id="3" name="Slide Number Placeholder 2"/>
          <p:cNvSpPr>
            <a:spLocks noGrp="1"/>
          </p:cNvSpPr>
          <p:nvPr>
            <p:ph type="sldNum" sz="quarter" idx="10"/>
          </p:nvPr>
        </p:nvSpPr>
        <p:spPr/>
        <p:txBody>
          <a:bodyPr/>
          <a:lstStyle/>
          <a:p>
            <a:fld id="{90C178E1-61AB-4843-A634-BC06E62FB37B}" type="slidenum">
              <a:rPr lang="de-CH" altLang="en-US" smtClean="0"/>
              <a:pPr/>
              <a:t>20</a:t>
            </a:fld>
            <a:endParaRPr lang="de-CH" altLang="en-US"/>
          </a:p>
        </p:txBody>
      </p:sp>
      <p:sp>
        <p:nvSpPr>
          <p:cNvPr id="5" name="Rectangle 4"/>
          <p:cNvSpPr/>
          <p:nvPr/>
        </p:nvSpPr>
        <p:spPr>
          <a:xfrm>
            <a:off x="467544" y="1536174"/>
            <a:ext cx="8280920" cy="3776418"/>
          </a:xfrm>
          <a:prstGeom prst="rect">
            <a:avLst/>
          </a:prstGeom>
        </p:spPr>
        <p:txBody>
          <a:bodyPr wrap="square">
            <a:spAutoFit/>
          </a:bodyPr>
          <a:lstStyle/>
          <a:p>
            <a:pPr marL="0" lvl="1">
              <a:lnSpc>
                <a:spcPct val="130000"/>
              </a:lnSpc>
              <a:spcBef>
                <a:spcPct val="20000"/>
              </a:spcBef>
            </a:pPr>
            <a:r>
              <a:rPr lang="en-US" altLang="en-US" sz="1800" dirty="0" smtClean="0">
                <a:cs typeface="Arial" pitchFamily="34" charset="0"/>
              </a:rPr>
              <a:t>Model i </a:t>
            </a:r>
            <a:r>
              <a:rPr lang="en-US" altLang="en-US" sz="1800" dirty="0" err="1" smtClean="0">
                <a:cs typeface="Arial" pitchFamily="34" charset="0"/>
              </a:rPr>
              <a:t>kostos</a:t>
            </a:r>
            <a:r>
              <a:rPr lang="en-US" altLang="en-US" sz="1800" dirty="0" smtClean="0">
                <a:cs typeface="Arial" pitchFamily="34" charset="0"/>
              </a:rPr>
              <a:t> </a:t>
            </a:r>
            <a:r>
              <a:rPr lang="en-US" altLang="en-US" sz="1800" dirty="0" err="1" smtClean="0">
                <a:cs typeface="Arial" pitchFamily="34" charset="0"/>
              </a:rPr>
              <a:t>përfshin</a:t>
            </a:r>
            <a:r>
              <a:rPr lang="en-US" altLang="en-US" sz="1800" dirty="0" smtClean="0">
                <a:cs typeface="Arial" pitchFamily="34" charset="0"/>
              </a:rPr>
              <a:t>:</a:t>
            </a:r>
            <a:endParaRPr lang="en-US" dirty="0" smtClean="0"/>
          </a:p>
          <a:p>
            <a:pPr marL="285750" indent="-285750">
              <a:buFont typeface="Arial" panose="020B0604020202020204" pitchFamily="34" charset="0"/>
              <a:buChar char="•"/>
            </a:pPr>
            <a:r>
              <a:rPr lang="en-US" sz="1800" dirty="0" err="1" smtClean="0">
                <a:cs typeface="Arial" pitchFamily="34" charset="0"/>
              </a:rPr>
              <a:t>Prodhimin</a:t>
            </a:r>
            <a:r>
              <a:rPr lang="en-US" sz="1800" dirty="0" smtClean="0">
                <a:cs typeface="Arial" pitchFamily="34" charset="0"/>
              </a:rPr>
              <a:t> e </a:t>
            </a:r>
            <a:r>
              <a:rPr lang="en-US" sz="1800" dirty="0" err="1" smtClean="0">
                <a:cs typeface="Arial" pitchFamily="34" charset="0"/>
              </a:rPr>
              <a:t>mbeturinave</a:t>
            </a:r>
            <a:r>
              <a:rPr lang="en-US" sz="1800" dirty="0" smtClean="0">
                <a:cs typeface="Arial" pitchFamily="34" charset="0"/>
              </a:rPr>
              <a:t> </a:t>
            </a:r>
            <a:r>
              <a:rPr lang="en-US" sz="1800" dirty="0" err="1" smtClean="0">
                <a:cs typeface="Arial" pitchFamily="34" charset="0"/>
              </a:rPr>
              <a:t>dhe</a:t>
            </a:r>
            <a:r>
              <a:rPr lang="en-US" sz="1800" dirty="0" smtClean="0">
                <a:cs typeface="Arial" pitchFamily="34" charset="0"/>
              </a:rPr>
              <a:t> </a:t>
            </a:r>
            <a:r>
              <a:rPr lang="en-US" sz="1800" dirty="0" err="1" smtClean="0">
                <a:cs typeface="Arial" pitchFamily="34" charset="0"/>
              </a:rPr>
              <a:t>volumet</a:t>
            </a:r>
            <a:endParaRPr lang="en-US" sz="1800" dirty="0" smtClean="0">
              <a:cs typeface="Arial" pitchFamily="34" charset="0"/>
            </a:endParaRPr>
          </a:p>
          <a:p>
            <a:pPr marL="285750" indent="-285750">
              <a:buFont typeface="Arial" panose="020B0604020202020204" pitchFamily="34" charset="0"/>
              <a:buChar char="•"/>
            </a:pPr>
            <a:r>
              <a:rPr lang="en-US" sz="1800" dirty="0" err="1" smtClean="0">
                <a:cs typeface="Arial" pitchFamily="34" charset="0"/>
              </a:rPr>
              <a:t>Kostot</a:t>
            </a:r>
            <a:r>
              <a:rPr lang="en-US" sz="1800" dirty="0" smtClean="0">
                <a:cs typeface="Arial" pitchFamily="34" charset="0"/>
              </a:rPr>
              <a:t> e </a:t>
            </a:r>
            <a:r>
              <a:rPr lang="en-US" sz="1800" dirty="0" err="1" smtClean="0">
                <a:cs typeface="Arial" pitchFamily="34" charset="0"/>
              </a:rPr>
              <a:t>ndërtimit</a:t>
            </a:r>
            <a:endParaRPr lang="en-US" sz="1800" dirty="0" smtClean="0">
              <a:cs typeface="Arial" pitchFamily="34" charset="0"/>
            </a:endParaRPr>
          </a:p>
          <a:p>
            <a:pPr marL="285750" indent="-285750">
              <a:buFont typeface="Arial" panose="020B0604020202020204" pitchFamily="34" charset="0"/>
              <a:buChar char="•"/>
            </a:pPr>
            <a:r>
              <a:rPr lang="en-US" sz="1800" dirty="0" err="1" smtClean="0">
                <a:cs typeface="Arial" pitchFamily="34" charset="0"/>
              </a:rPr>
              <a:t>Kostot</a:t>
            </a:r>
            <a:r>
              <a:rPr lang="en-US" sz="1800" dirty="0" smtClean="0">
                <a:cs typeface="Arial" pitchFamily="34" charset="0"/>
              </a:rPr>
              <a:t> e </a:t>
            </a:r>
            <a:r>
              <a:rPr lang="en-US" sz="1800" dirty="0" err="1" smtClean="0">
                <a:cs typeface="Arial" pitchFamily="34" charset="0"/>
              </a:rPr>
              <a:t>shfrytëzimit</a:t>
            </a:r>
            <a:endParaRPr lang="en-US" sz="1800" dirty="0" smtClean="0">
              <a:cs typeface="Arial" pitchFamily="34" charset="0"/>
            </a:endParaRPr>
          </a:p>
          <a:p>
            <a:pPr marL="285750" indent="-285750">
              <a:buFont typeface="Arial" panose="020B0604020202020204" pitchFamily="34" charset="0"/>
              <a:buChar char="•"/>
            </a:pPr>
            <a:r>
              <a:rPr lang="en-US" sz="1800" dirty="0" err="1">
                <a:cs typeface="Arial" pitchFamily="34" charset="0"/>
              </a:rPr>
              <a:t>K</a:t>
            </a:r>
            <a:r>
              <a:rPr lang="en-US" sz="1800" dirty="0" err="1" smtClean="0">
                <a:cs typeface="Arial" pitchFamily="34" charset="0"/>
              </a:rPr>
              <a:t>ostot</a:t>
            </a:r>
            <a:r>
              <a:rPr lang="en-US" sz="1800" dirty="0" smtClean="0">
                <a:cs typeface="Arial" pitchFamily="34" charset="0"/>
              </a:rPr>
              <a:t> </a:t>
            </a:r>
            <a:r>
              <a:rPr lang="en-US" sz="1800" dirty="0" err="1" smtClean="0">
                <a:cs typeface="Arial" pitchFamily="34" charset="0"/>
              </a:rPr>
              <a:t>dhe</a:t>
            </a:r>
            <a:r>
              <a:rPr lang="en-US" sz="1800" dirty="0" smtClean="0">
                <a:cs typeface="Arial" pitchFamily="34" charset="0"/>
              </a:rPr>
              <a:t> </a:t>
            </a:r>
            <a:r>
              <a:rPr lang="en-US" sz="1800" dirty="0" err="1" smtClean="0">
                <a:cs typeface="Arial" pitchFamily="34" charset="0"/>
              </a:rPr>
              <a:t>të</a:t>
            </a:r>
            <a:r>
              <a:rPr lang="en-US" sz="1800" dirty="0" smtClean="0">
                <a:cs typeface="Arial" pitchFamily="34" charset="0"/>
              </a:rPr>
              <a:t> </a:t>
            </a:r>
            <a:r>
              <a:rPr lang="en-US" sz="1800" dirty="0" err="1" smtClean="0">
                <a:cs typeface="Arial" pitchFamily="34" charset="0"/>
              </a:rPr>
              <a:t>ardhurat</a:t>
            </a:r>
            <a:r>
              <a:rPr lang="en-US" sz="1800" dirty="0" smtClean="0">
                <a:cs typeface="Arial" pitchFamily="34" charset="0"/>
              </a:rPr>
              <a:t> </a:t>
            </a:r>
            <a:r>
              <a:rPr lang="en-US" sz="1800" dirty="0" err="1" smtClean="0">
                <a:cs typeface="Arial" pitchFamily="34" charset="0"/>
              </a:rPr>
              <a:t>për</a:t>
            </a:r>
            <a:r>
              <a:rPr lang="en-US" sz="1800" dirty="0" smtClean="0">
                <a:cs typeface="Arial" pitchFamily="34" charset="0"/>
              </a:rPr>
              <a:t> </a:t>
            </a:r>
            <a:r>
              <a:rPr lang="en-US" sz="1800" dirty="0" err="1" smtClean="0">
                <a:cs typeface="Arial" pitchFamily="34" charset="0"/>
              </a:rPr>
              <a:t>një</a:t>
            </a:r>
            <a:r>
              <a:rPr lang="en-US" sz="1800" dirty="0" smtClean="0">
                <a:cs typeface="Arial" pitchFamily="34" charset="0"/>
              </a:rPr>
              <a:t> </a:t>
            </a:r>
            <a:r>
              <a:rPr lang="en-US" sz="1800" dirty="0" err="1" smtClean="0">
                <a:cs typeface="Arial" pitchFamily="34" charset="0"/>
              </a:rPr>
              <a:t>kapje</a:t>
            </a:r>
            <a:r>
              <a:rPr lang="en-US" sz="1800" dirty="0" smtClean="0">
                <a:cs typeface="Arial" pitchFamily="34" charset="0"/>
              </a:rPr>
              <a:t> </a:t>
            </a:r>
            <a:r>
              <a:rPr lang="en-US" sz="1800" dirty="0" err="1" smtClean="0">
                <a:cs typeface="Arial" pitchFamily="34" charset="0"/>
              </a:rPr>
              <a:t>të</a:t>
            </a:r>
            <a:r>
              <a:rPr lang="en-US" sz="1800" dirty="0" smtClean="0">
                <a:cs typeface="Arial" pitchFamily="34" charset="0"/>
              </a:rPr>
              <a:t> </a:t>
            </a:r>
            <a:r>
              <a:rPr lang="en-US" sz="1800" dirty="0" err="1" smtClean="0">
                <a:cs typeface="Arial" pitchFamily="34" charset="0"/>
              </a:rPr>
              <a:t>mundshme</a:t>
            </a:r>
            <a:r>
              <a:rPr lang="en-US" sz="1800" dirty="0" smtClean="0">
                <a:cs typeface="Arial" pitchFamily="34" charset="0"/>
              </a:rPr>
              <a:t> </a:t>
            </a:r>
            <a:r>
              <a:rPr lang="en-US" sz="1800" dirty="0" err="1" smtClean="0">
                <a:cs typeface="Arial" pitchFamily="34" charset="0"/>
              </a:rPr>
              <a:t>gazi</a:t>
            </a:r>
            <a:r>
              <a:rPr lang="en-US" sz="1800" dirty="0" smtClean="0">
                <a:cs typeface="Arial" pitchFamily="34" charset="0"/>
              </a:rPr>
              <a:t> </a:t>
            </a:r>
            <a:r>
              <a:rPr lang="en-US" sz="1800" dirty="0" err="1" smtClean="0">
                <a:cs typeface="Arial" pitchFamily="34" charset="0"/>
              </a:rPr>
              <a:t>dhe</a:t>
            </a:r>
            <a:r>
              <a:rPr lang="en-US" sz="1800" dirty="0" smtClean="0">
                <a:cs typeface="Arial" pitchFamily="34" charset="0"/>
              </a:rPr>
              <a:t> </a:t>
            </a:r>
            <a:r>
              <a:rPr lang="en-US" sz="1800" dirty="0" err="1" smtClean="0">
                <a:cs typeface="Arial" pitchFamily="34" charset="0"/>
              </a:rPr>
              <a:t>avullim</a:t>
            </a:r>
            <a:endParaRPr lang="en-US" sz="1800" dirty="0" smtClean="0">
              <a:cs typeface="Arial" pitchFamily="34" charset="0"/>
            </a:endParaRPr>
          </a:p>
          <a:p>
            <a:pPr marL="285750" indent="-285750">
              <a:buFont typeface="Arial" panose="020B0604020202020204" pitchFamily="34" charset="0"/>
              <a:buChar char="•"/>
            </a:pPr>
            <a:r>
              <a:rPr lang="en-US" sz="1800" dirty="0" err="1" smtClean="0">
                <a:cs typeface="Arial" pitchFamily="34" charset="0"/>
              </a:rPr>
              <a:t>Kostot</a:t>
            </a:r>
            <a:r>
              <a:rPr lang="en-US" sz="1800" dirty="0" smtClean="0">
                <a:cs typeface="Arial" pitchFamily="34" charset="0"/>
              </a:rPr>
              <a:t> e </a:t>
            </a:r>
            <a:r>
              <a:rPr lang="en-US" sz="1800" dirty="0" err="1" smtClean="0">
                <a:cs typeface="Arial" pitchFamily="34" charset="0"/>
              </a:rPr>
              <a:t>mbylljes</a:t>
            </a:r>
            <a:r>
              <a:rPr lang="en-US" sz="1800" dirty="0" smtClean="0">
                <a:cs typeface="Arial" pitchFamily="34" charset="0"/>
              </a:rPr>
              <a:t> </a:t>
            </a:r>
            <a:r>
              <a:rPr lang="en-US" sz="1800" dirty="0" err="1" smtClean="0">
                <a:cs typeface="Arial" pitchFamily="34" charset="0"/>
              </a:rPr>
              <a:t>dhe</a:t>
            </a:r>
            <a:r>
              <a:rPr lang="en-US" sz="1800" dirty="0" smtClean="0">
                <a:cs typeface="Arial" pitchFamily="34" charset="0"/>
              </a:rPr>
              <a:t> </a:t>
            </a:r>
            <a:r>
              <a:rPr lang="en-US" sz="1800" dirty="0" err="1" smtClean="0">
                <a:cs typeface="Arial" pitchFamily="34" charset="0"/>
              </a:rPr>
              <a:t>monitorimit</a:t>
            </a:r>
            <a:endParaRPr lang="en-US" sz="1800" dirty="0" smtClean="0">
              <a:cs typeface="Arial" pitchFamily="34" charset="0"/>
            </a:endParaRPr>
          </a:p>
          <a:p>
            <a:pPr marL="285750" indent="-285750">
              <a:buFont typeface="Arial" panose="020B0604020202020204" pitchFamily="34" charset="0"/>
              <a:buChar char="•"/>
            </a:pPr>
            <a:r>
              <a:rPr lang="en-US" sz="1800" dirty="0" err="1" smtClean="0">
                <a:cs typeface="Arial" pitchFamily="34" charset="0"/>
              </a:rPr>
              <a:t>Interesat</a:t>
            </a:r>
            <a:endParaRPr lang="en-US" sz="1800" dirty="0" smtClean="0">
              <a:cs typeface="Arial" pitchFamily="34" charset="0"/>
            </a:endParaRPr>
          </a:p>
          <a:p>
            <a:pPr marL="285750" indent="-285750">
              <a:buFont typeface="Arial" panose="020B0604020202020204" pitchFamily="34" charset="0"/>
              <a:buChar char="•"/>
            </a:pPr>
            <a:r>
              <a:rPr lang="en-US" sz="1800" dirty="0" err="1" smtClean="0">
                <a:cs typeface="Arial" pitchFamily="34" charset="0"/>
              </a:rPr>
              <a:t>Kompensimi</a:t>
            </a:r>
            <a:r>
              <a:rPr lang="en-US" sz="1800" dirty="0" smtClean="0">
                <a:cs typeface="Arial" pitchFamily="34" charset="0"/>
              </a:rPr>
              <a:t> </a:t>
            </a:r>
            <a:r>
              <a:rPr lang="en-US" sz="1800" dirty="0" err="1" smtClean="0">
                <a:cs typeface="Arial" pitchFamily="34" charset="0"/>
              </a:rPr>
              <a:t>për</a:t>
            </a:r>
            <a:r>
              <a:rPr lang="en-US" sz="1800" dirty="0" smtClean="0">
                <a:cs typeface="Arial" pitchFamily="34" charset="0"/>
              </a:rPr>
              <a:t> NJQV </a:t>
            </a:r>
            <a:r>
              <a:rPr lang="en-US" sz="1800" dirty="0" err="1" smtClean="0">
                <a:cs typeface="Arial" pitchFamily="34" charset="0"/>
              </a:rPr>
              <a:t>mikpritëse</a:t>
            </a:r>
            <a:endParaRPr lang="en-US" sz="1800" dirty="0" smtClean="0">
              <a:cs typeface="Arial" pitchFamily="34" charset="0"/>
            </a:endParaRPr>
          </a:p>
          <a:p>
            <a:pPr marL="285750" indent="-285750">
              <a:buFont typeface="Arial" panose="020B0604020202020204" pitchFamily="34" charset="0"/>
              <a:buChar char="•"/>
            </a:pPr>
            <a:r>
              <a:rPr lang="en-US" sz="1800" dirty="0" err="1" smtClean="0">
                <a:cs typeface="Arial" pitchFamily="34" charset="0"/>
              </a:rPr>
              <a:t>Përfitimet</a:t>
            </a:r>
            <a:r>
              <a:rPr lang="en-US" sz="1800" dirty="0" smtClean="0">
                <a:cs typeface="Arial" pitchFamily="34" charset="0"/>
              </a:rPr>
              <a:t> </a:t>
            </a:r>
            <a:r>
              <a:rPr lang="en-US" sz="1800" dirty="0" err="1" smtClean="0">
                <a:cs typeface="Arial" pitchFamily="34" charset="0"/>
              </a:rPr>
              <a:t>për</a:t>
            </a:r>
            <a:r>
              <a:rPr lang="en-US" sz="1800" dirty="0" smtClean="0">
                <a:cs typeface="Arial" pitchFamily="34" charset="0"/>
              </a:rPr>
              <a:t> </a:t>
            </a:r>
            <a:r>
              <a:rPr lang="en-US" sz="1800" dirty="0" err="1" smtClean="0">
                <a:cs typeface="Arial" pitchFamily="34" charset="0"/>
              </a:rPr>
              <a:t>kompaninë</a:t>
            </a:r>
            <a:r>
              <a:rPr lang="en-US" sz="1800" dirty="0" smtClean="0">
                <a:cs typeface="Arial" pitchFamily="34" charset="0"/>
              </a:rPr>
              <a:t> </a:t>
            </a:r>
            <a:r>
              <a:rPr lang="en-US" sz="1800" dirty="0" err="1" smtClean="0">
                <a:cs typeface="Arial" pitchFamily="34" charset="0"/>
              </a:rPr>
              <a:t>shfrytëzuese</a:t>
            </a:r>
            <a:endParaRPr lang="en-US" sz="1800" dirty="0" smtClean="0">
              <a:cs typeface="Arial" pitchFamily="34" charset="0"/>
            </a:endParaRPr>
          </a:p>
          <a:p>
            <a:endParaRPr lang="en-US" sz="1800" dirty="0" smtClean="0">
              <a:cs typeface="Arial" pitchFamily="34" charset="0"/>
            </a:endParaRPr>
          </a:p>
          <a:p>
            <a:r>
              <a:rPr lang="en-US" sz="1800" dirty="0" err="1" smtClean="0">
                <a:cs typeface="Arial" pitchFamily="34" charset="0"/>
              </a:rPr>
              <a:t>Të</a:t>
            </a:r>
            <a:r>
              <a:rPr lang="en-US" sz="1800" dirty="0" smtClean="0">
                <a:cs typeface="Arial" pitchFamily="34" charset="0"/>
              </a:rPr>
              <a:t> </a:t>
            </a:r>
            <a:r>
              <a:rPr lang="en-US" sz="1800" dirty="0" err="1" smtClean="0">
                <a:cs typeface="Arial" pitchFamily="34" charset="0"/>
              </a:rPr>
              <a:t>gjitha</a:t>
            </a:r>
            <a:r>
              <a:rPr lang="en-US" sz="1800" dirty="0" smtClean="0">
                <a:cs typeface="Arial" pitchFamily="34" charset="0"/>
              </a:rPr>
              <a:t> </a:t>
            </a:r>
            <a:r>
              <a:rPr lang="en-US" sz="1800" dirty="0" err="1" smtClean="0">
                <a:cs typeface="Arial" pitchFamily="34" charset="0"/>
              </a:rPr>
              <a:t>elementet</a:t>
            </a:r>
            <a:r>
              <a:rPr lang="en-US" sz="1800" dirty="0" smtClean="0">
                <a:cs typeface="Arial" pitchFamily="34" charset="0"/>
              </a:rPr>
              <a:t> </a:t>
            </a:r>
            <a:r>
              <a:rPr lang="en-US" sz="1800" dirty="0" err="1" smtClean="0">
                <a:cs typeface="Arial" pitchFamily="34" charset="0"/>
              </a:rPr>
              <a:t>mund</a:t>
            </a:r>
            <a:r>
              <a:rPr lang="en-US" sz="1800" dirty="0" smtClean="0">
                <a:cs typeface="Arial" pitchFamily="34" charset="0"/>
              </a:rPr>
              <a:t> </a:t>
            </a:r>
            <a:r>
              <a:rPr lang="en-US" sz="1800" dirty="0" err="1" smtClean="0">
                <a:cs typeface="Arial" pitchFamily="34" charset="0"/>
              </a:rPr>
              <a:t>të</a:t>
            </a:r>
            <a:r>
              <a:rPr lang="en-US" sz="1800" dirty="0" smtClean="0">
                <a:cs typeface="Arial" pitchFamily="34" charset="0"/>
              </a:rPr>
              <a:t> </a:t>
            </a:r>
            <a:r>
              <a:rPr lang="en-US" sz="1800" dirty="0" err="1" smtClean="0">
                <a:cs typeface="Arial" pitchFamily="34" charset="0"/>
              </a:rPr>
              <a:t>përshtaten</a:t>
            </a:r>
            <a:r>
              <a:rPr lang="en-US" sz="1800" dirty="0" smtClean="0">
                <a:cs typeface="Arial" pitchFamily="34" charset="0"/>
              </a:rPr>
              <a:t> </a:t>
            </a:r>
            <a:r>
              <a:rPr lang="en-US" sz="1800" dirty="0" err="1" smtClean="0">
                <a:cs typeface="Arial" pitchFamily="34" charset="0"/>
              </a:rPr>
              <a:t>për</a:t>
            </a:r>
            <a:r>
              <a:rPr lang="en-US" sz="1800" dirty="0" smtClean="0">
                <a:cs typeface="Arial" pitchFamily="34" charset="0"/>
              </a:rPr>
              <a:t> </a:t>
            </a:r>
            <a:r>
              <a:rPr lang="en-US" sz="1800" dirty="0" err="1" smtClean="0">
                <a:cs typeface="Arial" pitchFamily="34" charset="0"/>
              </a:rPr>
              <a:t>testimin</a:t>
            </a:r>
            <a:r>
              <a:rPr lang="en-US" sz="1800" dirty="0" smtClean="0">
                <a:cs typeface="Arial" pitchFamily="34" charset="0"/>
              </a:rPr>
              <a:t> e </a:t>
            </a:r>
            <a:r>
              <a:rPr lang="en-US" sz="1800" dirty="0" err="1" smtClean="0">
                <a:cs typeface="Arial" pitchFamily="34" charset="0"/>
              </a:rPr>
              <a:t>çdo</a:t>
            </a:r>
            <a:r>
              <a:rPr lang="en-US" sz="1800" dirty="0" smtClean="0">
                <a:cs typeface="Arial" pitchFamily="34" charset="0"/>
              </a:rPr>
              <a:t> </a:t>
            </a:r>
            <a:r>
              <a:rPr lang="en-US" sz="1800" dirty="0" err="1" smtClean="0">
                <a:cs typeface="Arial" pitchFamily="34" charset="0"/>
              </a:rPr>
              <a:t>zgjidhjeje</a:t>
            </a:r>
            <a:r>
              <a:rPr lang="en-US" sz="1800" dirty="0" smtClean="0">
                <a:cs typeface="Arial" pitchFamily="34" charset="0"/>
              </a:rPr>
              <a:t>.</a:t>
            </a:r>
          </a:p>
          <a:p>
            <a:endParaRPr lang="en-US" sz="1800" dirty="0">
              <a:cs typeface="Arial" pitchFamily="34" charset="0"/>
            </a:endParaRPr>
          </a:p>
          <a:p>
            <a:endParaRPr lang="en-US" sz="1800" dirty="0">
              <a:cs typeface="Arial" pitchFamily="34" charset="0"/>
            </a:endParaRPr>
          </a:p>
        </p:txBody>
      </p:sp>
    </p:spTree>
    <p:extLst>
      <p:ext uri="{BB962C8B-B14F-4D97-AF65-F5344CB8AC3E}">
        <p14:creationId xmlns:p14="http://schemas.microsoft.com/office/powerpoint/2010/main" val="1379258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Paneli</a:t>
            </a:r>
            <a:r>
              <a:rPr lang="en-US" dirty="0" smtClean="0"/>
              <a:t> i </a:t>
            </a:r>
            <a:r>
              <a:rPr lang="en-US" dirty="0" err="1" smtClean="0"/>
              <a:t>Modelit</a:t>
            </a:r>
            <a:r>
              <a:rPr lang="en-US" dirty="0" smtClean="0"/>
              <a:t> </a:t>
            </a:r>
            <a:r>
              <a:rPr lang="en-US" dirty="0" err="1" smtClean="0"/>
              <a:t>të</a:t>
            </a:r>
            <a:r>
              <a:rPr lang="en-US" dirty="0" smtClean="0"/>
              <a:t> </a:t>
            </a:r>
            <a:r>
              <a:rPr lang="en-US" dirty="0" err="1" smtClean="0"/>
              <a:t>Kostos</a:t>
            </a:r>
            <a:endParaRPr lang="en-US" dirty="0"/>
          </a:p>
        </p:txBody>
      </p:sp>
      <p:sp>
        <p:nvSpPr>
          <p:cNvPr id="3" name="Slide Number Placeholder 2"/>
          <p:cNvSpPr>
            <a:spLocks noGrp="1"/>
          </p:cNvSpPr>
          <p:nvPr>
            <p:ph type="sldNum" sz="quarter" idx="10"/>
          </p:nvPr>
        </p:nvSpPr>
        <p:spPr/>
        <p:txBody>
          <a:bodyPr/>
          <a:lstStyle/>
          <a:p>
            <a:fld id="{90C178E1-61AB-4843-A634-BC06E62FB37B}" type="slidenum">
              <a:rPr lang="de-CH" altLang="en-US" smtClean="0"/>
              <a:pPr/>
              <a:t>21</a:t>
            </a:fld>
            <a:endParaRPr lang="de-CH" altLang="en-US"/>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708"/>
          <a:stretch/>
        </p:blipFill>
        <p:spPr bwMode="auto">
          <a:xfrm>
            <a:off x="133476" y="1710793"/>
            <a:ext cx="8785913" cy="459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bwMode="auto">
          <a:xfrm>
            <a:off x="1331640" y="2924944"/>
            <a:ext cx="1224136" cy="808134"/>
          </a:xfrm>
          <a:prstGeom prst="ellipse">
            <a:avLst/>
          </a:prstGeom>
          <a:noFill/>
          <a:ln w="28575" cap="flat" cmpd="sng" algn="ctr">
            <a:solidFill>
              <a:srgbClr val="A31D23"/>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7" name="Oval 6"/>
          <p:cNvSpPr/>
          <p:nvPr/>
        </p:nvSpPr>
        <p:spPr bwMode="auto">
          <a:xfrm>
            <a:off x="5508104" y="1710792"/>
            <a:ext cx="2448272" cy="638088"/>
          </a:xfrm>
          <a:prstGeom prst="ellipse">
            <a:avLst/>
          </a:prstGeom>
          <a:noFill/>
          <a:ln w="28575" cap="flat" cmpd="sng" algn="ctr">
            <a:solidFill>
              <a:srgbClr val="A31D23"/>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8" name="Oval 7"/>
          <p:cNvSpPr/>
          <p:nvPr/>
        </p:nvSpPr>
        <p:spPr bwMode="auto">
          <a:xfrm>
            <a:off x="8039337" y="4941168"/>
            <a:ext cx="997159" cy="808134"/>
          </a:xfrm>
          <a:prstGeom prst="ellipse">
            <a:avLst/>
          </a:prstGeom>
          <a:noFill/>
          <a:ln w="28575" cap="flat" cmpd="sng" algn="ctr">
            <a:solidFill>
              <a:srgbClr val="A31D23"/>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0" name="Oval 9"/>
          <p:cNvSpPr/>
          <p:nvPr/>
        </p:nvSpPr>
        <p:spPr bwMode="auto">
          <a:xfrm>
            <a:off x="946549" y="4972726"/>
            <a:ext cx="2761355" cy="808134"/>
          </a:xfrm>
          <a:prstGeom prst="ellipse">
            <a:avLst/>
          </a:prstGeom>
          <a:noFill/>
          <a:ln w="28575" cap="flat" cmpd="sng" algn="ctr">
            <a:solidFill>
              <a:srgbClr val="A31D23"/>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1" name="TextBox 10"/>
          <p:cNvSpPr txBox="1"/>
          <p:nvPr/>
        </p:nvSpPr>
        <p:spPr>
          <a:xfrm>
            <a:off x="2531256" y="2902081"/>
            <a:ext cx="1872208" cy="830997"/>
          </a:xfrm>
          <a:prstGeom prst="rect">
            <a:avLst/>
          </a:prstGeom>
          <a:noFill/>
        </p:spPr>
        <p:txBody>
          <a:bodyPr wrap="square" rtlCol="0">
            <a:spAutoFit/>
          </a:bodyPr>
          <a:lstStyle/>
          <a:p>
            <a:r>
              <a:rPr lang="en-US" dirty="0" smtClean="0">
                <a:solidFill>
                  <a:srgbClr val="C00000"/>
                </a:solidFill>
              </a:rPr>
              <a:t>Gate fee </a:t>
            </a:r>
            <a:r>
              <a:rPr lang="en-US" dirty="0" err="1" smtClean="0">
                <a:solidFill>
                  <a:srgbClr val="C00000"/>
                </a:solidFill>
              </a:rPr>
              <a:t>dhe</a:t>
            </a:r>
            <a:r>
              <a:rPr lang="en-US" dirty="0" smtClean="0">
                <a:solidFill>
                  <a:srgbClr val="C00000"/>
                </a:solidFill>
              </a:rPr>
              <a:t> </a:t>
            </a:r>
            <a:r>
              <a:rPr lang="en-US" dirty="0" err="1" smtClean="0">
                <a:solidFill>
                  <a:srgbClr val="C00000"/>
                </a:solidFill>
              </a:rPr>
              <a:t>çmimi</a:t>
            </a:r>
            <a:r>
              <a:rPr lang="en-US" dirty="0" smtClean="0">
                <a:solidFill>
                  <a:srgbClr val="C00000"/>
                </a:solidFill>
              </a:rPr>
              <a:t> i </a:t>
            </a:r>
            <a:r>
              <a:rPr lang="en-US" dirty="0" err="1" smtClean="0">
                <a:solidFill>
                  <a:srgbClr val="C00000"/>
                </a:solidFill>
              </a:rPr>
              <a:t>shitjes</a:t>
            </a:r>
            <a:r>
              <a:rPr lang="en-US" dirty="0" smtClean="0">
                <a:solidFill>
                  <a:srgbClr val="C00000"/>
                </a:solidFill>
              </a:rPr>
              <a:t> </a:t>
            </a:r>
            <a:r>
              <a:rPr lang="en-US" dirty="0" err="1" smtClean="0">
                <a:solidFill>
                  <a:srgbClr val="C00000"/>
                </a:solidFill>
              </a:rPr>
              <a:t>së</a:t>
            </a:r>
            <a:r>
              <a:rPr lang="en-US" dirty="0" smtClean="0">
                <a:solidFill>
                  <a:srgbClr val="C00000"/>
                </a:solidFill>
              </a:rPr>
              <a:t> </a:t>
            </a:r>
            <a:r>
              <a:rPr lang="en-US" dirty="0" err="1" smtClean="0">
                <a:solidFill>
                  <a:srgbClr val="C00000"/>
                </a:solidFill>
              </a:rPr>
              <a:t>energjisë</a:t>
            </a:r>
            <a:endParaRPr lang="en-US" dirty="0">
              <a:solidFill>
                <a:srgbClr val="C00000"/>
              </a:solidFill>
            </a:endParaRPr>
          </a:p>
        </p:txBody>
      </p:sp>
      <p:sp>
        <p:nvSpPr>
          <p:cNvPr id="12" name="TextBox 11"/>
          <p:cNvSpPr txBox="1"/>
          <p:nvPr/>
        </p:nvSpPr>
        <p:spPr>
          <a:xfrm>
            <a:off x="6588224" y="1352138"/>
            <a:ext cx="2331165" cy="338554"/>
          </a:xfrm>
          <a:prstGeom prst="rect">
            <a:avLst/>
          </a:prstGeom>
          <a:noFill/>
        </p:spPr>
        <p:txBody>
          <a:bodyPr wrap="square" rtlCol="0">
            <a:spAutoFit/>
          </a:bodyPr>
          <a:lstStyle/>
          <a:p>
            <a:r>
              <a:rPr lang="en-US" dirty="0" err="1" smtClean="0">
                <a:solidFill>
                  <a:srgbClr val="C00000"/>
                </a:solidFill>
              </a:rPr>
              <a:t>Shpërndarje</a:t>
            </a:r>
            <a:r>
              <a:rPr lang="en-US" dirty="0" smtClean="0">
                <a:solidFill>
                  <a:srgbClr val="C00000"/>
                </a:solidFill>
              </a:rPr>
              <a:t> </a:t>
            </a:r>
            <a:r>
              <a:rPr lang="en-US" dirty="0" err="1" smtClean="0">
                <a:solidFill>
                  <a:srgbClr val="C00000"/>
                </a:solidFill>
              </a:rPr>
              <a:t>Investimi</a:t>
            </a:r>
            <a:endParaRPr lang="en-US" dirty="0">
              <a:solidFill>
                <a:srgbClr val="C00000"/>
              </a:solidFill>
            </a:endParaRPr>
          </a:p>
        </p:txBody>
      </p:sp>
      <p:sp>
        <p:nvSpPr>
          <p:cNvPr id="13" name="TextBox 12"/>
          <p:cNvSpPr txBox="1"/>
          <p:nvPr/>
        </p:nvSpPr>
        <p:spPr>
          <a:xfrm>
            <a:off x="800685" y="6128674"/>
            <a:ext cx="2637381" cy="338554"/>
          </a:xfrm>
          <a:prstGeom prst="rect">
            <a:avLst/>
          </a:prstGeom>
          <a:noFill/>
        </p:spPr>
        <p:txBody>
          <a:bodyPr wrap="square" rtlCol="0">
            <a:spAutoFit/>
          </a:bodyPr>
          <a:lstStyle/>
          <a:p>
            <a:r>
              <a:rPr lang="en-US" dirty="0" err="1" smtClean="0">
                <a:solidFill>
                  <a:srgbClr val="C00000"/>
                </a:solidFill>
              </a:rPr>
              <a:t>Periudhë</a:t>
            </a:r>
            <a:r>
              <a:rPr lang="en-US" dirty="0" smtClean="0">
                <a:solidFill>
                  <a:srgbClr val="C00000"/>
                </a:solidFill>
              </a:rPr>
              <a:t> </a:t>
            </a:r>
            <a:r>
              <a:rPr lang="en-US" dirty="0" err="1" smtClean="0">
                <a:solidFill>
                  <a:srgbClr val="C00000"/>
                </a:solidFill>
              </a:rPr>
              <a:t>jo-përfituese</a:t>
            </a:r>
            <a:endParaRPr lang="en-US" dirty="0">
              <a:solidFill>
                <a:srgbClr val="C00000"/>
              </a:solidFill>
            </a:endParaRPr>
          </a:p>
        </p:txBody>
      </p:sp>
      <p:sp>
        <p:nvSpPr>
          <p:cNvPr id="14" name="TextBox 13"/>
          <p:cNvSpPr txBox="1"/>
          <p:nvPr/>
        </p:nvSpPr>
        <p:spPr>
          <a:xfrm>
            <a:off x="7601812" y="4004301"/>
            <a:ext cx="1872208" cy="584775"/>
          </a:xfrm>
          <a:prstGeom prst="rect">
            <a:avLst/>
          </a:prstGeom>
          <a:noFill/>
        </p:spPr>
        <p:txBody>
          <a:bodyPr wrap="square" rtlCol="0">
            <a:spAutoFit/>
          </a:bodyPr>
          <a:lstStyle/>
          <a:p>
            <a:r>
              <a:rPr lang="en-US" dirty="0" err="1" smtClean="0">
                <a:solidFill>
                  <a:srgbClr val="C00000"/>
                </a:solidFill>
              </a:rPr>
              <a:t>Shuma</a:t>
            </a:r>
            <a:r>
              <a:rPr lang="en-US" dirty="0" smtClean="0">
                <a:solidFill>
                  <a:srgbClr val="C00000"/>
                </a:solidFill>
              </a:rPr>
              <a:t> e </a:t>
            </a:r>
            <a:r>
              <a:rPr lang="en-US" dirty="0" err="1" smtClean="0">
                <a:solidFill>
                  <a:srgbClr val="C00000"/>
                </a:solidFill>
              </a:rPr>
              <a:t>tepruar</a:t>
            </a:r>
            <a:r>
              <a:rPr lang="en-US" dirty="0" smtClean="0">
                <a:solidFill>
                  <a:srgbClr val="C00000"/>
                </a:solidFill>
              </a:rPr>
              <a:t> pas </a:t>
            </a:r>
            <a:r>
              <a:rPr lang="en-US" dirty="0" err="1" smtClean="0">
                <a:solidFill>
                  <a:srgbClr val="C00000"/>
                </a:solidFill>
              </a:rPr>
              <a:t>ciklit</a:t>
            </a:r>
            <a:r>
              <a:rPr lang="en-US" dirty="0" smtClean="0">
                <a:solidFill>
                  <a:srgbClr val="C00000"/>
                </a:solidFill>
              </a:rPr>
              <a:t> </a:t>
            </a:r>
            <a:r>
              <a:rPr lang="en-US" dirty="0" err="1" smtClean="0">
                <a:solidFill>
                  <a:srgbClr val="C00000"/>
                </a:solidFill>
              </a:rPr>
              <a:t>të</a:t>
            </a:r>
            <a:r>
              <a:rPr lang="en-US" dirty="0" smtClean="0">
                <a:solidFill>
                  <a:srgbClr val="C00000"/>
                </a:solidFill>
              </a:rPr>
              <a:t> landfill</a:t>
            </a:r>
            <a:endParaRPr lang="en-US" dirty="0">
              <a:solidFill>
                <a:srgbClr val="C00000"/>
              </a:solidFill>
            </a:endParaRPr>
          </a:p>
        </p:txBody>
      </p:sp>
      <p:sp>
        <p:nvSpPr>
          <p:cNvPr id="15" name="Oval 9"/>
          <p:cNvSpPr/>
          <p:nvPr/>
        </p:nvSpPr>
        <p:spPr bwMode="auto">
          <a:xfrm>
            <a:off x="3851920" y="4154928"/>
            <a:ext cx="2304255" cy="1811487"/>
          </a:xfrm>
          <a:prstGeom prst="ellipse">
            <a:avLst/>
          </a:prstGeom>
          <a:noFill/>
          <a:ln w="28575" cap="flat" cmpd="sng" algn="ctr">
            <a:solidFill>
              <a:srgbClr val="00B050"/>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6" name="TextBox 12"/>
          <p:cNvSpPr txBox="1"/>
          <p:nvPr/>
        </p:nvSpPr>
        <p:spPr>
          <a:xfrm>
            <a:off x="3816734" y="6137965"/>
            <a:ext cx="3004294" cy="584775"/>
          </a:xfrm>
          <a:prstGeom prst="rect">
            <a:avLst/>
          </a:prstGeom>
          <a:noFill/>
        </p:spPr>
        <p:txBody>
          <a:bodyPr wrap="square" rtlCol="0">
            <a:spAutoFit/>
          </a:bodyPr>
          <a:lstStyle/>
          <a:p>
            <a:r>
              <a:rPr lang="en-US" dirty="0" err="1" smtClean="0">
                <a:solidFill>
                  <a:srgbClr val="009900"/>
                </a:solidFill>
              </a:rPr>
              <a:t>Periudhë</a:t>
            </a:r>
            <a:r>
              <a:rPr lang="en-US" dirty="0" smtClean="0">
                <a:solidFill>
                  <a:srgbClr val="009900"/>
                </a:solidFill>
              </a:rPr>
              <a:t> e </a:t>
            </a:r>
            <a:r>
              <a:rPr lang="en-US" dirty="0" err="1" smtClean="0">
                <a:solidFill>
                  <a:srgbClr val="009900"/>
                </a:solidFill>
              </a:rPr>
              <a:t>tejkaluar</a:t>
            </a:r>
            <a:r>
              <a:rPr lang="en-US" dirty="0" smtClean="0">
                <a:solidFill>
                  <a:srgbClr val="009900"/>
                </a:solidFill>
              </a:rPr>
              <a:t> </a:t>
            </a:r>
            <a:r>
              <a:rPr lang="en-US" dirty="0" err="1" smtClean="0">
                <a:solidFill>
                  <a:srgbClr val="009900"/>
                </a:solidFill>
              </a:rPr>
              <a:t>fitimprurëse</a:t>
            </a:r>
            <a:endParaRPr lang="en-US" dirty="0">
              <a:solidFill>
                <a:srgbClr val="009900"/>
              </a:solidFill>
            </a:endParaRPr>
          </a:p>
        </p:txBody>
      </p:sp>
      <p:sp>
        <p:nvSpPr>
          <p:cNvPr id="9" name="Rectangle 8"/>
          <p:cNvSpPr/>
          <p:nvPr/>
        </p:nvSpPr>
        <p:spPr>
          <a:xfrm>
            <a:off x="302515" y="1171033"/>
            <a:ext cx="6285709" cy="523220"/>
          </a:xfrm>
          <a:prstGeom prst="rect">
            <a:avLst/>
          </a:prstGeom>
        </p:spPr>
        <p:txBody>
          <a:bodyPr wrap="square">
            <a:spAutoFit/>
          </a:bodyPr>
          <a:lstStyle/>
          <a:p>
            <a:r>
              <a:rPr lang="en-US" sz="1400" b="1" dirty="0" err="1" smtClean="0">
                <a:cs typeface="Arial" pitchFamily="34" charset="0"/>
              </a:rPr>
              <a:t>Shembulli</a:t>
            </a:r>
            <a:r>
              <a:rPr lang="en-US" sz="1400" b="1" dirty="0" smtClean="0">
                <a:cs typeface="Arial" pitchFamily="34" charset="0"/>
              </a:rPr>
              <a:t> (sc. 3): </a:t>
            </a:r>
            <a:r>
              <a:rPr lang="en-US" sz="1400" b="1" dirty="0" err="1" smtClean="0">
                <a:cs typeface="Arial" pitchFamily="34" charset="0"/>
              </a:rPr>
              <a:t>zbatim</a:t>
            </a:r>
            <a:r>
              <a:rPr lang="en-US" sz="1400" b="1" dirty="0" smtClean="0">
                <a:cs typeface="Arial" pitchFamily="34" charset="0"/>
              </a:rPr>
              <a:t> i </a:t>
            </a:r>
            <a:r>
              <a:rPr lang="en-US" sz="1400" b="1" dirty="0" err="1" smtClean="0">
                <a:cs typeface="Arial" pitchFamily="34" charset="0"/>
              </a:rPr>
              <a:t>masave</a:t>
            </a:r>
            <a:r>
              <a:rPr lang="en-US" sz="1400" b="1" dirty="0" smtClean="0">
                <a:cs typeface="Arial" pitchFamily="34" charset="0"/>
              </a:rPr>
              <a:t> </a:t>
            </a:r>
            <a:r>
              <a:rPr lang="en-US" sz="1400" b="1" dirty="0" err="1" smtClean="0">
                <a:cs typeface="Arial" pitchFamily="34" charset="0"/>
              </a:rPr>
              <a:t>të</a:t>
            </a:r>
            <a:r>
              <a:rPr lang="en-US" sz="1400" b="1" dirty="0" smtClean="0">
                <a:cs typeface="Arial" pitchFamily="34" charset="0"/>
              </a:rPr>
              <a:t> </a:t>
            </a:r>
            <a:r>
              <a:rPr lang="en-US" sz="1400" b="1" dirty="0" err="1" smtClean="0">
                <a:cs typeface="Arial" pitchFamily="34" charset="0"/>
              </a:rPr>
              <a:t>rekomanduara</a:t>
            </a:r>
            <a:r>
              <a:rPr lang="en-US" sz="1400" b="1" dirty="0" smtClean="0">
                <a:cs typeface="Arial" pitchFamily="34" charset="0"/>
              </a:rPr>
              <a:t> </a:t>
            </a:r>
            <a:r>
              <a:rPr lang="en-US" sz="1400" b="1" dirty="0" err="1" smtClean="0">
                <a:cs typeface="Arial" pitchFamily="34" charset="0"/>
              </a:rPr>
              <a:t>nga</a:t>
            </a:r>
            <a:r>
              <a:rPr lang="en-US" sz="1400" b="1" dirty="0" smtClean="0">
                <a:cs typeface="Arial" pitchFamily="34" charset="0"/>
              </a:rPr>
              <a:t> </a:t>
            </a:r>
            <a:r>
              <a:rPr lang="en-US" sz="1400" b="1" dirty="0">
                <a:cs typeface="Arial" pitchFamily="34" charset="0"/>
              </a:rPr>
              <a:t>CSD </a:t>
            </a:r>
            <a:r>
              <a:rPr lang="en-US" sz="1400" b="1" dirty="0" smtClean="0">
                <a:cs typeface="Arial" pitchFamily="34" charset="0"/>
              </a:rPr>
              <a:t>+ </a:t>
            </a:r>
            <a:r>
              <a:rPr lang="en-US" sz="1400" b="1" dirty="0" err="1" smtClean="0">
                <a:cs typeface="Arial" pitchFamily="34" charset="0"/>
              </a:rPr>
              <a:t>prodhim</a:t>
            </a:r>
            <a:r>
              <a:rPr lang="en-US" sz="1400" b="1" dirty="0" smtClean="0">
                <a:cs typeface="Arial" pitchFamily="34" charset="0"/>
              </a:rPr>
              <a:t> </a:t>
            </a:r>
            <a:r>
              <a:rPr lang="en-US" sz="1400" b="1" dirty="0" err="1" smtClean="0">
                <a:cs typeface="Arial" pitchFamily="34" charset="0"/>
              </a:rPr>
              <a:t>energjie</a:t>
            </a:r>
            <a:endParaRPr lang="en-US" sz="1400" b="1" dirty="0">
              <a:cs typeface="Arial" pitchFamily="34" charset="0"/>
            </a:endParaRPr>
          </a:p>
        </p:txBody>
      </p:sp>
    </p:spTree>
    <p:extLst>
      <p:ext uri="{BB962C8B-B14F-4D97-AF65-F5344CB8AC3E}">
        <p14:creationId xmlns:p14="http://schemas.microsoft.com/office/powerpoint/2010/main" val="3535796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numéro de diapositive 2"/>
          <p:cNvSpPr>
            <a:spLocks noGrp="1"/>
          </p:cNvSpPr>
          <p:nvPr>
            <p:ph type="sldNum" sz="quarter" idx="10"/>
          </p:nvPr>
        </p:nvSpPr>
        <p:spPr/>
        <p:txBody>
          <a:bodyPr/>
          <a:lstStyle/>
          <a:p>
            <a:fld id="{90C178E1-61AB-4843-A634-BC06E62FB37B}" type="slidenum">
              <a:rPr lang="de-CH" altLang="en-US" smtClean="0"/>
              <a:pPr/>
              <a:t>22</a:t>
            </a:fld>
            <a:endParaRPr lang="de-CH"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88840"/>
            <a:ext cx="9036496" cy="4505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02515" y="1171033"/>
            <a:ext cx="6285709" cy="523220"/>
          </a:xfrm>
          <a:prstGeom prst="rect">
            <a:avLst/>
          </a:prstGeom>
        </p:spPr>
        <p:txBody>
          <a:bodyPr wrap="square">
            <a:spAutoFit/>
          </a:bodyPr>
          <a:lstStyle/>
          <a:p>
            <a:r>
              <a:rPr lang="en-US" sz="1400" b="1" dirty="0" err="1" smtClean="0">
                <a:cs typeface="Arial" pitchFamily="34" charset="0"/>
              </a:rPr>
              <a:t>Shembulli</a:t>
            </a:r>
            <a:r>
              <a:rPr lang="en-US" sz="1400" b="1" dirty="0" smtClean="0">
                <a:cs typeface="Arial" pitchFamily="34" charset="0"/>
              </a:rPr>
              <a:t> (sc. 2): </a:t>
            </a:r>
            <a:r>
              <a:rPr lang="en-US" sz="1400" b="1" dirty="0" err="1" smtClean="0">
                <a:cs typeface="Arial" pitchFamily="34" charset="0"/>
              </a:rPr>
              <a:t>Zbatim</a:t>
            </a:r>
            <a:r>
              <a:rPr lang="en-US" sz="1400" b="1" dirty="0" smtClean="0">
                <a:cs typeface="Arial" pitchFamily="34" charset="0"/>
              </a:rPr>
              <a:t> i </a:t>
            </a:r>
            <a:r>
              <a:rPr lang="en-US" sz="1400" b="1" dirty="0" err="1" smtClean="0">
                <a:cs typeface="Arial" pitchFamily="34" charset="0"/>
              </a:rPr>
              <a:t>masave</a:t>
            </a:r>
            <a:r>
              <a:rPr lang="en-US" sz="1400" b="1" dirty="0" smtClean="0">
                <a:cs typeface="Arial" pitchFamily="34" charset="0"/>
              </a:rPr>
              <a:t> </a:t>
            </a:r>
            <a:r>
              <a:rPr lang="en-US" sz="1400" b="1" dirty="0" err="1" smtClean="0">
                <a:cs typeface="Arial" pitchFamily="34" charset="0"/>
              </a:rPr>
              <a:t>të</a:t>
            </a:r>
            <a:r>
              <a:rPr lang="en-US" sz="1400" b="1" dirty="0" smtClean="0">
                <a:cs typeface="Arial" pitchFamily="34" charset="0"/>
              </a:rPr>
              <a:t> </a:t>
            </a:r>
            <a:r>
              <a:rPr lang="en-US" sz="1400" b="1" dirty="0" err="1" smtClean="0">
                <a:cs typeface="Arial" pitchFamily="34" charset="0"/>
              </a:rPr>
              <a:t>rekomanduara</a:t>
            </a:r>
            <a:r>
              <a:rPr lang="en-US" sz="1400" b="1" dirty="0" smtClean="0">
                <a:cs typeface="Arial" pitchFamily="34" charset="0"/>
              </a:rPr>
              <a:t> </a:t>
            </a:r>
            <a:r>
              <a:rPr lang="en-US" sz="1400" b="1" dirty="0" err="1" smtClean="0">
                <a:cs typeface="Arial" pitchFamily="34" charset="0"/>
              </a:rPr>
              <a:t>nga</a:t>
            </a:r>
            <a:r>
              <a:rPr lang="en-US" sz="1400" b="1" dirty="0" smtClean="0">
                <a:cs typeface="Arial" pitchFamily="34" charset="0"/>
              </a:rPr>
              <a:t> </a:t>
            </a:r>
            <a:r>
              <a:rPr lang="en-US" sz="1400" b="1" dirty="0">
                <a:cs typeface="Arial" pitchFamily="34" charset="0"/>
              </a:rPr>
              <a:t>CSD </a:t>
            </a:r>
            <a:r>
              <a:rPr lang="en-US" sz="1400" b="1" dirty="0" smtClean="0">
                <a:cs typeface="Arial" pitchFamily="34" charset="0"/>
              </a:rPr>
              <a:t>pa </a:t>
            </a:r>
            <a:r>
              <a:rPr lang="en-US" sz="1400" b="1" dirty="0" err="1" smtClean="0">
                <a:cs typeface="Arial" pitchFamily="34" charset="0"/>
              </a:rPr>
              <a:t>konsideruar</a:t>
            </a:r>
            <a:r>
              <a:rPr lang="en-US" sz="1400" b="1" dirty="0" smtClean="0">
                <a:cs typeface="Arial" pitchFamily="34" charset="0"/>
              </a:rPr>
              <a:t> </a:t>
            </a:r>
            <a:r>
              <a:rPr lang="en-US" sz="1400" b="1" dirty="0" err="1" smtClean="0">
                <a:cs typeface="Arial" pitchFamily="34" charset="0"/>
              </a:rPr>
              <a:t>investimet</a:t>
            </a:r>
            <a:r>
              <a:rPr lang="en-US" sz="1400" b="1" dirty="0" smtClean="0">
                <a:cs typeface="Arial" pitchFamily="34" charset="0"/>
              </a:rPr>
              <a:t> </a:t>
            </a:r>
            <a:r>
              <a:rPr lang="en-US" sz="1400" b="1" dirty="0" err="1" smtClean="0">
                <a:cs typeface="Arial" pitchFamily="34" charset="0"/>
              </a:rPr>
              <a:t>fillestare</a:t>
            </a:r>
            <a:endParaRPr lang="en-US" sz="1400" b="1" dirty="0">
              <a:cs typeface="Arial" pitchFamily="34" charset="0"/>
            </a:endParaRPr>
          </a:p>
        </p:txBody>
      </p:sp>
    </p:spTree>
    <p:extLst>
      <p:ext uri="{BB962C8B-B14F-4D97-AF65-F5344CB8AC3E}">
        <p14:creationId xmlns:p14="http://schemas.microsoft.com/office/powerpoint/2010/main" val="157506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de-CH" altLang="en-US" dirty="0" smtClean="0"/>
              <a:t>Rezultatet paraprake</a:t>
            </a:r>
          </a:p>
        </p:txBody>
      </p:sp>
      <p:sp>
        <p:nvSpPr>
          <p:cNvPr id="8195" name="Text Box 6"/>
          <p:cNvSpPr txBox="1">
            <a:spLocks noChangeArrowheads="1"/>
          </p:cNvSpPr>
          <p:nvPr/>
        </p:nvSpPr>
        <p:spPr bwMode="auto">
          <a:xfrm>
            <a:off x="430550" y="1399887"/>
            <a:ext cx="860594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a:defRPr sz="1600">
                <a:solidFill>
                  <a:schemeClr val="tx1"/>
                </a:solidFill>
                <a:latin typeface="Arial" pitchFamily="34" charset="0"/>
                <a:ea typeface="MS PGothic" pitchFamily="34" charset="-128"/>
              </a:defRPr>
            </a:lvl1pPr>
            <a:lvl2pPr marL="742950" indent="-285750">
              <a:defRPr sz="16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marL="285750">
              <a:lnSpc>
                <a:spcPct val="130000"/>
              </a:lnSpc>
              <a:spcBef>
                <a:spcPct val="20000"/>
              </a:spcBef>
              <a:buFont typeface="Wingdings" panose="05000000000000000000" pitchFamily="2" charset="2"/>
              <a:buChar char="§"/>
            </a:pPr>
            <a:r>
              <a:rPr lang="en-US" altLang="en-US" sz="1400" dirty="0" err="1" smtClean="0">
                <a:solidFill>
                  <a:srgbClr val="A31D23"/>
                </a:solidFill>
                <a:cs typeface="Arial" pitchFamily="34" charset="0"/>
              </a:rPr>
              <a:t>Prodhimi</a:t>
            </a:r>
            <a:r>
              <a:rPr lang="en-US" altLang="en-US" sz="1400" dirty="0" smtClean="0">
                <a:solidFill>
                  <a:srgbClr val="A31D23"/>
                </a:solidFill>
                <a:cs typeface="Arial" pitchFamily="34" charset="0"/>
              </a:rPr>
              <a:t> i </a:t>
            </a:r>
            <a:r>
              <a:rPr lang="en-US" altLang="en-US" sz="1400" dirty="0" err="1" smtClean="0">
                <a:solidFill>
                  <a:srgbClr val="A31D23"/>
                </a:solidFill>
                <a:cs typeface="Arial" pitchFamily="34" charset="0"/>
              </a:rPr>
              <a:t>energjisë</a:t>
            </a:r>
            <a:r>
              <a:rPr lang="en-US" altLang="en-US" sz="1400" dirty="0" smtClean="0">
                <a:solidFill>
                  <a:srgbClr val="A31D23"/>
                </a:solidFill>
                <a:cs typeface="Arial" pitchFamily="34" charset="0"/>
              </a:rPr>
              <a:t> </a:t>
            </a:r>
            <a:r>
              <a:rPr lang="en-US" altLang="en-US" sz="1400" dirty="0" err="1" smtClean="0">
                <a:solidFill>
                  <a:srgbClr val="A31D23"/>
                </a:solidFill>
                <a:cs typeface="Arial" pitchFamily="34" charset="0"/>
              </a:rPr>
              <a:t>nuk</a:t>
            </a:r>
            <a:r>
              <a:rPr lang="en-US" altLang="en-US" sz="1400" dirty="0" smtClean="0">
                <a:cs typeface="Arial" pitchFamily="34" charset="0"/>
              </a:rPr>
              <a:t> </a:t>
            </a:r>
            <a:r>
              <a:rPr lang="en-US" altLang="en-US" sz="1400" dirty="0" err="1" smtClean="0">
                <a:cs typeface="Arial" pitchFamily="34" charset="0"/>
              </a:rPr>
              <a:t>është</a:t>
            </a:r>
            <a:r>
              <a:rPr lang="en-US" altLang="en-US" sz="1400" dirty="0" smtClean="0">
                <a:cs typeface="Arial" pitchFamily="34" charset="0"/>
              </a:rPr>
              <a:t> me </a:t>
            </a:r>
            <a:r>
              <a:rPr lang="en-US" altLang="en-US" sz="1400" dirty="0" err="1" smtClean="0">
                <a:cs typeface="Arial" pitchFamily="34" charset="0"/>
              </a:rPr>
              <a:t>interes</a:t>
            </a:r>
            <a:r>
              <a:rPr lang="en-US" altLang="en-US" sz="1400" dirty="0" smtClean="0">
                <a:cs typeface="Arial" pitchFamily="34" charset="0"/>
              </a:rPr>
              <a:t> </a:t>
            </a:r>
            <a:r>
              <a:rPr lang="en-US" altLang="en-US" sz="1400" dirty="0" err="1" smtClean="0">
                <a:cs typeface="Arial" pitchFamily="34" charset="0"/>
              </a:rPr>
              <a:t>ekonomik</a:t>
            </a:r>
            <a:r>
              <a:rPr lang="en-US" altLang="en-US" sz="1400" dirty="0" smtClean="0">
                <a:cs typeface="Arial" pitchFamily="34" charset="0"/>
              </a:rPr>
              <a:t> </a:t>
            </a:r>
            <a:r>
              <a:rPr lang="en-US" altLang="en-US" sz="1400" dirty="0" err="1" smtClean="0">
                <a:cs typeface="Arial" pitchFamily="34" charset="0"/>
              </a:rPr>
              <a:t>për</a:t>
            </a:r>
            <a:r>
              <a:rPr lang="en-US" altLang="en-US" sz="1400" dirty="0" smtClean="0">
                <a:cs typeface="Arial" pitchFamily="34" charset="0"/>
              </a:rPr>
              <a:t> </a:t>
            </a:r>
            <a:r>
              <a:rPr lang="en-US" altLang="en-US" sz="1400" dirty="0" err="1" smtClean="0">
                <a:cs typeface="Arial" pitchFamily="34" charset="0"/>
              </a:rPr>
              <a:t>kushtet</a:t>
            </a:r>
            <a:r>
              <a:rPr lang="en-US" altLang="en-US" sz="1400" dirty="0" smtClean="0">
                <a:cs typeface="Arial" pitchFamily="34" charset="0"/>
              </a:rPr>
              <a:t> </a:t>
            </a:r>
            <a:r>
              <a:rPr lang="en-US" altLang="en-US" sz="1400" dirty="0" err="1" smtClean="0">
                <a:cs typeface="Arial" pitchFamily="34" charset="0"/>
              </a:rPr>
              <a:t>aktuale</a:t>
            </a:r>
            <a:endParaRPr lang="en-US" altLang="en-US" sz="1400" dirty="0" smtClean="0">
              <a:cs typeface="Arial" pitchFamily="34" charset="0"/>
            </a:endParaRPr>
          </a:p>
          <a:p>
            <a:pPr marL="819150" lvl="1">
              <a:lnSpc>
                <a:spcPct val="130000"/>
              </a:lnSpc>
              <a:spcBef>
                <a:spcPct val="20000"/>
              </a:spcBef>
              <a:buFont typeface="Wingdings" panose="05000000000000000000" pitchFamily="2" charset="2"/>
              <a:buChar char="Ø"/>
            </a:pPr>
            <a:r>
              <a:rPr lang="en-US" altLang="en-US" sz="1400" dirty="0" err="1" smtClean="0">
                <a:cs typeface="Arial" pitchFamily="34" charset="0"/>
              </a:rPr>
              <a:t>Për</a:t>
            </a:r>
            <a:r>
              <a:rPr lang="en-US" altLang="en-US" sz="1400" dirty="0" smtClean="0">
                <a:cs typeface="Arial" pitchFamily="34" charset="0"/>
              </a:rPr>
              <a:t> </a:t>
            </a:r>
            <a:r>
              <a:rPr lang="en-US" altLang="en-US" sz="1400" dirty="0" err="1" smtClean="0">
                <a:cs typeface="Arial" pitchFamily="34" charset="0"/>
              </a:rPr>
              <a:t>një</a:t>
            </a:r>
            <a:r>
              <a:rPr lang="en-US" altLang="en-US" sz="1400" dirty="0" smtClean="0">
                <a:cs typeface="Arial" pitchFamily="34" charset="0"/>
              </a:rPr>
              <a:t> </a:t>
            </a:r>
            <a:r>
              <a:rPr lang="en-US" altLang="en-US" sz="1400" dirty="0" err="1" smtClean="0">
                <a:cs typeface="Arial" pitchFamily="34" charset="0"/>
              </a:rPr>
              <a:t>çmim</a:t>
            </a:r>
            <a:r>
              <a:rPr lang="en-US" altLang="en-US" sz="1400" dirty="0" smtClean="0">
                <a:cs typeface="Arial" pitchFamily="34" charset="0"/>
              </a:rPr>
              <a:t> </a:t>
            </a:r>
            <a:r>
              <a:rPr lang="en-US" altLang="en-US" sz="1400" dirty="0" err="1" smtClean="0">
                <a:cs typeface="Arial" pitchFamily="34" charset="0"/>
              </a:rPr>
              <a:t>shitje</a:t>
            </a:r>
            <a:r>
              <a:rPr lang="en-US" altLang="en-US" sz="1400" dirty="0" smtClean="0">
                <a:cs typeface="Arial" pitchFamily="34" charset="0"/>
              </a:rPr>
              <a:t> </a:t>
            </a:r>
            <a:r>
              <a:rPr lang="en-US" altLang="en-US" sz="1400" dirty="0" err="1" smtClean="0">
                <a:cs typeface="Arial" pitchFamily="34" charset="0"/>
              </a:rPr>
              <a:t>të</a:t>
            </a:r>
            <a:r>
              <a:rPr lang="en-US" altLang="en-US" sz="1400" dirty="0" smtClean="0">
                <a:cs typeface="Arial" pitchFamily="34" charset="0"/>
              </a:rPr>
              <a:t> 6.5 </a:t>
            </a:r>
            <a:r>
              <a:rPr lang="en-US" altLang="en-US" sz="1400" dirty="0" smtClean="0">
                <a:cs typeface="Arial" pitchFamily="34" charset="0"/>
              </a:rPr>
              <a:t>LEK/</a:t>
            </a:r>
            <a:r>
              <a:rPr lang="en-US" altLang="en-US" sz="1400" dirty="0" err="1" smtClean="0">
                <a:cs typeface="Arial" pitchFamily="34" charset="0"/>
              </a:rPr>
              <a:t>Këh</a:t>
            </a:r>
            <a:endParaRPr lang="en-US" altLang="en-US" sz="1400" dirty="0" smtClean="0">
              <a:cs typeface="Arial" pitchFamily="34" charset="0"/>
            </a:endParaRPr>
          </a:p>
          <a:p>
            <a:pPr marL="819150" lvl="1">
              <a:lnSpc>
                <a:spcPct val="130000"/>
              </a:lnSpc>
              <a:spcBef>
                <a:spcPct val="20000"/>
              </a:spcBef>
              <a:buFont typeface="Wingdings" panose="05000000000000000000" pitchFamily="2" charset="2"/>
              <a:buChar char="Ø"/>
            </a:pPr>
            <a:r>
              <a:rPr lang="en-US" altLang="en-US" sz="1400" dirty="0" err="1" smtClean="0">
                <a:cs typeface="Arial" pitchFamily="34" charset="0"/>
              </a:rPr>
              <a:t>Të</a:t>
            </a:r>
            <a:r>
              <a:rPr lang="en-US" altLang="en-US" sz="1400" dirty="0" smtClean="0">
                <a:cs typeface="Arial" pitchFamily="34" charset="0"/>
              </a:rPr>
              <a:t> </a:t>
            </a:r>
            <a:r>
              <a:rPr lang="en-US" altLang="en-US" sz="1400" dirty="0" err="1" smtClean="0">
                <a:cs typeface="Arial" pitchFamily="34" charset="0"/>
              </a:rPr>
              <a:t>ardhurat</a:t>
            </a:r>
            <a:r>
              <a:rPr lang="en-US" altLang="en-US" sz="1400" dirty="0" smtClean="0">
                <a:cs typeface="Arial" pitchFamily="34" charset="0"/>
              </a:rPr>
              <a:t> </a:t>
            </a:r>
            <a:r>
              <a:rPr lang="en-US" altLang="en-US" sz="1400" dirty="0" err="1" smtClean="0">
                <a:cs typeface="Arial" pitchFamily="34" charset="0"/>
              </a:rPr>
              <a:t>shtesë</a:t>
            </a:r>
            <a:r>
              <a:rPr lang="en-US" altLang="en-US" sz="1400" dirty="0" smtClean="0">
                <a:cs typeface="Arial" pitchFamily="34" charset="0"/>
              </a:rPr>
              <a:t> </a:t>
            </a:r>
            <a:r>
              <a:rPr lang="en-US" altLang="en-US" sz="1400" dirty="0" err="1" smtClean="0">
                <a:cs typeface="Arial" pitchFamily="34" charset="0"/>
              </a:rPr>
              <a:t>nuk</a:t>
            </a:r>
            <a:r>
              <a:rPr lang="en-US" altLang="en-US" sz="1400" dirty="0" smtClean="0">
                <a:cs typeface="Arial" pitchFamily="34" charset="0"/>
              </a:rPr>
              <a:t> </a:t>
            </a:r>
            <a:r>
              <a:rPr lang="en-US" altLang="en-US" sz="1400" dirty="0" err="1" smtClean="0">
                <a:cs typeface="Arial" pitchFamily="34" charset="0"/>
              </a:rPr>
              <a:t>mbulojnë</a:t>
            </a:r>
            <a:r>
              <a:rPr lang="en-US" altLang="en-US" sz="1400" dirty="0" smtClean="0">
                <a:cs typeface="Arial" pitchFamily="34" charset="0"/>
              </a:rPr>
              <a:t> </a:t>
            </a:r>
            <a:r>
              <a:rPr lang="en-US" altLang="en-US" sz="1400" dirty="0" err="1" smtClean="0">
                <a:cs typeface="Arial" pitchFamily="34" charset="0"/>
              </a:rPr>
              <a:t>kostot</a:t>
            </a:r>
            <a:r>
              <a:rPr lang="en-US" altLang="en-US" sz="1400" dirty="0" smtClean="0">
                <a:cs typeface="Arial" pitchFamily="34" charset="0"/>
              </a:rPr>
              <a:t> e </a:t>
            </a:r>
            <a:r>
              <a:rPr lang="en-US" altLang="en-US" sz="1400" dirty="0" err="1" smtClean="0">
                <a:cs typeface="Arial" pitchFamily="34" charset="0"/>
              </a:rPr>
              <a:t>shtuara</a:t>
            </a:r>
            <a:endParaRPr lang="en-US" altLang="en-US" sz="1400" dirty="0" smtClean="0">
              <a:cs typeface="Arial" pitchFamily="34" charset="0"/>
            </a:endParaRPr>
          </a:p>
          <a:p>
            <a:pPr marL="285750" indent="-285750">
              <a:lnSpc>
                <a:spcPct val="130000"/>
              </a:lnSpc>
              <a:spcBef>
                <a:spcPct val="20000"/>
              </a:spcBef>
              <a:buFont typeface="Wingdings" panose="05000000000000000000" pitchFamily="2" charset="2"/>
              <a:buChar char="§"/>
            </a:pPr>
            <a:r>
              <a:rPr lang="en-US" altLang="en-US" sz="1400" b="1" dirty="0" err="1">
                <a:solidFill>
                  <a:srgbClr val="A31D23"/>
                </a:solidFill>
                <a:cs typeface="Arial" pitchFamily="34" charset="0"/>
              </a:rPr>
              <a:t>P</a:t>
            </a:r>
            <a:r>
              <a:rPr lang="en-US" altLang="en-US" sz="1400" b="1" dirty="0" err="1" smtClean="0">
                <a:solidFill>
                  <a:srgbClr val="A31D23"/>
                </a:solidFill>
                <a:cs typeface="Arial" pitchFamily="34" charset="0"/>
              </a:rPr>
              <a:t>jesa</a:t>
            </a:r>
            <a:r>
              <a:rPr lang="en-US" altLang="en-US" sz="1400" b="1" dirty="0" smtClean="0">
                <a:solidFill>
                  <a:srgbClr val="A31D23"/>
                </a:solidFill>
                <a:cs typeface="Arial" pitchFamily="34" charset="0"/>
              </a:rPr>
              <a:t> </a:t>
            </a:r>
            <a:r>
              <a:rPr lang="en-US" altLang="en-US" sz="1400" b="1" dirty="0" err="1" smtClean="0">
                <a:solidFill>
                  <a:srgbClr val="A31D23"/>
                </a:solidFill>
                <a:cs typeface="Arial" pitchFamily="34" charset="0"/>
              </a:rPr>
              <a:t>fikse</a:t>
            </a:r>
            <a:r>
              <a:rPr lang="en-US" altLang="en-US" sz="1400" b="1" dirty="0" smtClean="0">
                <a:solidFill>
                  <a:srgbClr val="A31D23"/>
                </a:solidFill>
                <a:cs typeface="Arial" pitchFamily="34" charset="0"/>
              </a:rPr>
              <a:t> </a:t>
            </a:r>
            <a:r>
              <a:rPr lang="en-US" altLang="en-US" sz="1400" dirty="0" smtClean="0">
                <a:cs typeface="Arial" pitchFamily="34" charset="0"/>
              </a:rPr>
              <a:t>(</a:t>
            </a:r>
            <a:r>
              <a:rPr lang="en-US" altLang="en-US" sz="1400" dirty="0" err="1" smtClean="0">
                <a:cs typeface="Arial" pitchFamily="34" charset="0"/>
              </a:rPr>
              <a:t>amortizimi</a:t>
            </a:r>
            <a:r>
              <a:rPr lang="en-US" altLang="en-US" sz="1400" dirty="0" smtClean="0">
                <a:cs typeface="Arial" pitchFamily="34" charset="0"/>
              </a:rPr>
              <a:t>) e </a:t>
            </a:r>
            <a:r>
              <a:rPr lang="en-US" altLang="en-US" sz="1400" dirty="0" err="1" smtClean="0">
                <a:cs typeface="Arial" pitchFamily="34" charset="0"/>
              </a:rPr>
              <a:t>kostos</a:t>
            </a:r>
            <a:r>
              <a:rPr lang="en-US" altLang="en-US" sz="1400" dirty="0" smtClean="0">
                <a:cs typeface="Arial" pitchFamily="34" charset="0"/>
              </a:rPr>
              <a:t> </a:t>
            </a:r>
            <a:r>
              <a:rPr lang="en-US" altLang="en-US" sz="1400" dirty="0" err="1" smtClean="0">
                <a:cs typeface="Arial" pitchFamily="34" charset="0"/>
              </a:rPr>
              <a:t>është</a:t>
            </a:r>
            <a:r>
              <a:rPr lang="en-US" altLang="en-US" sz="1400" dirty="0" smtClean="0">
                <a:cs typeface="Arial" pitchFamily="34" charset="0"/>
              </a:rPr>
              <a:t> </a:t>
            </a:r>
            <a:r>
              <a:rPr lang="en-US" altLang="en-US" sz="1400" dirty="0" err="1" smtClean="0">
                <a:cs typeface="Arial" pitchFamily="34" charset="0"/>
              </a:rPr>
              <a:t>gjerësisht</a:t>
            </a:r>
            <a:r>
              <a:rPr lang="en-US" altLang="en-US" sz="1400" dirty="0" smtClean="0">
                <a:cs typeface="Arial" pitchFamily="34" charset="0"/>
              </a:rPr>
              <a:t> </a:t>
            </a:r>
            <a:r>
              <a:rPr lang="en-US" altLang="en-US" sz="1400" dirty="0" err="1" smtClean="0">
                <a:solidFill>
                  <a:srgbClr val="A31D23"/>
                </a:solidFill>
                <a:cs typeface="Arial" pitchFamily="34" charset="0"/>
              </a:rPr>
              <a:t>mbizotëruese</a:t>
            </a:r>
            <a:r>
              <a:rPr lang="en-US" altLang="en-US" sz="1400" dirty="0" smtClean="0">
                <a:solidFill>
                  <a:srgbClr val="A31D23"/>
                </a:solidFill>
                <a:cs typeface="Arial" pitchFamily="34" charset="0"/>
              </a:rPr>
              <a:t> (e </a:t>
            </a:r>
            <a:r>
              <a:rPr lang="en-US" altLang="en-US" sz="1400" dirty="0" err="1" smtClean="0">
                <a:solidFill>
                  <a:srgbClr val="A31D23"/>
                </a:solidFill>
                <a:cs typeface="Arial" pitchFamily="34" charset="0"/>
              </a:rPr>
              <a:t>lartë</a:t>
            </a:r>
            <a:r>
              <a:rPr lang="en-US" altLang="en-US" sz="1400" dirty="0" smtClean="0">
                <a:solidFill>
                  <a:srgbClr val="A31D23"/>
                </a:solidFill>
                <a:cs typeface="Arial" pitchFamily="34" charset="0"/>
              </a:rPr>
              <a:t>) </a:t>
            </a:r>
          </a:p>
          <a:p>
            <a:pPr marL="285750" indent="-285750">
              <a:lnSpc>
                <a:spcPct val="130000"/>
              </a:lnSpc>
              <a:spcBef>
                <a:spcPct val="20000"/>
              </a:spcBef>
              <a:buFont typeface="Wingdings" panose="05000000000000000000" pitchFamily="2" charset="2"/>
              <a:buChar char="§"/>
            </a:pPr>
            <a:r>
              <a:rPr lang="en-US" altLang="en-US" sz="1400" dirty="0" err="1">
                <a:solidFill>
                  <a:srgbClr val="A31D23"/>
                </a:solidFill>
                <a:cs typeface="Arial" pitchFamily="34" charset="0"/>
              </a:rPr>
              <a:t>S</a:t>
            </a:r>
            <a:r>
              <a:rPr lang="en-US" altLang="en-US" sz="1400" dirty="0" err="1" smtClean="0">
                <a:solidFill>
                  <a:srgbClr val="A31D23"/>
                </a:solidFill>
                <a:cs typeface="Arial" pitchFamily="34" charset="0"/>
              </a:rPr>
              <a:t>asia</a:t>
            </a:r>
            <a:r>
              <a:rPr lang="en-US" altLang="en-US" sz="1400" dirty="0" smtClean="0">
                <a:solidFill>
                  <a:srgbClr val="A31D23"/>
                </a:solidFill>
                <a:cs typeface="Arial" pitchFamily="34" charset="0"/>
              </a:rPr>
              <a:t> e </a:t>
            </a:r>
            <a:r>
              <a:rPr lang="en-US" altLang="en-US" sz="1400" dirty="0" err="1" smtClean="0">
                <a:solidFill>
                  <a:srgbClr val="A31D23"/>
                </a:solidFill>
                <a:cs typeface="Arial" pitchFamily="34" charset="0"/>
              </a:rPr>
              <a:t>mbetjeve</a:t>
            </a:r>
            <a:r>
              <a:rPr lang="en-US" altLang="en-US" sz="1400" dirty="0" smtClean="0">
                <a:solidFill>
                  <a:srgbClr val="A31D23"/>
                </a:solidFill>
                <a:cs typeface="Arial" pitchFamily="34" charset="0"/>
              </a:rPr>
              <a:t> </a:t>
            </a:r>
            <a:r>
              <a:rPr lang="en-US" altLang="en-US" sz="1400" dirty="0" err="1" smtClean="0">
                <a:solidFill>
                  <a:srgbClr val="A31D23"/>
                </a:solidFill>
                <a:cs typeface="Arial" pitchFamily="34" charset="0"/>
              </a:rPr>
              <a:t>dhe</a:t>
            </a:r>
            <a:r>
              <a:rPr lang="en-US" altLang="en-US" sz="1400" dirty="0" smtClean="0">
                <a:solidFill>
                  <a:srgbClr val="A31D23"/>
                </a:solidFill>
                <a:cs typeface="Arial" pitchFamily="34" charset="0"/>
              </a:rPr>
              <a:t> </a:t>
            </a:r>
            <a:r>
              <a:rPr lang="en-US" altLang="en-US" sz="1400" b="1" dirty="0" err="1" smtClean="0">
                <a:solidFill>
                  <a:srgbClr val="A31D23"/>
                </a:solidFill>
                <a:cs typeface="Arial" pitchFamily="34" charset="0"/>
              </a:rPr>
              <a:t>volumi</a:t>
            </a:r>
            <a:r>
              <a:rPr lang="en-US" altLang="en-US" sz="1400" b="1" dirty="0" smtClean="0">
                <a:solidFill>
                  <a:srgbClr val="A31D23"/>
                </a:solidFill>
                <a:cs typeface="Arial" pitchFamily="34" charset="0"/>
              </a:rPr>
              <a:t> i </a:t>
            </a:r>
            <a:r>
              <a:rPr lang="en-US" altLang="en-US" sz="1400" b="1" dirty="0" err="1" smtClean="0">
                <a:solidFill>
                  <a:srgbClr val="A31D23"/>
                </a:solidFill>
                <a:cs typeface="Arial" pitchFamily="34" charset="0"/>
              </a:rPr>
              <a:t>landfillit</a:t>
            </a:r>
            <a:r>
              <a:rPr lang="en-US" altLang="en-US" sz="1400" b="1" dirty="0" smtClean="0">
                <a:solidFill>
                  <a:srgbClr val="A31D23"/>
                </a:solidFill>
                <a:cs typeface="Arial" pitchFamily="34" charset="0"/>
              </a:rPr>
              <a:t> </a:t>
            </a:r>
            <a:r>
              <a:rPr lang="en-US" altLang="en-US" sz="1400" dirty="0" err="1" smtClean="0">
                <a:solidFill>
                  <a:srgbClr val="A31D23"/>
                </a:solidFill>
                <a:cs typeface="Arial" pitchFamily="34" charset="0"/>
              </a:rPr>
              <a:t>ka</a:t>
            </a:r>
            <a:r>
              <a:rPr lang="en-US" altLang="en-US" sz="1400" dirty="0" smtClean="0">
                <a:solidFill>
                  <a:srgbClr val="A31D23"/>
                </a:solidFill>
                <a:cs typeface="Arial" pitchFamily="34" charset="0"/>
              </a:rPr>
              <a:t> </a:t>
            </a:r>
            <a:r>
              <a:rPr lang="en-US" altLang="en-US" sz="1400" dirty="0" err="1" smtClean="0">
                <a:solidFill>
                  <a:srgbClr val="A31D23"/>
                </a:solidFill>
                <a:cs typeface="Arial" pitchFamily="34" charset="0"/>
              </a:rPr>
              <a:t>ndikim</a:t>
            </a:r>
            <a:r>
              <a:rPr lang="en-US" altLang="en-US" sz="1400" dirty="0" smtClean="0">
                <a:solidFill>
                  <a:srgbClr val="A31D23"/>
                </a:solidFill>
                <a:cs typeface="Arial" pitchFamily="34" charset="0"/>
              </a:rPr>
              <a:t> </a:t>
            </a:r>
            <a:r>
              <a:rPr lang="en-US" altLang="en-US" sz="1400" dirty="0" err="1" smtClean="0">
                <a:solidFill>
                  <a:srgbClr val="A31D23"/>
                </a:solidFill>
                <a:cs typeface="Arial" pitchFamily="34" charset="0"/>
              </a:rPr>
              <a:t>të</a:t>
            </a:r>
            <a:r>
              <a:rPr lang="en-US" altLang="en-US" sz="1400" dirty="0" smtClean="0">
                <a:solidFill>
                  <a:srgbClr val="A31D23"/>
                </a:solidFill>
                <a:cs typeface="Arial" pitchFamily="34" charset="0"/>
              </a:rPr>
              <a:t> </a:t>
            </a:r>
            <a:r>
              <a:rPr lang="en-US" altLang="en-US" sz="1400" dirty="0" err="1" smtClean="0">
                <a:solidFill>
                  <a:srgbClr val="A31D23"/>
                </a:solidFill>
                <a:cs typeface="Arial" pitchFamily="34" charset="0"/>
              </a:rPr>
              <a:t>madh</a:t>
            </a:r>
            <a:r>
              <a:rPr lang="en-US" altLang="en-US" sz="1400" dirty="0" smtClean="0">
                <a:solidFill>
                  <a:srgbClr val="A31D23"/>
                </a:solidFill>
                <a:cs typeface="Arial" pitchFamily="34" charset="0"/>
              </a:rPr>
              <a:t> </a:t>
            </a:r>
            <a:r>
              <a:rPr lang="en-US" altLang="en-US" sz="1400" dirty="0" err="1" smtClean="0">
                <a:solidFill>
                  <a:srgbClr val="A31D23"/>
                </a:solidFill>
                <a:cs typeface="Arial" pitchFamily="34" charset="0"/>
              </a:rPr>
              <a:t>në</a:t>
            </a:r>
            <a:r>
              <a:rPr lang="en-US" altLang="en-US" sz="1400" dirty="0" smtClean="0">
                <a:solidFill>
                  <a:srgbClr val="A31D23"/>
                </a:solidFill>
                <a:cs typeface="Arial" pitchFamily="34" charset="0"/>
              </a:rPr>
              <a:t> </a:t>
            </a:r>
            <a:r>
              <a:rPr lang="en-US" altLang="en-US" sz="1400" dirty="0" err="1" smtClean="0">
                <a:solidFill>
                  <a:srgbClr val="A31D23"/>
                </a:solidFill>
                <a:cs typeface="Arial" pitchFamily="34" charset="0"/>
              </a:rPr>
              <a:t>kosto</a:t>
            </a:r>
            <a:r>
              <a:rPr lang="en-US" altLang="en-US" sz="1400" dirty="0" smtClean="0">
                <a:solidFill>
                  <a:srgbClr val="A31D23"/>
                </a:solidFill>
                <a:cs typeface="Arial" pitchFamily="34" charset="0"/>
              </a:rPr>
              <a:t>/</a:t>
            </a:r>
            <a:r>
              <a:rPr lang="en-US" altLang="en-US" sz="1400" dirty="0" err="1" smtClean="0">
                <a:solidFill>
                  <a:srgbClr val="A31D23"/>
                </a:solidFill>
                <a:cs typeface="Arial" pitchFamily="34" charset="0"/>
              </a:rPr>
              <a:t>deri</a:t>
            </a:r>
            <a:endParaRPr lang="en-US" altLang="en-US" sz="1400" dirty="0" smtClean="0">
              <a:solidFill>
                <a:srgbClr val="A31D23"/>
              </a:solidFill>
              <a:cs typeface="Arial" pitchFamily="34" charset="0"/>
            </a:endParaRPr>
          </a:p>
          <a:p>
            <a:pPr marL="762000" lvl="1">
              <a:lnSpc>
                <a:spcPct val="130000"/>
              </a:lnSpc>
              <a:spcBef>
                <a:spcPct val="20000"/>
              </a:spcBef>
              <a:buFont typeface="Wingdings" panose="05000000000000000000" pitchFamily="2" charset="2"/>
              <a:buChar char="§"/>
            </a:pPr>
            <a:r>
              <a:rPr lang="en-US" altLang="en-US" sz="1400" dirty="0" smtClean="0">
                <a:cs typeface="Arial" pitchFamily="34" charset="0"/>
              </a:rPr>
              <a:t>E </a:t>
            </a:r>
            <a:r>
              <a:rPr lang="en-US" altLang="en-US" sz="1400" dirty="0" err="1" smtClean="0">
                <a:cs typeface="Arial" pitchFamily="34" charset="0"/>
              </a:rPr>
              <a:t>vogël</a:t>
            </a:r>
            <a:r>
              <a:rPr lang="en-US" altLang="en-US" sz="1400" dirty="0" smtClean="0">
                <a:cs typeface="Arial" pitchFamily="34" charset="0"/>
              </a:rPr>
              <a:t> </a:t>
            </a:r>
            <a:r>
              <a:rPr lang="en-US" altLang="en-US" sz="1400" dirty="0" err="1" smtClean="0">
                <a:cs typeface="Arial" pitchFamily="34" charset="0"/>
              </a:rPr>
              <a:t>është</a:t>
            </a:r>
            <a:r>
              <a:rPr lang="en-US" altLang="en-US" sz="1400" dirty="0" smtClean="0">
                <a:cs typeface="Arial" pitchFamily="34" charset="0"/>
              </a:rPr>
              <a:t> </a:t>
            </a:r>
            <a:r>
              <a:rPr lang="en-US" altLang="en-US" sz="1400" dirty="0" err="1" smtClean="0">
                <a:cs typeface="Arial" pitchFamily="34" charset="0"/>
              </a:rPr>
              <a:t>tepër</a:t>
            </a:r>
            <a:r>
              <a:rPr lang="en-US" altLang="en-US" sz="1400" dirty="0" smtClean="0">
                <a:cs typeface="Arial" pitchFamily="34" charset="0"/>
              </a:rPr>
              <a:t> e </a:t>
            </a:r>
            <a:r>
              <a:rPr lang="en-US" altLang="en-US" sz="1400" dirty="0" err="1" smtClean="0">
                <a:cs typeface="Arial" pitchFamily="34" charset="0"/>
              </a:rPr>
              <a:t>shtrenjtë</a:t>
            </a:r>
            <a:r>
              <a:rPr lang="en-US" altLang="en-US" sz="1400" dirty="0" smtClean="0">
                <a:cs typeface="Arial" pitchFamily="34" charset="0"/>
              </a:rPr>
              <a:t>, </a:t>
            </a:r>
            <a:r>
              <a:rPr lang="en-US" altLang="en-US" sz="1400" dirty="0" err="1" smtClean="0">
                <a:cs typeface="Arial" pitchFamily="34" charset="0"/>
              </a:rPr>
              <a:t>më</a:t>
            </a:r>
            <a:r>
              <a:rPr lang="en-US" altLang="en-US" sz="1400" dirty="0" smtClean="0">
                <a:cs typeface="Arial" pitchFamily="34" charset="0"/>
              </a:rPr>
              <a:t> e </a:t>
            </a:r>
            <a:r>
              <a:rPr lang="en-US" altLang="en-US" sz="1400" dirty="0" err="1" smtClean="0">
                <a:cs typeface="Arial" pitchFamily="34" charset="0"/>
              </a:rPr>
              <a:t>madhe</a:t>
            </a:r>
            <a:r>
              <a:rPr lang="en-US" altLang="en-US" sz="1400" dirty="0" smtClean="0">
                <a:cs typeface="Arial" pitchFamily="34" charset="0"/>
              </a:rPr>
              <a:t> -&gt; </a:t>
            </a:r>
            <a:r>
              <a:rPr lang="en-US" altLang="en-US" sz="1400" dirty="0" err="1" smtClean="0">
                <a:cs typeface="Arial" pitchFamily="34" charset="0"/>
              </a:rPr>
              <a:t>më</a:t>
            </a:r>
            <a:r>
              <a:rPr lang="en-US" altLang="en-US" sz="1400" dirty="0" smtClean="0">
                <a:cs typeface="Arial" pitchFamily="34" charset="0"/>
              </a:rPr>
              <a:t> e </a:t>
            </a:r>
            <a:r>
              <a:rPr lang="en-US" altLang="en-US" sz="1400" dirty="0" err="1" smtClean="0">
                <a:cs typeface="Arial" pitchFamily="34" charset="0"/>
              </a:rPr>
              <a:t>lirë</a:t>
            </a:r>
            <a:endParaRPr lang="en-US" altLang="en-US" sz="1400" dirty="0" smtClean="0">
              <a:cs typeface="Arial" pitchFamily="34" charset="0"/>
            </a:endParaRPr>
          </a:p>
          <a:p>
            <a:pPr marL="762000" lvl="1">
              <a:lnSpc>
                <a:spcPct val="130000"/>
              </a:lnSpc>
              <a:spcBef>
                <a:spcPct val="20000"/>
              </a:spcBef>
              <a:buFont typeface="Wingdings" panose="05000000000000000000" pitchFamily="2" charset="2"/>
              <a:buChar char="§"/>
            </a:pPr>
            <a:r>
              <a:rPr lang="en-US" altLang="en-US" sz="1400" dirty="0" err="1" smtClean="0">
                <a:cs typeface="Arial" pitchFamily="34" charset="0"/>
              </a:rPr>
              <a:t>Për</a:t>
            </a:r>
            <a:r>
              <a:rPr lang="en-US" altLang="en-US" sz="1400" dirty="0" smtClean="0">
                <a:cs typeface="Arial" pitchFamily="34" charset="0"/>
              </a:rPr>
              <a:t> </a:t>
            </a:r>
            <a:r>
              <a:rPr lang="en-US" altLang="en-US" sz="1400" dirty="0" err="1" smtClean="0">
                <a:cs typeface="Arial" pitchFamily="34" charset="0"/>
              </a:rPr>
              <a:t>të</a:t>
            </a:r>
            <a:r>
              <a:rPr lang="en-US" altLang="en-US" sz="1400" dirty="0" smtClean="0">
                <a:cs typeface="Arial" pitchFamily="34" charset="0"/>
              </a:rPr>
              <a:t> </a:t>
            </a:r>
            <a:r>
              <a:rPr lang="en-US" altLang="en-US" sz="1400" dirty="0" err="1" smtClean="0">
                <a:cs typeface="Arial" pitchFamily="34" charset="0"/>
              </a:rPr>
              <a:t>zvogëluar</a:t>
            </a:r>
            <a:r>
              <a:rPr lang="en-US" altLang="en-US" sz="1400" dirty="0" smtClean="0">
                <a:cs typeface="Arial" pitchFamily="34" charset="0"/>
              </a:rPr>
              <a:t> </a:t>
            </a:r>
            <a:r>
              <a:rPr lang="en-US" altLang="en-US" sz="1400" dirty="0" err="1" smtClean="0">
                <a:cs typeface="Arial" pitchFamily="34" charset="0"/>
              </a:rPr>
              <a:t>koston</a:t>
            </a:r>
            <a:r>
              <a:rPr lang="en-US" altLang="en-US" sz="1400" dirty="0" smtClean="0">
                <a:cs typeface="Arial" pitchFamily="34" charset="0"/>
              </a:rPr>
              <a:t>, </a:t>
            </a:r>
            <a:r>
              <a:rPr lang="en-US" altLang="en-US" sz="1400" dirty="0" err="1" smtClean="0">
                <a:cs typeface="Arial" pitchFamily="34" charset="0"/>
              </a:rPr>
              <a:t>landfilli</a:t>
            </a:r>
            <a:r>
              <a:rPr lang="en-US" altLang="en-US" sz="1400" dirty="0" smtClean="0">
                <a:cs typeface="Arial" pitchFamily="34" charset="0"/>
              </a:rPr>
              <a:t> </a:t>
            </a:r>
            <a:r>
              <a:rPr lang="en-US" altLang="en-US" sz="1400" dirty="0" err="1" smtClean="0">
                <a:cs typeface="Arial" pitchFamily="34" charset="0"/>
              </a:rPr>
              <a:t>duhet</a:t>
            </a:r>
            <a:r>
              <a:rPr lang="en-US" altLang="en-US" sz="1400" dirty="0" smtClean="0">
                <a:cs typeface="Arial" pitchFamily="34" charset="0"/>
              </a:rPr>
              <a:t> </a:t>
            </a:r>
            <a:r>
              <a:rPr lang="en-US" altLang="en-US" sz="1400" dirty="0" err="1" smtClean="0">
                <a:cs typeface="Arial" pitchFamily="34" charset="0"/>
              </a:rPr>
              <a:t>të</a:t>
            </a:r>
            <a:r>
              <a:rPr lang="en-US" altLang="en-US" sz="1400" dirty="0" smtClean="0">
                <a:cs typeface="Arial" pitchFamily="34" charset="0"/>
              </a:rPr>
              <a:t> </a:t>
            </a:r>
            <a:r>
              <a:rPr lang="en-US" altLang="en-US" sz="1400" dirty="0" err="1" smtClean="0">
                <a:cs typeface="Arial" pitchFamily="34" charset="0"/>
              </a:rPr>
              <a:t>jetë</a:t>
            </a:r>
            <a:r>
              <a:rPr lang="en-US" altLang="en-US" sz="1400" dirty="0" smtClean="0">
                <a:cs typeface="Arial" pitchFamily="34" charset="0"/>
              </a:rPr>
              <a:t> </a:t>
            </a:r>
            <a:r>
              <a:rPr lang="en-US" altLang="en-US" sz="1400" dirty="0" err="1" smtClean="0">
                <a:cs typeface="Arial" pitchFamily="34" charset="0"/>
              </a:rPr>
              <a:t>rajonal</a:t>
            </a:r>
            <a:r>
              <a:rPr lang="en-US" altLang="en-US" sz="1400" dirty="0" smtClean="0">
                <a:cs typeface="Arial" pitchFamily="34" charset="0"/>
              </a:rPr>
              <a:t>, me volume </a:t>
            </a:r>
            <a:r>
              <a:rPr lang="en-US" altLang="en-US" sz="1400" dirty="0" err="1" smtClean="0">
                <a:cs typeface="Arial" pitchFamily="34" charset="0"/>
              </a:rPr>
              <a:t>të</a:t>
            </a:r>
            <a:r>
              <a:rPr lang="en-US" altLang="en-US" sz="1400" dirty="0" smtClean="0">
                <a:cs typeface="Arial" pitchFamily="34" charset="0"/>
              </a:rPr>
              <a:t> </a:t>
            </a:r>
            <a:r>
              <a:rPr lang="en-US" altLang="en-US" sz="1400" dirty="0" err="1" smtClean="0">
                <a:cs typeface="Arial" pitchFamily="34" charset="0"/>
              </a:rPr>
              <a:t>mëdha</a:t>
            </a:r>
            <a:endParaRPr lang="en-US" altLang="en-US" sz="1400" dirty="0">
              <a:cs typeface="Arial" pitchFamily="34" charset="0"/>
            </a:endParaRPr>
          </a:p>
          <a:p>
            <a:pPr marL="285750" indent="-285750">
              <a:lnSpc>
                <a:spcPct val="130000"/>
              </a:lnSpc>
              <a:spcBef>
                <a:spcPct val="20000"/>
              </a:spcBef>
              <a:buFont typeface="Wingdings" panose="05000000000000000000" pitchFamily="2" charset="2"/>
              <a:buChar char="§"/>
            </a:pPr>
            <a:r>
              <a:rPr lang="en-US" altLang="en-US" sz="1400" dirty="0" err="1" smtClean="0">
                <a:solidFill>
                  <a:srgbClr val="A31D23"/>
                </a:solidFill>
                <a:cs typeface="Arial" pitchFamily="34" charset="0"/>
              </a:rPr>
              <a:t>Nevoja</a:t>
            </a:r>
            <a:r>
              <a:rPr lang="en-US" altLang="en-US" sz="1400" dirty="0" smtClean="0">
                <a:solidFill>
                  <a:srgbClr val="A31D23"/>
                </a:solidFill>
                <a:cs typeface="Arial" pitchFamily="34" charset="0"/>
              </a:rPr>
              <a:t> </a:t>
            </a:r>
            <a:r>
              <a:rPr lang="en-US" altLang="en-US" sz="1400" dirty="0" err="1" smtClean="0">
                <a:solidFill>
                  <a:srgbClr val="A31D23"/>
                </a:solidFill>
                <a:cs typeface="Arial" pitchFamily="34" charset="0"/>
              </a:rPr>
              <a:t>për</a:t>
            </a:r>
            <a:r>
              <a:rPr lang="en-US" altLang="en-US" sz="1400" dirty="0" smtClean="0">
                <a:solidFill>
                  <a:srgbClr val="A31D23"/>
                </a:solidFill>
                <a:cs typeface="Arial" pitchFamily="34" charset="0"/>
              </a:rPr>
              <a:t> </a:t>
            </a:r>
            <a:r>
              <a:rPr lang="en-US" altLang="en-US" sz="1400" dirty="0" err="1" smtClean="0">
                <a:solidFill>
                  <a:srgbClr val="A31D23"/>
                </a:solidFill>
                <a:cs typeface="Arial" pitchFamily="34" charset="0"/>
              </a:rPr>
              <a:t>investime</a:t>
            </a:r>
            <a:r>
              <a:rPr lang="en-US" altLang="en-US" sz="1400" dirty="0" smtClean="0">
                <a:solidFill>
                  <a:srgbClr val="A31D23"/>
                </a:solidFill>
                <a:cs typeface="Arial" pitchFamily="34" charset="0"/>
              </a:rPr>
              <a:t> </a:t>
            </a:r>
            <a:r>
              <a:rPr lang="en-US" altLang="en-US" sz="1400" dirty="0" err="1" smtClean="0">
                <a:solidFill>
                  <a:srgbClr val="A31D23"/>
                </a:solidFill>
                <a:cs typeface="Arial" pitchFamily="34" charset="0"/>
              </a:rPr>
              <a:t>të</a:t>
            </a:r>
            <a:r>
              <a:rPr lang="en-US" altLang="en-US" sz="1400" dirty="0" smtClean="0">
                <a:solidFill>
                  <a:srgbClr val="A31D23"/>
                </a:solidFill>
                <a:cs typeface="Arial" pitchFamily="34" charset="0"/>
              </a:rPr>
              <a:t> </a:t>
            </a:r>
            <a:r>
              <a:rPr lang="en-US" altLang="en-US" sz="1400" dirty="0" err="1" smtClean="0">
                <a:solidFill>
                  <a:srgbClr val="A31D23"/>
                </a:solidFill>
                <a:cs typeface="Arial" pitchFamily="34" charset="0"/>
              </a:rPr>
              <a:t>ardhshme</a:t>
            </a:r>
            <a:r>
              <a:rPr lang="en-US" altLang="en-US" sz="1400" dirty="0" smtClean="0">
                <a:solidFill>
                  <a:srgbClr val="A31D23"/>
                </a:solidFill>
                <a:cs typeface="Arial" pitchFamily="34" charset="0"/>
              </a:rPr>
              <a:t> </a:t>
            </a:r>
            <a:r>
              <a:rPr lang="en-US" altLang="en-US" sz="1400" dirty="0" err="1" smtClean="0">
                <a:solidFill>
                  <a:srgbClr val="A31D23"/>
                </a:solidFill>
                <a:cs typeface="Arial" pitchFamily="34" charset="0"/>
              </a:rPr>
              <a:t>financiare</a:t>
            </a:r>
            <a:r>
              <a:rPr lang="en-US" altLang="en-US" sz="1400" dirty="0" smtClean="0">
                <a:solidFill>
                  <a:srgbClr val="A31D23"/>
                </a:solidFill>
                <a:cs typeface="Arial" pitchFamily="34" charset="0"/>
              </a:rPr>
              <a:t> </a:t>
            </a:r>
            <a:r>
              <a:rPr lang="en-US" altLang="en-US" sz="1400" dirty="0" err="1" smtClean="0">
                <a:solidFill>
                  <a:srgbClr val="A31D23"/>
                </a:solidFill>
                <a:cs typeface="Arial" pitchFamily="34" charset="0"/>
              </a:rPr>
              <a:t>për</a:t>
            </a:r>
            <a:r>
              <a:rPr lang="en-US" altLang="en-US" sz="1400" dirty="0" smtClean="0">
                <a:solidFill>
                  <a:srgbClr val="A31D23"/>
                </a:solidFill>
                <a:cs typeface="Arial" pitchFamily="34" charset="0"/>
              </a:rPr>
              <a:t> </a:t>
            </a:r>
            <a:r>
              <a:rPr lang="en-US" altLang="en-US" sz="1400" dirty="0" err="1" smtClean="0">
                <a:solidFill>
                  <a:srgbClr val="A31D23"/>
                </a:solidFill>
                <a:cs typeface="Arial" pitchFamily="34" charset="0"/>
              </a:rPr>
              <a:t>mbulimin</a:t>
            </a:r>
            <a:r>
              <a:rPr lang="en-US" altLang="en-US" sz="1400" dirty="0" smtClean="0">
                <a:solidFill>
                  <a:srgbClr val="A31D23"/>
                </a:solidFill>
                <a:cs typeface="Arial" pitchFamily="34" charset="0"/>
              </a:rPr>
              <a:t> final </a:t>
            </a:r>
            <a:r>
              <a:rPr lang="en-US" altLang="en-US" sz="1400" dirty="0" err="1" smtClean="0">
                <a:solidFill>
                  <a:srgbClr val="A31D23"/>
                </a:solidFill>
                <a:cs typeface="Arial" pitchFamily="34" charset="0"/>
              </a:rPr>
              <a:t>dhe</a:t>
            </a:r>
            <a:r>
              <a:rPr lang="en-US" altLang="en-US" sz="1400" dirty="0" smtClean="0">
                <a:solidFill>
                  <a:srgbClr val="A31D23"/>
                </a:solidFill>
                <a:cs typeface="Arial" pitchFamily="34" charset="0"/>
              </a:rPr>
              <a:t> </a:t>
            </a:r>
            <a:r>
              <a:rPr lang="en-US" altLang="en-US" sz="1400" dirty="0" err="1" smtClean="0">
                <a:solidFill>
                  <a:srgbClr val="A31D23"/>
                </a:solidFill>
                <a:cs typeface="Arial" pitchFamily="34" charset="0"/>
              </a:rPr>
              <a:t>supervizimin</a:t>
            </a:r>
            <a:r>
              <a:rPr lang="en-US" altLang="en-US" sz="1400" dirty="0" smtClean="0">
                <a:solidFill>
                  <a:srgbClr val="A31D23"/>
                </a:solidFill>
                <a:cs typeface="Arial" pitchFamily="34" charset="0"/>
              </a:rPr>
              <a:t> e </a:t>
            </a:r>
            <a:r>
              <a:rPr lang="en-US" altLang="en-US" sz="1400" dirty="0" err="1" smtClean="0">
                <a:solidFill>
                  <a:srgbClr val="A31D23"/>
                </a:solidFill>
                <a:cs typeface="Arial" pitchFamily="34" charset="0"/>
              </a:rPr>
              <a:t>ardhshëm</a:t>
            </a:r>
            <a:r>
              <a:rPr lang="en-US" altLang="en-US" sz="1400" dirty="0" smtClean="0">
                <a:solidFill>
                  <a:srgbClr val="A31D23"/>
                </a:solidFill>
                <a:cs typeface="Arial" pitchFamily="34" charset="0"/>
              </a:rPr>
              <a:t> </a:t>
            </a:r>
          </a:p>
          <a:p>
            <a:pPr marL="285750" indent="-285750">
              <a:lnSpc>
                <a:spcPct val="130000"/>
              </a:lnSpc>
              <a:spcBef>
                <a:spcPct val="20000"/>
              </a:spcBef>
              <a:buFont typeface="Wingdings" panose="05000000000000000000" pitchFamily="2" charset="2"/>
              <a:buChar char="§"/>
            </a:pPr>
            <a:r>
              <a:rPr lang="en-US" altLang="en-US" sz="1400" dirty="0" err="1" smtClean="0">
                <a:cs typeface="Arial" pitchFamily="34" charset="0"/>
              </a:rPr>
              <a:t>Kosto</a:t>
            </a:r>
            <a:r>
              <a:rPr lang="en-US" altLang="en-US" sz="1400" dirty="0" smtClean="0">
                <a:cs typeface="Arial" pitchFamily="34" charset="0"/>
              </a:rPr>
              <a:t> </a:t>
            </a:r>
            <a:r>
              <a:rPr lang="en-US" altLang="en-US" sz="1400" dirty="0" err="1" smtClean="0">
                <a:cs typeface="Arial" pitchFamily="34" charset="0"/>
              </a:rPr>
              <a:t>mesatare</a:t>
            </a:r>
            <a:r>
              <a:rPr lang="en-US" altLang="en-US" sz="1400" dirty="0" smtClean="0">
                <a:cs typeface="Arial" pitchFamily="34" charset="0"/>
              </a:rPr>
              <a:t> e </a:t>
            </a:r>
            <a:r>
              <a:rPr lang="en-US" altLang="en-US" sz="1400" dirty="0" err="1" smtClean="0">
                <a:cs typeface="Arial" pitchFamily="34" charset="0"/>
              </a:rPr>
              <a:t>ardsyeshme</a:t>
            </a:r>
            <a:r>
              <a:rPr lang="en-US" altLang="en-US" sz="1400" dirty="0" smtClean="0">
                <a:cs typeface="Arial" pitchFamily="34" charset="0"/>
              </a:rPr>
              <a:t> </a:t>
            </a:r>
            <a:r>
              <a:rPr lang="en-US" altLang="en-US" sz="1400" dirty="0" err="1" smtClean="0">
                <a:cs typeface="Arial" pitchFamily="34" charset="0"/>
              </a:rPr>
              <a:t>për</a:t>
            </a:r>
            <a:r>
              <a:rPr lang="en-US" altLang="en-US" sz="1400" dirty="0" smtClean="0">
                <a:cs typeface="Arial" pitchFamily="34" charset="0"/>
              </a:rPr>
              <a:t> </a:t>
            </a:r>
            <a:r>
              <a:rPr lang="en-US" altLang="en-US" sz="1400" dirty="0" err="1" smtClean="0">
                <a:cs typeface="Arial" pitchFamily="34" charset="0"/>
              </a:rPr>
              <a:t>një</a:t>
            </a:r>
            <a:r>
              <a:rPr lang="en-US" altLang="en-US" sz="1400" dirty="0" smtClean="0">
                <a:cs typeface="Arial" pitchFamily="34" charset="0"/>
              </a:rPr>
              <a:t> </a:t>
            </a:r>
            <a:r>
              <a:rPr lang="en-US" altLang="en-US" sz="1400" dirty="0">
                <a:cs typeface="Arial" pitchFamily="34" charset="0"/>
              </a:rPr>
              <a:t>landfill </a:t>
            </a:r>
            <a:r>
              <a:rPr lang="en-US" altLang="en-US" sz="1400" dirty="0" err="1" smtClean="0">
                <a:cs typeface="Arial" pitchFamily="34" charset="0"/>
              </a:rPr>
              <a:t>si</a:t>
            </a:r>
            <a:r>
              <a:rPr lang="en-US" altLang="en-US" sz="1400" dirty="0" smtClean="0">
                <a:cs typeface="Arial" pitchFamily="34" charset="0"/>
              </a:rPr>
              <a:t> </a:t>
            </a:r>
            <a:r>
              <a:rPr lang="en-US" altLang="en-US" sz="1400" dirty="0" err="1">
                <a:cs typeface="Arial" pitchFamily="34" charset="0"/>
              </a:rPr>
              <a:t>Bushat</a:t>
            </a:r>
            <a:r>
              <a:rPr lang="en-US" altLang="en-US" sz="1400" dirty="0">
                <a:cs typeface="Arial" pitchFamily="34" charset="0"/>
              </a:rPr>
              <a:t> </a:t>
            </a:r>
            <a:r>
              <a:rPr lang="en-US" altLang="en-US" sz="1400" dirty="0" err="1" smtClean="0">
                <a:cs typeface="Arial" pitchFamily="34" charset="0"/>
              </a:rPr>
              <a:t>duhet</a:t>
            </a:r>
            <a:r>
              <a:rPr lang="en-US" altLang="en-US" sz="1400" dirty="0" smtClean="0">
                <a:cs typeface="Arial" pitchFamily="34" charset="0"/>
              </a:rPr>
              <a:t> </a:t>
            </a:r>
            <a:r>
              <a:rPr lang="en-US" altLang="en-US" sz="1400" dirty="0" err="1" smtClean="0">
                <a:cs typeface="Arial" pitchFamily="34" charset="0"/>
              </a:rPr>
              <a:t>të</a:t>
            </a:r>
            <a:r>
              <a:rPr lang="en-US" altLang="en-US" sz="1400" dirty="0" smtClean="0">
                <a:cs typeface="Arial" pitchFamily="34" charset="0"/>
              </a:rPr>
              <a:t>:</a:t>
            </a:r>
          </a:p>
          <a:p>
            <a:pPr marL="762000" lvl="1">
              <a:lnSpc>
                <a:spcPct val="130000"/>
              </a:lnSpc>
              <a:spcBef>
                <a:spcPct val="20000"/>
              </a:spcBef>
              <a:buFont typeface="Wingdings" panose="05000000000000000000" pitchFamily="2" charset="2"/>
              <a:buChar char="§"/>
            </a:pPr>
            <a:r>
              <a:rPr lang="en-US" altLang="en-US" sz="1400" dirty="0" err="1" smtClean="0">
                <a:cs typeface="Arial" pitchFamily="34" charset="0"/>
              </a:rPr>
              <a:t>Konsiderojë</a:t>
            </a:r>
            <a:r>
              <a:rPr lang="en-US" altLang="en-US" sz="1400" dirty="0" smtClean="0">
                <a:cs typeface="Arial" pitchFamily="34" charset="0"/>
              </a:rPr>
              <a:t> </a:t>
            </a:r>
            <a:r>
              <a:rPr lang="en-US" altLang="en-US" sz="1400" dirty="0" err="1" smtClean="0">
                <a:cs typeface="Arial" pitchFamily="34" charset="0"/>
              </a:rPr>
              <a:t>tëra</a:t>
            </a:r>
            <a:r>
              <a:rPr lang="en-US" altLang="en-US" sz="1400" dirty="0" smtClean="0">
                <a:cs typeface="Arial" pitchFamily="34" charset="0"/>
              </a:rPr>
              <a:t> </a:t>
            </a:r>
            <a:r>
              <a:rPr lang="en-US" altLang="en-US" sz="1400" dirty="0" err="1" smtClean="0">
                <a:cs typeface="Arial" pitchFamily="34" charset="0"/>
              </a:rPr>
              <a:t>investimet</a:t>
            </a:r>
            <a:r>
              <a:rPr lang="en-US" altLang="en-US" sz="1400" dirty="0" smtClean="0">
                <a:cs typeface="Arial" pitchFamily="34" charset="0"/>
              </a:rPr>
              <a:t> </a:t>
            </a:r>
            <a:r>
              <a:rPr lang="en-US" altLang="en-US" sz="1400" dirty="0" err="1" smtClean="0">
                <a:cs typeface="Arial" pitchFamily="34" charset="0"/>
              </a:rPr>
              <a:t>fillestare</a:t>
            </a:r>
            <a:r>
              <a:rPr lang="en-US" altLang="en-US" sz="1400" dirty="0" smtClean="0">
                <a:cs typeface="Arial" pitchFamily="34" charset="0"/>
              </a:rPr>
              <a:t>: </a:t>
            </a:r>
            <a:r>
              <a:rPr lang="en-US" altLang="en-US" sz="1400" dirty="0" err="1" smtClean="0">
                <a:solidFill>
                  <a:srgbClr val="A31D23"/>
                </a:solidFill>
                <a:cs typeface="Arial" pitchFamily="34" charset="0"/>
              </a:rPr>
              <a:t>rreth</a:t>
            </a:r>
            <a:r>
              <a:rPr lang="en-US" altLang="en-US" sz="1400" dirty="0" smtClean="0">
                <a:solidFill>
                  <a:srgbClr val="A31D23"/>
                </a:solidFill>
                <a:cs typeface="Arial" pitchFamily="34" charset="0"/>
              </a:rPr>
              <a:t> 3’600 LEK/</a:t>
            </a:r>
            <a:r>
              <a:rPr lang="en-US" altLang="en-US" sz="1400" dirty="0" err="1" smtClean="0">
                <a:solidFill>
                  <a:srgbClr val="A31D23"/>
                </a:solidFill>
                <a:cs typeface="Arial" pitchFamily="34" charset="0"/>
              </a:rPr>
              <a:t>deri</a:t>
            </a:r>
            <a:r>
              <a:rPr lang="en-US" altLang="en-US" sz="1400" dirty="0" smtClean="0">
                <a:solidFill>
                  <a:srgbClr val="A31D23"/>
                </a:solidFill>
                <a:cs typeface="Arial" pitchFamily="34" charset="0"/>
              </a:rPr>
              <a:t>  (25 €/</a:t>
            </a:r>
            <a:r>
              <a:rPr lang="en-US" altLang="en-US" sz="1400" dirty="0" err="1" smtClean="0">
                <a:solidFill>
                  <a:srgbClr val="A31D23"/>
                </a:solidFill>
                <a:cs typeface="Arial" pitchFamily="34" charset="0"/>
              </a:rPr>
              <a:t>deri</a:t>
            </a:r>
            <a:r>
              <a:rPr lang="en-US" altLang="en-US" sz="1400" dirty="0" smtClean="0">
                <a:solidFill>
                  <a:srgbClr val="A31D23"/>
                </a:solidFill>
                <a:cs typeface="Arial" pitchFamily="34" charset="0"/>
              </a:rPr>
              <a:t>)</a:t>
            </a:r>
          </a:p>
          <a:p>
            <a:pPr marL="762000" lvl="1">
              <a:lnSpc>
                <a:spcPct val="130000"/>
              </a:lnSpc>
              <a:spcBef>
                <a:spcPct val="20000"/>
              </a:spcBef>
              <a:buFont typeface="Wingdings" panose="05000000000000000000" pitchFamily="2" charset="2"/>
              <a:buChar char="§"/>
            </a:pPr>
            <a:r>
              <a:rPr lang="en-US" altLang="en-US" sz="1400" dirty="0" smtClean="0">
                <a:cs typeface="Arial" pitchFamily="34" charset="0"/>
              </a:rPr>
              <a:t>Pa </a:t>
            </a:r>
            <a:r>
              <a:rPr lang="en-US" altLang="en-US" sz="1400" dirty="0" err="1" smtClean="0">
                <a:cs typeface="Arial" pitchFamily="34" charset="0"/>
              </a:rPr>
              <a:t>konsideruar</a:t>
            </a:r>
            <a:r>
              <a:rPr lang="en-US" altLang="en-US" sz="1400" dirty="0" smtClean="0">
                <a:cs typeface="Arial" pitchFamily="34" charset="0"/>
              </a:rPr>
              <a:t> </a:t>
            </a:r>
            <a:r>
              <a:rPr lang="en-US" altLang="en-US" sz="1400" dirty="0" err="1" smtClean="0">
                <a:cs typeface="Arial" pitchFamily="34" charset="0"/>
              </a:rPr>
              <a:t>investimet</a:t>
            </a:r>
            <a:r>
              <a:rPr lang="en-US" altLang="en-US" sz="1400" dirty="0" smtClean="0">
                <a:cs typeface="Arial" pitchFamily="34" charset="0"/>
              </a:rPr>
              <a:t> </a:t>
            </a:r>
            <a:r>
              <a:rPr lang="en-US" altLang="en-US" sz="1400" dirty="0" err="1" smtClean="0">
                <a:cs typeface="Arial" pitchFamily="34" charset="0"/>
              </a:rPr>
              <a:t>fillestare</a:t>
            </a:r>
            <a:r>
              <a:rPr lang="en-US" altLang="en-US" sz="1400" dirty="0" smtClean="0">
                <a:cs typeface="Arial" pitchFamily="34" charset="0"/>
              </a:rPr>
              <a:t>: </a:t>
            </a:r>
            <a:r>
              <a:rPr lang="en-US" altLang="en-US" sz="1400" dirty="0" err="1" smtClean="0">
                <a:solidFill>
                  <a:srgbClr val="A31D23"/>
                </a:solidFill>
                <a:cs typeface="Arial" pitchFamily="34" charset="0"/>
              </a:rPr>
              <a:t>rreth</a:t>
            </a:r>
            <a:r>
              <a:rPr lang="en-US" altLang="en-US" sz="1400" dirty="0" smtClean="0">
                <a:solidFill>
                  <a:srgbClr val="A31D23"/>
                </a:solidFill>
                <a:cs typeface="Arial" pitchFamily="34" charset="0"/>
              </a:rPr>
              <a:t> 1’900 LEK/</a:t>
            </a:r>
            <a:r>
              <a:rPr lang="en-US" altLang="en-US" sz="1400" dirty="0" err="1" smtClean="0">
                <a:solidFill>
                  <a:srgbClr val="A31D23"/>
                </a:solidFill>
                <a:cs typeface="Arial" pitchFamily="34" charset="0"/>
              </a:rPr>
              <a:t>deri</a:t>
            </a:r>
            <a:r>
              <a:rPr lang="en-US" altLang="en-US" sz="1400" dirty="0" smtClean="0">
                <a:solidFill>
                  <a:srgbClr val="A31D23"/>
                </a:solidFill>
                <a:cs typeface="Arial" pitchFamily="34" charset="0"/>
              </a:rPr>
              <a:t>  (13 €/</a:t>
            </a:r>
            <a:r>
              <a:rPr lang="en-US" altLang="en-US" sz="1400" dirty="0" err="1" smtClean="0">
                <a:solidFill>
                  <a:srgbClr val="A31D23"/>
                </a:solidFill>
                <a:cs typeface="Arial" pitchFamily="34" charset="0"/>
              </a:rPr>
              <a:t>deri</a:t>
            </a:r>
            <a:r>
              <a:rPr lang="en-US" altLang="en-US" sz="1400" dirty="0" smtClean="0">
                <a:solidFill>
                  <a:srgbClr val="A31D23"/>
                </a:solidFill>
                <a:cs typeface="Arial" pitchFamily="34" charset="0"/>
              </a:rPr>
              <a:t>)</a:t>
            </a:r>
            <a:endParaRPr lang="en-US" altLang="en-US" sz="1400" dirty="0">
              <a:solidFill>
                <a:srgbClr val="A31D23"/>
              </a:solidFill>
              <a:cs typeface="Arial" pitchFamily="34" charset="0"/>
            </a:endParaRPr>
          </a:p>
          <a:p>
            <a:pPr marL="0" indent="0">
              <a:lnSpc>
                <a:spcPct val="130000"/>
              </a:lnSpc>
              <a:spcBef>
                <a:spcPct val="20000"/>
              </a:spcBef>
            </a:pPr>
            <a:endParaRPr lang="en-US" altLang="en-US" sz="1400" dirty="0" smtClean="0">
              <a:cs typeface="Arial" pitchFamily="34" charset="0"/>
            </a:endParaRPr>
          </a:p>
          <a:p>
            <a:pPr marL="0" indent="0">
              <a:lnSpc>
                <a:spcPct val="130000"/>
              </a:lnSpc>
              <a:spcBef>
                <a:spcPct val="20000"/>
              </a:spcBef>
            </a:pPr>
            <a:r>
              <a:rPr lang="en-US" altLang="en-US" sz="1400" dirty="0" err="1" smtClean="0">
                <a:cs typeface="Arial" pitchFamily="34" charset="0"/>
              </a:rPr>
              <a:t>Modeli</a:t>
            </a:r>
            <a:r>
              <a:rPr lang="en-US" altLang="en-US" sz="1400" dirty="0" smtClean="0">
                <a:cs typeface="Arial" pitchFamily="34" charset="0"/>
              </a:rPr>
              <a:t> </a:t>
            </a:r>
            <a:r>
              <a:rPr lang="en-US" altLang="en-US" sz="1400" dirty="0" err="1" smtClean="0">
                <a:cs typeface="Arial" pitchFamily="34" charset="0"/>
              </a:rPr>
              <a:t>lejon</a:t>
            </a:r>
            <a:r>
              <a:rPr lang="en-US" altLang="en-US" sz="1400" dirty="0" smtClean="0">
                <a:cs typeface="Arial" pitchFamily="34" charset="0"/>
              </a:rPr>
              <a:t> </a:t>
            </a:r>
            <a:r>
              <a:rPr lang="en-US" altLang="en-US" sz="1400" dirty="0" err="1" smtClean="0">
                <a:cs typeface="Arial" pitchFamily="34" charset="0"/>
              </a:rPr>
              <a:t>testimin</a:t>
            </a:r>
            <a:r>
              <a:rPr lang="en-US" altLang="en-US" sz="1400" dirty="0" smtClean="0">
                <a:cs typeface="Arial" pitchFamily="34" charset="0"/>
              </a:rPr>
              <a:t> e </a:t>
            </a:r>
            <a:r>
              <a:rPr lang="en-US" altLang="en-US" sz="1400" dirty="0" err="1" smtClean="0">
                <a:cs typeface="Arial" pitchFamily="34" charset="0"/>
              </a:rPr>
              <a:t>impaktit</a:t>
            </a:r>
            <a:r>
              <a:rPr lang="en-US" altLang="en-US" sz="1400" dirty="0" smtClean="0">
                <a:cs typeface="Arial" pitchFamily="34" charset="0"/>
              </a:rPr>
              <a:t> </a:t>
            </a:r>
            <a:r>
              <a:rPr lang="en-US" altLang="en-US" sz="1400" dirty="0" err="1" smtClean="0">
                <a:cs typeface="Arial" pitchFamily="34" charset="0"/>
              </a:rPr>
              <a:t>të</a:t>
            </a:r>
            <a:r>
              <a:rPr lang="en-US" altLang="en-US" sz="1400" dirty="0" smtClean="0">
                <a:cs typeface="Arial" pitchFamily="34" charset="0"/>
              </a:rPr>
              <a:t> </a:t>
            </a:r>
            <a:r>
              <a:rPr lang="en-US" altLang="en-US" sz="1400" dirty="0" err="1" smtClean="0">
                <a:cs typeface="Arial" pitchFamily="34" charset="0"/>
              </a:rPr>
              <a:t>elementeve</a:t>
            </a:r>
            <a:r>
              <a:rPr lang="en-US" altLang="en-US" sz="1400" dirty="0" smtClean="0">
                <a:cs typeface="Arial" pitchFamily="34" charset="0"/>
              </a:rPr>
              <a:t> </a:t>
            </a:r>
            <a:r>
              <a:rPr lang="en-US" altLang="en-US" sz="1400" dirty="0" err="1" smtClean="0">
                <a:cs typeface="Arial" pitchFamily="34" charset="0"/>
              </a:rPr>
              <a:t>të</a:t>
            </a:r>
            <a:r>
              <a:rPr lang="en-US" altLang="en-US" sz="1400" dirty="0" smtClean="0">
                <a:cs typeface="Arial" pitchFamily="34" charset="0"/>
              </a:rPr>
              <a:t> </a:t>
            </a:r>
            <a:r>
              <a:rPr lang="en-US" altLang="en-US" sz="1400" dirty="0" err="1" smtClean="0">
                <a:cs typeface="Arial" pitchFamily="34" charset="0"/>
              </a:rPr>
              <a:t>ndryshëm</a:t>
            </a:r>
            <a:r>
              <a:rPr lang="en-US" altLang="en-US" sz="1400" dirty="0" smtClean="0">
                <a:cs typeface="Arial" pitchFamily="34" charset="0"/>
              </a:rPr>
              <a:t> </a:t>
            </a:r>
            <a:r>
              <a:rPr lang="en-US" altLang="en-US" sz="1400" dirty="0" err="1" smtClean="0">
                <a:cs typeface="Arial" pitchFamily="34" charset="0"/>
              </a:rPr>
              <a:t>dhe</a:t>
            </a:r>
            <a:r>
              <a:rPr lang="en-US" altLang="en-US" sz="1400" dirty="0" smtClean="0">
                <a:cs typeface="Arial" pitchFamily="34" charset="0"/>
              </a:rPr>
              <a:t> </a:t>
            </a:r>
            <a:r>
              <a:rPr lang="en-US" altLang="en-US" sz="1400" dirty="0" err="1" smtClean="0">
                <a:cs typeface="Arial" pitchFamily="34" charset="0"/>
              </a:rPr>
              <a:t>hipotezën</a:t>
            </a:r>
            <a:r>
              <a:rPr lang="en-US" altLang="en-US" sz="1400" dirty="0" smtClean="0">
                <a:cs typeface="Arial" pitchFamily="34" charset="0"/>
              </a:rPr>
              <a:t> </a:t>
            </a:r>
            <a:endParaRPr lang="en-US" altLang="en-US" sz="1400" dirty="0">
              <a:cs typeface="Arial" pitchFamily="34" charset="0"/>
            </a:endParaRPr>
          </a:p>
          <a:p>
            <a:pPr marL="0" indent="0">
              <a:lnSpc>
                <a:spcPct val="130000"/>
              </a:lnSpc>
              <a:spcBef>
                <a:spcPct val="20000"/>
              </a:spcBef>
            </a:pPr>
            <a:r>
              <a:rPr lang="en-US" altLang="en-US" sz="1400" dirty="0" smtClean="0">
                <a:cs typeface="Arial" pitchFamily="34" charset="0"/>
              </a:rPr>
              <a:t>Model </a:t>
            </a:r>
            <a:r>
              <a:rPr lang="en-US" altLang="en-US" sz="1400" dirty="0" err="1" smtClean="0">
                <a:cs typeface="Arial" pitchFamily="34" charset="0"/>
              </a:rPr>
              <a:t>mund</a:t>
            </a:r>
            <a:r>
              <a:rPr lang="en-US" altLang="en-US" sz="1400" dirty="0" smtClean="0">
                <a:cs typeface="Arial" pitchFamily="34" charset="0"/>
              </a:rPr>
              <a:t> </a:t>
            </a:r>
            <a:r>
              <a:rPr lang="en-US" altLang="en-US" sz="1400" dirty="0" err="1" smtClean="0">
                <a:cs typeface="Arial" pitchFamily="34" charset="0"/>
              </a:rPr>
              <a:t>të</a:t>
            </a:r>
            <a:r>
              <a:rPr lang="en-US" altLang="en-US" sz="1400" dirty="0" smtClean="0">
                <a:cs typeface="Arial" pitchFamily="34" charset="0"/>
              </a:rPr>
              <a:t> </a:t>
            </a:r>
            <a:r>
              <a:rPr lang="en-US" altLang="en-US" sz="1400" dirty="0" err="1" smtClean="0">
                <a:cs typeface="Arial" pitchFamily="34" charset="0"/>
              </a:rPr>
              <a:t>përdoret</a:t>
            </a:r>
            <a:r>
              <a:rPr lang="en-US" altLang="en-US" sz="1400" dirty="0" smtClean="0">
                <a:cs typeface="Arial" pitchFamily="34" charset="0"/>
              </a:rPr>
              <a:t> </a:t>
            </a:r>
            <a:r>
              <a:rPr lang="en-US" altLang="en-US" sz="1400" dirty="0" err="1" smtClean="0">
                <a:cs typeface="Arial" pitchFamily="34" charset="0"/>
              </a:rPr>
              <a:t>vetëm</a:t>
            </a:r>
            <a:r>
              <a:rPr lang="en-US" altLang="en-US" sz="1400" dirty="0" smtClean="0">
                <a:cs typeface="Arial" pitchFamily="34" charset="0"/>
              </a:rPr>
              <a:t> </a:t>
            </a:r>
            <a:r>
              <a:rPr lang="en-US" altLang="en-US" sz="1400" dirty="0" err="1" smtClean="0">
                <a:cs typeface="Arial" pitchFamily="34" charset="0"/>
              </a:rPr>
              <a:t>nga</a:t>
            </a:r>
            <a:r>
              <a:rPr lang="en-US" altLang="en-US" sz="1400" dirty="0" smtClean="0">
                <a:cs typeface="Arial" pitchFamily="34" charset="0"/>
              </a:rPr>
              <a:t> </a:t>
            </a:r>
            <a:r>
              <a:rPr lang="en-US" altLang="en-US" sz="1400" dirty="0" err="1" smtClean="0">
                <a:cs typeface="Arial" pitchFamily="34" charset="0"/>
              </a:rPr>
              <a:t>eksperimentues</a:t>
            </a:r>
            <a:r>
              <a:rPr lang="en-US" altLang="en-US" sz="1400" dirty="0" smtClean="0">
                <a:cs typeface="Arial" pitchFamily="34" charset="0"/>
              </a:rPr>
              <a:t> </a:t>
            </a:r>
            <a:r>
              <a:rPr lang="en-US" altLang="en-US" sz="1400" dirty="0" err="1" smtClean="0">
                <a:cs typeface="Arial" pitchFamily="34" charset="0"/>
              </a:rPr>
              <a:t>profesionistë</a:t>
            </a:r>
            <a:r>
              <a:rPr lang="en-US" altLang="en-US" sz="1400" dirty="0" smtClean="0">
                <a:cs typeface="Arial" pitchFamily="34" charset="0"/>
              </a:rPr>
              <a:t>. </a:t>
            </a:r>
          </a:p>
        </p:txBody>
      </p:sp>
      <p:pic>
        <p:nvPicPr>
          <p:cNvPr id="9" name="Picture"/>
          <p:cNvPicPr/>
          <p:nvPr/>
        </p:nvPicPr>
        <p:blipFill>
          <a:blip r:embed="rId3"/>
          <a:stretch>
            <a:fillRect/>
          </a:stretch>
        </p:blipFill>
        <p:spPr bwMode="auto">
          <a:xfrm>
            <a:off x="7668344" y="1052736"/>
            <a:ext cx="1206500" cy="231775"/>
          </a:xfrm>
          <a:prstGeom prst="rect">
            <a:avLst/>
          </a:prstGeom>
          <a:noFill/>
          <a:ln w="9525">
            <a:noFill/>
            <a:miter lim="800000"/>
            <a:headEnd/>
            <a:tailEnd/>
          </a:ln>
        </p:spPr>
      </p:pic>
    </p:spTree>
    <p:extLst>
      <p:ext uri="{BB962C8B-B14F-4D97-AF65-F5344CB8AC3E}">
        <p14:creationId xmlns:p14="http://schemas.microsoft.com/office/powerpoint/2010/main" val="2201854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457200"/>
            <a:ext cx="6948264" cy="641350"/>
          </a:xfrm>
        </p:spPr>
        <p:txBody>
          <a:bodyPr/>
          <a:lstStyle/>
          <a:p>
            <a:pPr>
              <a:spcAft>
                <a:spcPts val="2000"/>
              </a:spcAft>
            </a:pPr>
            <a:r>
              <a:rPr lang="en-US" altLang="en-US" sz="2800" dirty="0" err="1" smtClean="0">
                <a:solidFill>
                  <a:srgbClr val="FFFFFF"/>
                </a:solidFill>
              </a:rPr>
              <a:t>Menaxhimi</a:t>
            </a:r>
            <a:r>
              <a:rPr lang="en-US" altLang="en-US" sz="2800" dirty="0" smtClean="0">
                <a:solidFill>
                  <a:srgbClr val="FFFFFF"/>
                </a:solidFill>
              </a:rPr>
              <a:t> I </a:t>
            </a:r>
            <a:r>
              <a:rPr lang="en-US" altLang="en-US" sz="2800" dirty="0" err="1" smtClean="0">
                <a:solidFill>
                  <a:srgbClr val="FFFFFF"/>
                </a:solidFill>
              </a:rPr>
              <a:t>venddepozitimeve</a:t>
            </a:r>
            <a:r>
              <a:rPr lang="en-US" altLang="en-US" sz="2800" dirty="0" smtClean="0">
                <a:solidFill>
                  <a:srgbClr val="FFFFFF"/>
                </a:solidFill>
              </a:rPr>
              <a:t>- </a:t>
            </a:r>
            <a:r>
              <a:rPr lang="en-US" altLang="en-US" sz="2800" dirty="0" err="1" smtClean="0">
                <a:solidFill>
                  <a:srgbClr val="FFFFFF"/>
                </a:solidFill>
              </a:rPr>
              <a:t>sfidat</a:t>
            </a:r>
            <a:r>
              <a:rPr lang="en-US" altLang="en-US" sz="2800" dirty="0" smtClean="0">
                <a:solidFill>
                  <a:srgbClr val="FFFFFF"/>
                </a:solidFill>
              </a:rPr>
              <a:t> e </a:t>
            </a:r>
            <a:r>
              <a:rPr lang="en-US" altLang="en-US" sz="2800" dirty="0" err="1" smtClean="0">
                <a:solidFill>
                  <a:srgbClr val="FFFFFF"/>
                </a:solidFill>
              </a:rPr>
              <a:t>reja</a:t>
            </a:r>
            <a:endParaRPr lang="en-US" altLang="en-US" sz="2800" b="1" noProof="0" dirty="0">
              <a:solidFill>
                <a:schemeClr val="accent2"/>
              </a:solidFill>
            </a:endParaRPr>
          </a:p>
        </p:txBody>
      </p:sp>
      <p:sp>
        <p:nvSpPr>
          <p:cNvPr id="13315" name="Rectangle 3"/>
          <p:cNvSpPr>
            <a:spLocks noGrp="1" noChangeArrowheads="1"/>
          </p:cNvSpPr>
          <p:nvPr>
            <p:ph type="body" idx="1"/>
          </p:nvPr>
        </p:nvSpPr>
        <p:spPr>
          <a:xfrm>
            <a:off x="395288" y="1515252"/>
            <a:ext cx="8209160" cy="5256584"/>
          </a:xfrm>
        </p:spPr>
        <p:txBody>
          <a:bodyPr/>
          <a:lstStyle/>
          <a:p>
            <a:pPr marL="1588" lvl="1" indent="0">
              <a:buNone/>
            </a:pPr>
            <a:r>
              <a:rPr lang="en-US" altLang="en-US" sz="1800" b="1" dirty="0" err="1" smtClean="0"/>
              <a:t>Auditimi</a:t>
            </a:r>
            <a:r>
              <a:rPr lang="en-US" altLang="en-US" sz="1800" b="1" dirty="0" smtClean="0"/>
              <a:t> I </a:t>
            </a:r>
            <a:r>
              <a:rPr lang="en-US" altLang="en-US" sz="1800" b="1" dirty="0" err="1" smtClean="0"/>
              <a:t>shërbimit</a:t>
            </a:r>
            <a:r>
              <a:rPr lang="en-US" altLang="en-US" sz="1800" b="1" dirty="0" smtClean="0"/>
              <a:t> </a:t>
            </a:r>
            <a:r>
              <a:rPr lang="en-US" altLang="en-US" sz="1800" b="1" dirty="0" err="1" smtClean="0"/>
              <a:t>tregon</a:t>
            </a:r>
            <a:r>
              <a:rPr lang="en-US" altLang="en-US" sz="1800" b="1" dirty="0" smtClean="0"/>
              <a:t> :</a:t>
            </a:r>
          </a:p>
          <a:p>
            <a:pPr marL="633413" lvl="2" indent="-457200">
              <a:buClr>
                <a:schemeClr val="accent2"/>
              </a:buClr>
              <a:buFont typeface="Wingdings" panose="05000000000000000000" pitchFamily="2" charset="2"/>
              <a:buChar char="§"/>
            </a:pPr>
            <a:r>
              <a:rPr lang="en-US" altLang="en-US" sz="1800" dirty="0" err="1" smtClean="0"/>
              <a:t>Pamundësinë</a:t>
            </a:r>
            <a:r>
              <a:rPr lang="en-US" altLang="en-US" sz="1800" dirty="0" smtClean="0"/>
              <a:t> e </a:t>
            </a:r>
            <a:r>
              <a:rPr lang="en-US" altLang="en-US" sz="1800" dirty="0" err="1" smtClean="0"/>
              <a:t>mbylljes</a:t>
            </a:r>
            <a:r>
              <a:rPr lang="en-US" altLang="en-US" sz="1800" dirty="0" smtClean="0"/>
              <a:t> </a:t>
            </a:r>
            <a:r>
              <a:rPr lang="en-US" altLang="en-US" sz="1800" dirty="0" err="1" smtClean="0"/>
              <a:t>së</a:t>
            </a:r>
            <a:r>
              <a:rPr lang="en-US" altLang="en-US" sz="1800" dirty="0" smtClean="0"/>
              <a:t> </a:t>
            </a:r>
            <a:r>
              <a:rPr lang="en-US" altLang="en-US" sz="1800" dirty="0" err="1" smtClean="0"/>
              <a:t>të</a:t>
            </a:r>
            <a:r>
              <a:rPr lang="en-US" altLang="en-US" sz="1800" dirty="0" smtClean="0"/>
              <a:t> </a:t>
            </a:r>
            <a:r>
              <a:rPr lang="en-US" altLang="en-US" sz="1800" dirty="0" err="1" smtClean="0"/>
              <a:t>gjithë</a:t>
            </a:r>
            <a:r>
              <a:rPr lang="en-US" altLang="en-US" sz="1800" dirty="0" smtClean="0"/>
              <a:t> </a:t>
            </a:r>
            <a:r>
              <a:rPr lang="en-US" altLang="en-US" sz="1800" dirty="0" err="1" smtClean="0"/>
              <a:t>venddepoztimeve</a:t>
            </a:r>
            <a:r>
              <a:rPr lang="en-US" altLang="en-US" sz="1800" dirty="0" smtClean="0"/>
              <a:t> pa </a:t>
            </a:r>
            <a:r>
              <a:rPr lang="en-US" altLang="en-US" sz="1800" dirty="0" err="1" smtClean="0"/>
              <a:t>patur</a:t>
            </a:r>
            <a:r>
              <a:rPr lang="en-US" altLang="en-US" sz="1800" dirty="0" smtClean="0"/>
              <a:t> </a:t>
            </a:r>
            <a:r>
              <a:rPr lang="en-US" altLang="en-US" sz="1800" dirty="0" err="1" smtClean="0"/>
              <a:t>një</a:t>
            </a:r>
            <a:r>
              <a:rPr lang="en-US" altLang="en-US" sz="1800" dirty="0" smtClean="0"/>
              <a:t> </a:t>
            </a:r>
            <a:r>
              <a:rPr lang="en-US" altLang="en-US" sz="1800" dirty="0" err="1" smtClean="0"/>
              <a:t>zgjidhje</a:t>
            </a:r>
            <a:r>
              <a:rPr lang="en-US" altLang="en-US" sz="1800" dirty="0" smtClean="0"/>
              <a:t> alternative.</a:t>
            </a:r>
            <a:endParaRPr lang="en-US" altLang="en-US" sz="1800" dirty="0"/>
          </a:p>
          <a:p>
            <a:pPr marL="1350963" lvl="5" indent="0">
              <a:buClr>
                <a:schemeClr val="accent2"/>
              </a:buClr>
              <a:buNone/>
            </a:pPr>
            <a:r>
              <a:rPr lang="en-US" altLang="en-US" sz="1800" dirty="0" err="1" smtClean="0"/>
              <a:t>Kosto</a:t>
            </a:r>
            <a:r>
              <a:rPr lang="en-US" altLang="en-US" sz="1800" dirty="0" smtClean="0"/>
              <a:t> </a:t>
            </a:r>
            <a:r>
              <a:rPr lang="en-US" altLang="en-US" sz="1800" dirty="0" err="1" smtClean="0"/>
              <a:t>shumë</a:t>
            </a:r>
            <a:r>
              <a:rPr lang="en-US" altLang="en-US" sz="1800" dirty="0" smtClean="0"/>
              <a:t> e </a:t>
            </a:r>
            <a:r>
              <a:rPr lang="en-US" altLang="en-US" sz="1800" dirty="0" err="1" smtClean="0"/>
              <a:t>lartë</a:t>
            </a:r>
            <a:r>
              <a:rPr lang="en-US" altLang="en-US" sz="1800" dirty="0" smtClean="0"/>
              <a:t> e </a:t>
            </a:r>
            <a:r>
              <a:rPr lang="en-US" altLang="en-US" sz="1800" dirty="0" err="1" smtClean="0"/>
              <a:t>transportit</a:t>
            </a:r>
            <a:endParaRPr lang="en-US" altLang="en-US" sz="1800" dirty="0"/>
          </a:p>
          <a:p>
            <a:pPr marL="633413" lvl="2" indent="-457200">
              <a:buClr>
                <a:schemeClr val="accent2"/>
              </a:buClr>
              <a:buFont typeface="Wingdings" panose="05000000000000000000" pitchFamily="2" charset="2"/>
              <a:buChar char="§"/>
            </a:pPr>
            <a:r>
              <a:rPr lang="en-US" altLang="en-US" sz="1800" dirty="0" err="1" smtClean="0"/>
              <a:t>Rreziqe</a:t>
            </a:r>
            <a:r>
              <a:rPr lang="en-US" altLang="en-US" sz="1800" dirty="0" smtClean="0"/>
              <a:t> </a:t>
            </a:r>
            <a:r>
              <a:rPr lang="en-US" altLang="en-US" sz="1800" dirty="0" err="1" smtClean="0"/>
              <a:t>mjedisore</a:t>
            </a:r>
            <a:r>
              <a:rPr lang="en-US" altLang="en-US" sz="1800" dirty="0" smtClean="0"/>
              <a:t> </a:t>
            </a:r>
            <a:r>
              <a:rPr lang="en-US" altLang="en-US" sz="1800" dirty="0" err="1" smtClean="0"/>
              <a:t>të</a:t>
            </a:r>
            <a:r>
              <a:rPr lang="en-US" altLang="en-US" sz="1800" dirty="0" smtClean="0"/>
              <a:t> </a:t>
            </a:r>
            <a:r>
              <a:rPr lang="en-US" altLang="en-US" sz="1800" dirty="0" err="1" smtClean="0"/>
              <a:t>qënësishme</a:t>
            </a:r>
            <a:r>
              <a:rPr lang="en-US" altLang="en-US" sz="1800" dirty="0" smtClean="0"/>
              <a:t> </a:t>
            </a:r>
            <a:r>
              <a:rPr lang="en-US" altLang="en-US" sz="1800" dirty="0" err="1" smtClean="0"/>
              <a:t>në</a:t>
            </a:r>
            <a:r>
              <a:rPr lang="en-US" altLang="en-US" sz="1800" dirty="0" smtClean="0"/>
              <a:t> </a:t>
            </a:r>
            <a:r>
              <a:rPr lang="en-US" altLang="en-US" sz="1800" dirty="0" err="1" smtClean="0"/>
              <a:t>disa</a:t>
            </a:r>
            <a:r>
              <a:rPr lang="en-US" altLang="en-US" sz="1800" dirty="0" smtClean="0"/>
              <a:t> </a:t>
            </a:r>
            <a:r>
              <a:rPr lang="en-US" altLang="en-US" sz="1800" dirty="0" err="1" smtClean="0"/>
              <a:t>vendepozitime</a:t>
            </a:r>
            <a:endParaRPr lang="en-US" altLang="en-US" sz="1800" dirty="0"/>
          </a:p>
          <a:p>
            <a:pPr marL="633413" lvl="2" indent="-457200">
              <a:buClr>
                <a:schemeClr val="accent2"/>
              </a:buClr>
              <a:buFont typeface="Wingdings" panose="05000000000000000000" pitchFamily="2" charset="2"/>
              <a:buChar char="§"/>
            </a:pPr>
            <a:r>
              <a:rPr lang="en-US" altLang="en-US" sz="1800" dirty="0" err="1" smtClean="0"/>
              <a:t>Mundësitë</a:t>
            </a:r>
            <a:r>
              <a:rPr lang="en-US" altLang="en-US" sz="1800" dirty="0" smtClean="0"/>
              <a:t> e </a:t>
            </a:r>
            <a:r>
              <a:rPr lang="en-US" altLang="en-US" sz="1800" dirty="0" err="1" smtClean="0"/>
              <a:t>dhëna</a:t>
            </a:r>
            <a:r>
              <a:rPr lang="en-US" altLang="en-US" sz="1800" dirty="0" smtClean="0"/>
              <a:t> </a:t>
            </a:r>
            <a:r>
              <a:rPr lang="en-US" altLang="en-US" sz="1800" dirty="0" err="1" smtClean="0"/>
              <a:t>nga</a:t>
            </a:r>
            <a:r>
              <a:rPr lang="en-US" altLang="en-US" sz="1800" dirty="0" smtClean="0"/>
              <a:t> RAT </a:t>
            </a:r>
            <a:r>
              <a:rPr lang="en-US" altLang="en-US" sz="1800" dirty="0" err="1" smtClean="0"/>
              <a:t>për</a:t>
            </a:r>
            <a:r>
              <a:rPr lang="en-US" altLang="en-US" sz="1800" dirty="0" smtClean="0"/>
              <a:t> </a:t>
            </a:r>
            <a:r>
              <a:rPr lang="en-US" altLang="en-US" sz="1800" dirty="0" err="1" smtClean="0"/>
              <a:t>të</a:t>
            </a:r>
            <a:r>
              <a:rPr lang="en-US" altLang="en-US" sz="1800" dirty="0" smtClean="0"/>
              <a:t> </a:t>
            </a:r>
            <a:r>
              <a:rPr lang="en-US" altLang="en-US" sz="1800" dirty="0" err="1" smtClean="0"/>
              <a:t>reduktuar</a:t>
            </a:r>
            <a:r>
              <a:rPr lang="en-US" altLang="en-US" sz="1800" dirty="0" smtClean="0"/>
              <a:t> hap pas </a:t>
            </a:r>
            <a:r>
              <a:rPr lang="en-US" altLang="en-US" sz="1800" dirty="0" err="1" smtClean="0"/>
              <a:t>hapi</a:t>
            </a:r>
            <a:r>
              <a:rPr lang="en-US" altLang="en-US" sz="1800" dirty="0" smtClean="0"/>
              <a:t> </a:t>
            </a:r>
            <a:r>
              <a:rPr lang="en-US" altLang="en-US" sz="1800" dirty="0" err="1" smtClean="0"/>
              <a:t>numrin</a:t>
            </a:r>
            <a:r>
              <a:rPr lang="en-US" altLang="en-US" sz="1800" dirty="0" smtClean="0"/>
              <a:t> e </a:t>
            </a:r>
            <a:r>
              <a:rPr lang="en-US" altLang="en-US" sz="1800" dirty="0" err="1" smtClean="0"/>
              <a:t>vendedepoztimeve</a:t>
            </a:r>
            <a:endParaRPr lang="en-US" altLang="en-US" sz="1800" dirty="0"/>
          </a:p>
          <a:p>
            <a:pPr marL="1588" lvl="1" indent="0">
              <a:buNone/>
            </a:pPr>
            <a:endParaRPr lang="en-US" altLang="en-US" sz="1800" b="1" dirty="0"/>
          </a:p>
          <a:p>
            <a:pPr marL="1588" lvl="1" indent="0">
              <a:buNone/>
            </a:pPr>
            <a:r>
              <a:rPr lang="en-US" altLang="en-US" sz="1800" b="1" noProof="0" dirty="0" err="1" smtClean="0"/>
              <a:t>Sfidat</a:t>
            </a:r>
            <a:r>
              <a:rPr lang="en-US" altLang="en-US" sz="1800" b="1" noProof="0" dirty="0" smtClean="0"/>
              <a:t>: </a:t>
            </a:r>
          </a:p>
          <a:p>
            <a:pPr marL="1588" lvl="1" indent="0">
              <a:buNone/>
            </a:pPr>
            <a:r>
              <a:rPr lang="en-US" altLang="en-US" sz="1800" b="1" dirty="0" err="1" smtClean="0"/>
              <a:t>Vështirësi</a:t>
            </a:r>
            <a:r>
              <a:rPr lang="en-US" altLang="en-US" sz="1800" b="1" dirty="0" smtClean="0"/>
              <a:t> </a:t>
            </a:r>
            <a:r>
              <a:rPr lang="en-US" altLang="en-US" sz="1800" b="1" dirty="0" err="1" smtClean="0"/>
              <a:t>për</a:t>
            </a:r>
            <a:r>
              <a:rPr lang="en-US" altLang="en-US" sz="1800" b="1" dirty="0" smtClean="0"/>
              <a:t> </a:t>
            </a:r>
            <a:r>
              <a:rPr lang="en-US" altLang="en-US" sz="1800" b="1" dirty="0" err="1" smtClean="0"/>
              <a:t>të</a:t>
            </a:r>
            <a:r>
              <a:rPr lang="en-US" altLang="en-US" sz="1800" b="1" dirty="0" smtClean="0"/>
              <a:t> </a:t>
            </a:r>
            <a:r>
              <a:rPr lang="en-US" altLang="en-US" sz="1800" b="1" dirty="0" err="1" smtClean="0"/>
              <a:t>ndalë</a:t>
            </a:r>
            <a:r>
              <a:rPr lang="en-US" altLang="en-US" sz="1800" b="1" dirty="0" smtClean="0"/>
              <a:t> </a:t>
            </a:r>
            <a:r>
              <a:rPr lang="en-US" altLang="en-US" sz="1800" b="1" dirty="0" err="1" smtClean="0"/>
              <a:t>përdorimin</a:t>
            </a:r>
            <a:r>
              <a:rPr lang="en-US" altLang="en-US" sz="1800" b="1" dirty="0" smtClean="0"/>
              <a:t> e </a:t>
            </a:r>
            <a:r>
              <a:rPr lang="en-US" altLang="en-US" sz="1800" b="1" dirty="0" err="1" smtClean="0"/>
              <a:t>venddepozitimeve</a:t>
            </a:r>
            <a:r>
              <a:rPr lang="en-US" altLang="en-US" sz="1800" b="1" dirty="0" smtClean="0"/>
              <a:t> </a:t>
            </a:r>
            <a:r>
              <a:rPr lang="en-US" altLang="en-US" sz="1800" b="1" dirty="0" err="1" smtClean="0"/>
              <a:t>në</a:t>
            </a:r>
            <a:r>
              <a:rPr lang="en-US" altLang="en-US" sz="1800" b="1" dirty="0" smtClean="0"/>
              <a:t> </a:t>
            </a:r>
            <a:r>
              <a:rPr lang="en-US" altLang="en-US" sz="1800" b="1" dirty="0" err="1" smtClean="0"/>
              <a:t>zonat</a:t>
            </a:r>
            <a:r>
              <a:rPr lang="en-US" altLang="en-US" sz="1800" b="1" dirty="0" smtClean="0"/>
              <a:t> e </a:t>
            </a:r>
            <a:r>
              <a:rPr lang="en-US" altLang="en-US" sz="1800" b="1" dirty="0" err="1" smtClean="0"/>
              <a:t>largëta</a:t>
            </a:r>
            <a:r>
              <a:rPr lang="en-US" altLang="en-US" sz="1800" b="1" dirty="0" smtClean="0"/>
              <a:t> </a:t>
            </a:r>
            <a:r>
              <a:rPr lang="en-US" altLang="en-US" sz="1800" b="1" dirty="0" smtClean="0"/>
              <a:t>:</a:t>
            </a:r>
          </a:p>
          <a:p>
            <a:pPr marL="633413" lvl="2" indent="-457200">
              <a:buClr>
                <a:schemeClr val="accent2"/>
              </a:buClr>
              <a:buFont typeface="Wingdings" panose="05000000000000000000" pitchFamily="2" charset="2"/>
              <a:buChar char="§"/>
            </a:pPr>
            <a:r>
              <a:rPr lang="en-US" altLang="en-US" sz="1800" dirty="0" smtClean="0"/>
              <a:t>Si </a:t>
            </a:r>
            <a:r>
              <a:rPr lang="en-US" altLang="en-US" sz="1800" dirty="0" err="1" smtClean="0"/>
              <a:t>të</a:t>
            </a:r>
            <a:r>
              <a:rPr lang="en-US" altLang="en-US" sz="1800" dirty="0" smtClean="0"/>
              <a:t> </a:t>
            </a:r>
            <a:r>
              <a:rPr lang="en-US" altLang="en-US" sz="1800" dirty="0" err="1" smtClean="0"/>
              <a:t>menaxhohen</a:t>
            </a:r>
            <a:r>
              <a:rPr lang="en-US" altLang="en-US" sz="1800" dirty="0" smtClean="0"/>
              <a:t> </a:t>
            </a:r>
            <a:r>
              <a:rPr lang="en-US" altLang="en-US" sz="1800" dirty="0" err="1" smtClean="0"/>
              <a:t>deponitë</a:t>
            </a:r>
            <a:r>
              <a:rPr lang="en-US" altLang="en-US" sz="1800" dirty="0" smtClean="0"/>
              <a:t> </a:t>
            </a:r>
            <a:r>
              <a:rPr lang="en-US" altLang="en-US" sz="1800" dirty="0" err="1" smtClean="0"/>
              <a:t>aktuale</a:t>
            </a:r>
            <a:r>
              <a:rPr lang="en-US" altLang="en-US" sz="1800" dirty="0" smtClean="0"/>
              <a:t> </a:t>
            </a:r>
            <a:r>
              <a:rPr lang="en-US" altLang="en-US" sz="1800" dirty="0" err="1" smtClean="0"/>
              <a:t>që</a:t>
            </a:r>
            <a:r>
              <a:rPr lang="en-US" altLang="en-US" sz="1800" dirty="0" smtClean="0"/>
              <a:t> </a:t>
            </a:r>
            <a:r>
              <a:rPr lang="en-US" altLang="en-US" sz="1800" dirty="0" err="1" smtClean="0"/>
              <a:t>të</a:t>
            </a:r>
            <a:r>
              <a:rPr lang="en-US" altLang="en-US" sz="1800" dirty="0" smtClean="0"/>
              <a:t> </a:t>
            </a:r>
            <a:r>
              <a:rPr lang="en-US" altLang="en-US" sz="1800" dirty="0" err="1" smtClean="0"/>
              <a:t>reduktohen</a:t>
            </a:r>
            <a:r>
              <a:rPr lang="en-US" altLang="en-US" sz="1800" dirty="0" smtClean="0"/>
              <a:t> </a:t>
            </a:r>
            <a:r>
              <a:rPr lang="en-US" altLang="en-US" sz="1800" dirty="0" err="1" smtClean="0"/>
              <a:t>efektet</a:t>
            </a:r>
            <a:r>
              <a:rPr lang="en-US" altLang="en-US" sz="1800" dirty="0" smtClean="0"/>
              <a:t> </a:t>
            </a:r>
            <a:r>
              <a:rPr lang="en-US" altLang="en-US" sz="1800" dirty="0" err="1" smtClean="0"/>
              <a:t>mjedisore</a:t>
            </a:r>
            <a:r>
              <a:rPr lang="en-US" altLang="en-US" sz="1800" dirty="0" smtClean="0"/>
              <a:t>?</a:t>
            </a:r>
          </a:p>
          <a:p>
            <a:pPr marL="633413" lvl="2" indent="-457200">
              <a:buClr>
                <a:schemeClr val="accent2"/>
              </a:buClr>
              <a:buFont typeface="Wingdings" panose="05000000000000000000" pitchFamily="2" charset="2"/>
              <a:buChar char="§"/>
            </a:pPr>
            <a:r>
              <a:rPr lang="en-US" altLang="en-US" sz="1800" dirty="0" err="1" smtClean="0"/>
              <a:t>Çfarë</a:t>
            </a:r>
            <a:r>
              <a:rPr lang="en-US" altLang="en-US" sz="1800" dirty="0" smtClean="0"/>
              <a:t> </a:t>
            </a:r>
            <a:r>
              <a:rPr lang="en-US" altLang="en-US" sz="1800" dirty="0" err="1" smtClean="0"/>
              <a:t>duhet</a:t>
            </a:r>
            <a:r>
              <a:rPr lang="en-US" altLang="en-US" sz="1800" dirty="0" smtClean="0"/>
              <a:t> </a:t>
            </a:r>
            <a:r>
              <a:rPr lang="en-US" altLang="en-US" sz="1800" dirty="0" err="1" smtClean="0"/>
              <a:t>bërë</a:t>
            </a:r>
            <a:r>
              <a:rPr lang="en-US" altLang="en-US" sz="1800" dirty="0" smtClean="0"/>
              <a:t> e re </a:t>
            </a:r>
            <a:r>
              <a:rPr lang="en-US" altLang="en-US" sz="1800" dirty="0" err="1" smtClean="0"/>
              <a:t>për</a:t>
            </a:r>
            <a:r>
              <a:rPr lang="en-US" altLang="en-US" sz="1800" dirty="0" smtClean="0"/>
              <a:t> </a:t>
            </a:r>
            <a:r>
              <a:rPr lang="en-US" altLang="en-US" sz="1800" dirty="0" err="1" smtClean="0"/>
              <a:t>të</a:t>
            </a:r>
            <a:r>
              <a:rPr lang="en-US" altLang="en-US" sz="1800" dirty="0" smtClean="0"/>
              <a:t> </a:t>
            </a:r>
            <a:r>
              <a:rPr lang="en-US" altLang="en-US" sz="1800" dirty="0" err="1" smtClean="0"/>
              <a:t>mos</a:t>
            </a:r>
            <a:r>
              <a:rPr lang="en-US" altLang="en-US" sz="1800" dirty="0" smtClean="0"/>
              <a:t> </a:t>
            </a:r>
            <a:r>
              <a:rPr lang="en-US" altLang="en-US" sz="1800" dirty="0" err="1" smtClean="0"/>
              <a:t>përdorur</a:t>
            </a:r>
            <a:r>
              <a:rPr lang="en-US" altLang="en-US" sz="1800" dirty="0" smtClean="0"/>
              <a:t> </a:t>
            </a:r>
            <a:r>
              <a:rPr lang="en-US" altLang="en-US" sz="1800" dirty="0" err="1" smtClean="0"/>
              <a:t>deponitë</a:t>
            </a:r>
            <a:r>
              <a:rPr lang="en-US" altLang="en-US" sz="1800" dirty="0" smtClean="0"/>
              <a:t>?</a:t>
            </a:r>
            <a:endParaRPr lang="en-US" altLang="en-US" sz="1800" dirty="0"/>
          </a:p>
          <a:p>
            <a:pPr marL="633413" lvl="2" indent="-457200">
              <a:buClr>
                <a:schemeClr val="accent2"/>
              </a:buClr>
              <a:buFont typeface="Wingdings" panose="05000000000000000000" pitchFamily="2" charset="2"/>
              <a:buChar char="§"/>
            </a:pPr>
            <a:r>
              <a:rPr lang="en-US" altLang="en-US" sz="1800" dirty="0" smtClean="0"/>
              <a:t>Si </a:t>
            </a:r>
            <a:r>
              <a:rPr lang="en-US" altLang="en-US" sz="1800" dirty="0" err="1" smtClean="0"/>
              <a:t>të</a:t>
            </a:r>
            <a:r>
              <a:rPr lang="en-US" altLang="en-US" sz="1800" dirty="0" smtClean="0"/>
              <a:t> </a:t>
            </a:r>
            <a:r>
              <a:rPr lang="en-US" altLang="en-US" sz="1800" dirty="0" err="1" smtClean="0"/>
              <a:t>financohet</a:t>
            </a:r>
            <a:r>
              <a:rPr lang="en-US" altLang="en-US" sz="1800" dirty="0" smtClean="0"/>
              <a:t> </a:t>
            </a:r>
            <a:r>
              <a:rPr lang="en-US" altLang="en-US" sz="1800" dirty="0" err="1" smtClean="0"/>
              <a:t>mbyllja</a:t>
            </a:r>
            <a:r>
              <a:rPr lang="en-US" altLang="en-US" sz="1800" dirty="0" smtClean="0"/>
              <a:t>?</a:t>
            </a:r>
            <a:endParaRPr lang="en-US" altLang="en-US" sz="1800" dirty="0"/>
          </a:p>
          <a:p>
            <a:pPr marL="633413" lvl="2" indent="-457200">
              <a:buClr>
                <a:schemeClr val="accent2"/>
              </a:buClr>
              <a:buFont typeface="Wingdings" panose="05000000000000000000" pitchFamily="2" charset="2"/>
              <a:buChar char="§"/>
            </a:pPr>
            <a:endParaRPr lang="en-US" altLang="en-US" sz="1800" dirty="0" smtClean="0"/>
          </a:p>
        </p:txBody>
      </p:sp>
      <p:pic>
        <p:nvPicPr>
          <p:cNvPr id="5" name="Picture"/>
          <p:cNvPicPr/>
          <p:nvPr/>
        </p:nvPicPr>
        <p:blipFill>
          <a:blip r:embed="rId3"/>
          <a:stretch>
            <a:fillRect/>
          </a:stretch>
        </p:blipFill>
        <p:spPr bwMode="auto">
          <a:xfrm>
            <a:off x="7668344" y="1052736"/>
            <a:ext cx="1206500" cy="231775"/>
          </a:xfrm>
          <a:prstGeom prst="rect">
            <a:avLst/>
          </a:prstGeom>
          <a:noFill/>
          <a:ln w="9525">
            <a:noFill/>
            <a:miter lim="800000"/>
            <a:headEnd/>
            <a:tailEnd/>
          </a:ln>
        </p:spPr>
      </p:pic>
    </p:spTree>
    <p:extLst>
      <p:ext uri="{BB962C8B-B14F-4D97-AF65-F5344CB8AC3E}">
        <p14:creationId xmlns:p14="http://schemas.microsoft.com/office/powerpoint/2010/main" val="339882101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457200"/>
            <a:ext cx="7020272" cy="641350"/>
          </a:xfrm>
        </p:spPr>
        <p:txBody>
          <a:bodyPr/>
          <a:lstStyle/>
          <a:p>
            <a:pPr>
              <a:spcAft>
                <a:spcPts val="2000"/>
              </a:spcAft>
            </a:pPr>
            <a:r>
              <a:rPr lang="it-IT" altLang="en-US" sz="2800" dirty="0">
                <a:solidFill>
                  <a:srgbClr val="FFFFFF"/>
                </a:solidFill>
              </a:rPr>
              <a:t>Menaxhimi I venddepozitimeve- sfidat e reja</a:t>
            </a:r>
            <a:endParaRPr lang="en-US" altLang="en-US" sz="2800" noProof="0" dirty="0">
              <a:solidFill>
                <a:schemeClr val="accent2"/>
              </a:solidFill>
            </a:endParaRPr>
          </a:p>
        </p:txBody>
      </p:sp>
      <p:sp>
        <p:nvSpPr>
          <p:cNvPr id="13315" name="Rectangle 3"/>
          <p:cNvSpPr>
            <a:spLocks noGrp="1" noChangeArrowheads="1"/>
          </p:cNvSpPr>
          <p:nvPr>
            <p:ph type="body" idx="1"/>
          </p:nvPr>
        </p:nvSpPr>
        <p:spPr>
          <a:xfrm>
            <a:off x="683568" y="1294450"/>
            <a:ext cx="8191276" cy="5302902"/>
          </a:xfrm>
        </p:spPr>
        <p:txBody>
          <a:bodyPr/>
          <a:lstStyle/>
          <a:p>
            <a:pPr marL="361950" lvl="3" indent="-3175">
              <a:buNone/>
            </a:pPr>
            <a:r>
              <a:rPr lang="en-US" altLang="en-US" dirty="0" err="1" smtClean="0"/>
              <a:t>Nevojë</a:t>
            </a:r>
            <a:r>
              <a:rPr lang="en-US" altLang="en-US" dirty="0" smtClean="0"/>
              <a:t> </a:t>
            </a:r>
            <a:r>
              <a:rPr lang="en-US" altLang="en-US" dirty="0" err="1" smtClean="0"/>
              <a:t>për</a:t>
            </a:r>
            <a:r>
              <a:rPr lang="en-US" altLang="en-US" dirty="0" smtClean="0"/>
              <a:t> </a:t>
            </a:r>
            <a:r>
              <a:rPr lang="en-US" altLang="en-US" dirty="0" err="1" smtClean="0"/>
              <a:t>një</a:t>
            </a:r>
            <a:r>
              <a:rPr lang="en-US" altLang="en-US" dirty="0" smtClean="0"/>
              <a:t> </a:t>
            </a:r>
            <a:r>
              <a:rPr lang="en-US" altLang="en-US" b="1" dirty="0" err="1" smtClean="0"/>
              <a:t>përqasje</a:t>
            </a:r>
            <a:r>
              <a:rPr lang="en-US" altLang="en-US" b="1" dirty="0" smtClean="0"/>
              <a:t> </a:t>
            </a:r>
            <a:r>
              <a:rPr lang="en-US" altLang="en-US" b="1" dirty="0" err="1" smtClean="0"/>
              <a:t>realiste</a:t>
            </a:r>
            <a:r>
              <a:rPr lang="en-US" altLang="en-US" b="1" dirty="0" smtClean="0"/>
              <a:t> </a:t>
            </a:r>
            <a:r>
              <a:rPr lang="en-US" altLang="en-US" dirty="0" err="1" smtClean="0"/>
              <a:t>të</a:t>
            </a:r>
            <a:r>
              <a:rPr lang="en-US" altLang="en-US" dirty="0" smtClean="0"/>
              <a:t> </a:t>
            </a:r>
            <a:r>
              <a:rPr lang="en-US" altLang="en-US" dirty="0" err="1" smtClean="0"/>
              <a:t>vendhedhjeve</a:t>
            </a:r>
            <a:r>
              <a:rPr lang="en-US" altLang="en-US" dirty="0" smtClean="0"/>
              <a:t> </a:t>
            </a:r>
            <a:r>
              <a:rPr lang="en-US" altLang="en-US" dirty="0" err="1" smtClean="0"/>
              <a:t>ekzistuese</a:t>
            </a:r>
            <a:r>
              <a:rPr lang="en-US" altLang="en-US" dirty="0" smtClean="0"/>
              <a:t>, duke </a:t>
            </a:r>
            <a:r>
              <a:rPr lang="en-US" altLang="en-US" dirty="0" err="1" smtClean="0"/>
              <a:t>konsideruar</a:t>
            </a:r>
            <a:r>
              <a:rPr lang="en-US" altLang="en-US" dirty="0" smtClean="0"/>
              <a:t> </a:t>
            </a:r>
            <a:r>
              <a:rPr lang="en-US" altLang="en-US" dirty="0" err="1" smtClean="0"/>
              <a:t>një</a:t>
            </a:r>
            <a:r>
              <a:rPr lang="en-US" altLang="en-US" dirty="0" smtClean="0"/>
              <a:t> </a:t>
            </a:r>
            <a:r>
              <a:rPr lang="en-US" altLang="en-US" dirty="0" err="1" smtClean="0"/>
              <a:t>periudhë</a:t>
            </a:r>
            <a:r>
              <a:rPr lang="en-US" altLang="en-US" dirty="0" smtClean="0"/>
              <a:t> </a:t>
            </a:r>
            <a:r>
              <a:rPr lang="en-US" altLang="en-US" dirty="0" err="1" smtClean="0"/>
              <a:t>kalimtare</a:t>
            </a:r>
            <a:r>
              <a:rPr lang="en-US" altLang="en-US" dirty="0" smtClean="0"/>
              <a:t> </a:t>
            </a:r>
            <a:r>
              <a:rPr lang="en-US" altLang="en-US" dirty="0" err="1" smtClean="0"/>
              <a:t>të</a:t>
            </a:r>
            <a:r>
              <a:rPr lang="en-US" altLang="en-US" dirty="0" smtClean="0"/>
              <a:t> </a:t>
            </a:r>
            <a:r>
              <a:rPr lang="en-US" altLang="en-US" dirty="0" err="1" smtClean="0"/>
              <a:t>përdorimit</a:t>
            </a:r>
            <a:r>
              <a:rPr lang="en-US" altLang="en-US" dirty="0" smtClean="0"/>
              <a:t> </a:t>
            </a:r>
            <a:r>
              <a:rPr lang="en-US" altLang="en-US" dirty="0" err="1" smtClean="0"/>
              <a:t>të</a:t>
            </a:r>
            <a:r>
              <a:rPr lang="en-US" altLang="en-US" dirty="0" smtClean="0"/>
              <a:t> </a:t>
            </a:r>
            <a:r>
              <a:rPr lang="en-US" altLang="en-US" dirty="0" err="1" smtClean="0"/>
              <a:t>vendhedhjeve</a:t>
            </a:r>
            <a:r>
              <a:rPr lang="en-US" altLang="en-US" dirty="0" smtClean="0"/>
              <a:t> </a:t>
            </a:r>
            <a:r>
              <a:rPr lang="en-US" altLang="en-US" dirty="0" err="1" smtClean="0"/>
              <a:t>para</a:t>
            </a:r>
            <a:r>
              <a:rPr lang="en-US" altLang="en-US" dirty="0" smtClean="0"/>
              <a:t> se </a:t>
            </a:r>
            <a:r>
              <a:rPr lang="en-US" altLang="en-US" dirty="0" err="1" smtClean="0"/>
              <a:t>të</a:t>
            </a:r>
            <a:r>
              <a:rPr lang="en-US" altLang="en-US" dirty="0" smtClean="0"/>
              <a:t> </a:t>
            </a:r>
            <a:r>
              <a:rPr lang="en-US" altLang="en-US" dirty="0" err="1" smtClean="0"/>
              <a:t>bëhet</a:t>
            </a:r>
            <a:r>
              <a:rPr lang="en-US" altLang="en-US" dirty="0" smtClean="0"/>
              <a:t> </a:t>
            </a:r>
            <a:r>
              <a:rPr lang="en-US" altLang="en-US" dirty="0" err="1" smtClean="0"/>
              <a:t>zgjidhja</a:t>
            </a:r>
            <a:r>
              <a:rPr lang="en-US" altLang="en-US" dirty="0" smtClean="0"/>
              <a:t> </a:t>
            </a:r>
            <a:r>
              <a:rPr lang="en-US" altLang="en-US" dirty="0" err="1" smtClean="0"/>
              <a:t>tjetër</a:t>
            </a:r>
            <a:endParaRPr lang="en-US" altLang="en-US" dirty="0" smtClean="0"/>
          </a:p>
          <a:p>
            <a:pPr marL="361950" lvl="3" indent="-3175">
              <a:buNone/>
            </a:pPr>
            <a:r>
              <a:rPr lang="en-US" altLang="en-US" sz="1800" b="1" dirty="0"/>
              <a:t> </a:t>
            </a:r>
            <a:r>
              <a:rPr lang="en-US" altLang="en-US" sz="1800" b="1" dirty="0" smtClean="0"/>
              <a:t>=&gt; </a:t>
            </a:r>
            <a:r>
              <a:rPr lang="en-US" altLang="en-US" sz="1800" b="1" dirty="0" err="1" smtClean="0"/>
              <a:t>Shmangie</a:t>
            </a:r>
            <a:r>
              <a:rPr lang="en-US" altLang="en-US" sz="1800" b="1" dirty="0" smtClean="0"/>
              <a:t> </a:t>
            </a:r>
            <a:r>
              <a:rPr lang="en-US" altLang="en-US" sz="1800" b="1" dirty="0" err="1" smtClean="0"/>
              <a:t>për</a:t>
            </a:r>
            <a:r>
              <a:rPr lang="en-US" altLang="en-US" sz="1800" b="1" dirty="0" smtClean="0"/>
              <a:t> </a:t>
            </a:r>
            <a:r>
              <a:rPr lang="en-US" altLang="en-US" sz="1800" b="1" dirty="0" err="1" smtClean="0"/>
              <a:t>të</a:t>
            </a:r>
            <a:r>
              <a:rPr lang="en-US" altLang="en-US" sz="1800" b="1" dirty="0" smtClean="0"/>
              <a:t> </a:t>
            </a:r>
            <a:r>
              <a:rPr lang="en-US" altLang="en-US" sz="1800" b="1" dirty="0" err="1" smtClean="0"/>
              <a:t>mbyllur</a:t>
            </a:r>
            <a:r>
              <a:rPr lang="en-US" altLang="en-US" sz="1800" b="1" dirty="0" smtClean="0"/>
              <a:t> </a:t>
            </a:r>
            <a:r>
              <a:rPr lang="en-US" altLang="en-US" sz="1800" b="1" dirty="0" err="1" smtClean="0"/>
              <a:t>vendhedhjen</a:t>
            </a:r>
            <a:r>
              <a:rPr lang="en-US" altLang="en-US" sz="1800" b="1" dirty="0" smtClean="0"/>
              <a:t> </a:t>
            </a:r>
            <a:r>
              <a:rPr lang="en-US" altLang="en-US" sz="1800" b="1" dirty="0" err="1" smtClean="0"/>
              <a:t>për</a:t>
            </a:r>
            <a:r>
              <a:rPr lang="en-US" altLang="en-US" sz="1800" b="1" dirty="0" smtClean="0"/>
              <a:t> </a:t>
            </a:r>
            <a:r>
              <a:rPr lang="en-US" altLang="en-US" sz="1800" b="1" dirty="0" err="1" smtClean="0"/>
              <a:t>të</a:t>
            </a:r>
            <a:r>
              <a:rPr lang="en-US" altLang="en-US" sz="1800" b="1" dirty="0" smtClean="0"/>
              <a:t> </a:t>
            </a:r>
            <a:r>
              <a:rPr lang="en-US" altLang="en-US" sz="1800" b="1" dirty="0" err="1" smtClean="0"/>
              <a:t>hapur</a:t>
            </a:r>
            <a:r>
              <a:rPr lang="en-US" altLang="en-US" sz="1800" b="1" dirty="0" smtClean="0"/>
              <a:t> </a:t>
            </a:r>
            <a:r>
              <a:rPr lang="en-US" altLang="en-US" sz="1800" b="1" dirty="0" err="1" smtClean="0"/>
              <a:t>një</a:t>
            </a:r>
            <a:r>
              <a:rPr lang="en-US" altLang="en-US" sz="1800" b="1" dirty="0" smtClean="0"/>
              <a:t> </a:t>
            </a:r>
            <a:r>
              <a:rPr lang="en-US" altLang="en-US" sz="1800" b="1" dirty="0" err="1" smtClean="0"/>
              <a:t>tjetër</a:t>
            </a:r>
            <a:r>
              <a:rPr lang="en-US" altLang="en-US" sz="1800" b="1" dirty="0" smtClean="0"/>
              <a:t> </a:t>
            </a:r>
            <a:r>
              <a:rPr lang="en-US" altLang="en-US" sz="1800" b="1" dirty="0" err="1" smtClean="0"/>
              <a:t>të</a:t>
            </a:r>
            <a:r>
              <a:rPr lang="en-US" altLang="en-US" sz="1800" b="1" dirty="0" smtClean="0"/>
              <a:t> re</a:t>
            </a:r>
            <a:endParaRPr lang="en-US" altLang="en-US" sz="1800" b="1" dirty="0"/>
          </a:p>
          <a:p>
            <a:pPr marL="361950" lvl="3" indent="-3175">
              <a:buNone/>
            </a:pPr>
            <a:endParaRPr lang="en-US" altLang="en-US" sz="1200" dirty="0"/>
          </a:p>
          <a:p>
            <a:pPr marL="176213" lvl="2" indent="0">
              <a:buNone/>
            </a:pPr>
            <a:r>
              <a:rPr lang="en-US" altLang="en-US" sz="1800" b="1" dirty="0" err="1" smtClean="0"/>
              <a:t>Propozim</a:t>
            </a:r>
            <a:r>
              <a:rPr lang="en-US" altLang="en-US" sz="1800" dirty="0" smtClean="0"/>
              <a:t>: </a:t>
            </a:r>
            <a:r>
              <a:rPr lang="en-US" altLang="en-US" sz="1800" b="1" dirty="0" err="1">
                <a:solidFill>
                  <a:srgbClr val="C00000"/>
                </a:solidFill>
              </a:rPr>
              <a:t>vendhedhje</a:t>
            </a:r>
            <a:r>
              <a:rPr lang="en-US" altLang="en-US" sz="1800" b="1" dirty="0">
                <a:solidFill>
                  <a:srgbClr val="C00000"/>
                </a:solidFill>
              </a:rPr>
              <a:t> </a:t>
            </a:r>
            <a:r>
              <a:rPr lang="en-US" altLang="en-US" sz="1800" b="1" dirty="0" err="1">
                <a:solidFill>
                  <a:srgbClr val="C00000"/>
                </a:solidFill>
              </a:rPr>
              <a:t>kalimtare</a:t>
            </a:r>
            <a:r>
              <a:rPr lang="en-US" altLang="en-US" sz="1800" b="1" dirty="0">
                <a:solidFill>
                  <a:srgbClr val="C00000"/>
                </a:solidFill>
              </a:rPr>
              <a:t> </a:t>
            </a:r>
            <a:r>
              <a:rPr lang="en-US" altLang="en-US" sz="1800" b="1" dirty="0" err="1">
                <a:solidFill>
                  <a:srgbClr val="C00000"/>
                </a:solidFill>
              </a:rPr>
              <a:t>të</a:t>
            </a:r>
            <a:r>
              <a:rPr lang="en-US" altLang="en-US" sz="1800" b="1" dirty="0">
                <a:solidFill>
                  <a:srgbClr val="C00000"/>
                </a:solidFill>
              </a:rPr>
              <a:t> </a:t>
            </a:r>
            <a:r>
              <a:rPr lang="en-US" altLang="en-US" sz="1800" b="1" dirty="0" err="1" smtClean="0">
                <a:solidFill>
                  <a:srgbClr val="C00000"/>
                </a:solidFill>
              </a:rPr>
              <a:t>kontrolluara</a:t>
            </a:r>
            <a:r>
              <a:rPr lang="en-US" altLang="en-US" sz="1800" b="1" dirty="0" smtClean="0">
                <a:solidFill>
                  <a:srgbClr val="C00000"/>
                </a:solidFill>
              </a:rPr>
              <a:t> </a:t>
            </a:r>
            <a:r>
              <a:rPr lang="en-US" altLang="en-US" sz="1800" dirty="0" err="1" smtClean="0">
                <a:solidFill>
                  <a:schemeClr val="tx1"/>
                </a:solidFill>
              </a:rPr>
              <a:t>për</a:t>
            </a:r>
            <a:r>
              <a:rPr lang="en-US" altLang="en-US" sz="1800" dirty="0" smtClean="0">
                <a:solidFill>
                  <a:schemeClr val="tx1"/>
                </a:solidFill>
              </a:rPr>
              <a:t> </a:t>
            </a:r>
            <a:r>
              <a:rPr lang="en-US" altLang="en-US" sz="1800" dirty="0" err="1" smtClean="0">
                <a:solidFill>
                  <a:schemeClr val="tx1"/>
                </a:solidFill>
              </a:rPr>
              <a:t>zona</a:t>
            </a:r>
            <a:r>
              <a:rPr lang="en-US" altLang="en-US" sz="1800" dirty="0" smtClean="0">
                <a:solidFill>
                  <a:schemeClr val="tx1"/>
                </a:solidFill>
              </a:rPr>
              <a:t> </a:t>
            </a:r>
            <a:r>
              <a:rPr lang="en-US" altLang="en-US" sz="1800" dirty="0" err="1" smtClean="0">
                <a:solidFill>
                  <a:schemeClr val="tx1"/>
                </a:solidFill>
              </a:rPr>
              <a:t>të</a:t>
            </a:r>
            <a:r>
              <a:rPr lang="en-US" altLang="en-US" sz="1800" dirty="0" smtClean="0">
                <a:solidFill>
                  <a:schemeClr val="tx1"/>
                </a:solidFill>
              </a:rPr>
              <a:t> </a:t>
            </a:r>
            <a:r>
              <a:rPr lang="en-US" altLang="en-US" sz="1800" dirty="0" err="1" smtClean="0">
                <a:solidFill>
                  <a:schemeClr val="tx1"/>
                </a:solidFill>
              </a:rPr>
              <a:t>largëta</a:t>
            </a:r>
            <a:r>
              <a:rPr lang="en-US" altLang="en-US" sz="1800" dirty="0" smtClean="0">
                <a:solidFill>
                  <a:schemeClr val="tx1"/>
                </a:solidFill>
              </a:rPr>
              <a:t> me</a:t>
            </a:r>
            <a:r>
              <a:rPr lang="en-US" altLang="en-US" sz="1800" dirty="0" smtClean="0"/>
              <a:t>:</a:t>
            </a:r>
            <a:endParaRPr lang="en-US" altLang="en-US" sz="1800" dirty="0"/>
          </a:p>
          <a:p>
            <a:pPr marL="461963" lvl="2" indent="-285750">
              <a:buClr>
                <a:schemeClr val="accent2"/>
              </a:buClr>
            </a:pPr>
            <a:r>
              <a:rPr lang="en-US" altLang="en-US" b="1" dirty="0" err="1" smtClean="0">
                <a:solidFill>
                  <a:schemeClr val="accent6">
                    <a:lumMod val="60000"/>
                    <a:lumOff val="40000"/>
                  </a:schemeClr>
                </a:solidFill>
              </a:rPr>
              <a:t>Analiza</a:t>
            </a:r>
            <a:r>
              <a:rPr lang="en-US" altLang="en-US" b="1" dirty="0" smtClean="0">
                <a:solidFill>
                  <a:schemeClr val="accent6">
                    <a:lumMod val="60000"/>
                    <a:lumOff val="40000"/>
                  </a:schemeClr>
                </a:solidFill>
              </a:rPr>
              <a:t> </a:t>
            </a:r>
            <a:r>
              <a:rPr lang="en-US" altLang="en-US" b="1" dirty="0" err="1" smtClean="0">
                <a:solidFill>
                  <a:schemeClr val="accent6">
                    <a:lumMod val="60000"/>
                    <a:lumOff val="40000"/>
                  </a:schemeClr>
                </a:solidFill>
              </a:rPr>
              <a:t>rrisku</a:t>
            </a:r>
            <a:r>
              <a:rPr lang="en-US" altLang="en-US" b="1" dirty="0" smtClean="0">
                <a:solidFill>
                  <a:schemeClr val="accent6">
                    <a:lumMod val="60000"/>
                    <a:lumOff val="40000"/>
                  </a:schemeClr>
                </a:solidFill>
              </a:rPr>
              <a:t> </a:t>
            </a:r>
            <a:r>
              <a:rPr lang="en-US" altLang="en-US" dirty="0" err="1" smtClean="0">
                <a:solidFill>
                  <a:schemeClr val="tx1"/>
                </a:solidFill>
              </a:rPr>
              <a:t>të</a:t>
            </a:r>
            <a:r>
              <a:rPr lang="en-US" altLang="en-US" dirty="0" smtClean="0">
                <a:solidFill>
                  <a:schemeClr val="tx1"/>
                </a:solidFill>
              </a:rPr>
              <a:t> </a:t>
            </a:r>
            <a:r>
              <a:rPr lang="en-US" altLang="en-US" dirty="0" err="1" smtClean="0">
                <a:solidFill>
                  <a:schemeClr val="tx1"/>
                </a:solidFill>
              </a:rPr>
              <a:t>thjeshta</a:t>
            </a:r>
            <a:r>
              <a:rPr lang="en-US" altLang="en-US" dirty="0" smtClean="0">
                <a:solidFill>
                  <a:schemeClr val="tx1"/>
                </a:solidFill>
              </a:rPr>
              <a:t> </a:t>
            </a:r>
            <a:r>
              <a:rPr lang="en-US" altLang="en-US" dirty="0" err="1" smtClean="0">
                <a:solidFill>
                  <a:schemeClr val="tx1"/>
                </a:solidFill>
              </a:rPr>
              <a:t>për</a:t>
            </a:r>
            <a:r>
              <a:rPr lang="en-US" altLang="en-US" dirty="0" smtClean="0">
                <a:solidFill>
                  <a:schemeClr val="tx1"/>
                </a:solidFill>
              </a:rPr>
              <a:t> </a:t>
            </a:r>
            <a:r>
              <a:rPr lang="en-US" altLang="en-US" dirty="0" err="1" smtClean="0">
                <a:solidFill>
                  <a:schemeClr val="tx1"/>
                </a:solidFill>
              </a:rPr>
              <a:t>secilën</a:t>
            </a:r>
            <a:r>
              <a:rPr lang="en-US" altLang="en-US" dirty="0" smtClean="0">
                <a:solidFill>
                  <a:schemeClr val="tx1"/>
                </a:solidFill>
              </a:rPr>
              <a:t> vend </a:t>
            </a:r>
            <a:r>
              <a:rPr lang="en-US" altLang="en-US" dirty="0" err="1" smtClean="0">
                <a:solidFill>
                  <a:schemeClr val="tx1"/>
                </a:solidFill>
              </a:rPr>
              <a:t>hedhje</a:t>
            </a:r>
            <a:endParaRPr lang="en-US" altLang="en-US" dirty="0"/>
          </a:p>
          <a:p>
            <a:pPr marL="461963" lvl="2" indent="-285750">
              <a:buClr>
                <a:schemeClr val="accent2"/>
              </a:buClr>
            </a:pPr>
            <a:r>
              <a:rPr lang="en-US" altLang="en-US" dirty="0" err="1" smtClean="0">
                <a:solidFill>
                  <a:schemeClr val="tx1"/>
                </a:solidFill>
              </a:rPr>
              <a:t>Validim</a:t>
            </a:r>
            <a:r>
              <a:rPr lang="en-US" altLang="en-US" dirty="0" smtClean="0">
                <a:solidFill>
                  <a:schemeClr val="tx1"/>
                </a:solidFill>
              </a:rPr>
              <a:t> i </a:t>
            </a:r>
            <a:r>
              <a:rPr lang="en-US" altLang="en-US" b="1" dirty="0" err="1" smtClean="0">
                <a:solidFill>
                  <a:srgbClr val="C00000"/>
                </a:solidFill>
              </a:rPr>
              <a:t>masave</a:t>
            </a:r>
            <a:r>
              <a:rPr lang="en-US" altLang="en-US" dirty="0" smtClean="0">
                <a:solidFill>
                  <a:schemeClr val="tx1"/>
                </a:solidFill>
              </a:rPr>
              <a:t> </a:t>
            </a:r>
            <a:r>
              <a:rPr lang="en-US" altLang="en-US" dirty="0" smtClean="0"/>
              <a:t>(</a:t>
            </a:r>
            <a:r>
              <a:rPr lang="en-US" altLang="en-US" dirty="0" err="1" smtClean="0"/>
              <a:t>investime</a:t>
            </a:r>
            <a:r>
              <a:rPr lang="en-US" altLang="en-US" dirty="0" smtClean="0"/>
              <a:t> </a:t>
            </a:r>
            <a:r>
              <a:rPr lang="en-US" altLang="en-US" dirty="0" err="1" smtClean="0"/>
              <a:t>të</a:t>
            </a:r>
            <a:r>
              <a:rPr lang="en-US" altLang="en-US" dirty="0" smtClean="0"/>
              <a:t> </a:t>
            </a:r>
            <a:r>
              <a:rPr lang="en-US" altLang="en-US" dirty="0" err="1" smtClean="0"/>
              <a:t>vogla</a:t>
            </a:r>
            <a:r>
              <a:rPr lang="en-US" altLang="en-US" dirty="0" smtClean="0"/>
              <a:t>, </a:t>
            </a:r>
            <a:r>
              <a:rPr lang="en-US" altLang="en-US" dirty="0" err="1" smtClean="0"/>
              <a:t>veprime</a:t>
            </a:r>
            <a:r>
              <a:rPr lang="en-US" altLang="en-US" dirty="0" smtClean="0"/>
              <a:t>) </a:t>
            </a:r>
            <a:r>
              <a:rPr lang="en-US" altLang="en-US" dirty="0" err="1" smtClean="0"/>
              <a:t>për</a:t>
            </a:r>
            <a:r>
              <a:rPr lang="en-US" altLang="en-US" dirty="0" smtClean="0"/>
              <a:t> </a:t>
            </a:r>
            <a:r>
              <a:rPr lang="en-US" altLang="en-US" dirty="0" err="1" smtClean="0"/>
              <a:t>reduktimin</a:t>
            </a:r>
            <a:r>
              <a:rPr lang="en-US" altLang="en-US" dirty="0" smtClean="0"/>
              <a:t> e </a:t>
            </a:r>
            <a:r>
              <a:rPr lang="en-US" altLang="en-US" dirty="0" err="1" smtClean="0"/>
              <a:t>rrisqeve</a:t>
            </a:r>
            <a:r>
              <a:rPr lang="en-US" altLang="en-US" dirty="0" smtClean="0"/>
              <a:t> </a:t>
            </a:r>
            <a:r>
              <a:rPr lang="en-US" altLang="en-US" dirty="0" err="1" smtClean="0"/>
              <a:t>të</a:t>
            </a:r>
            <a:r>
              <a:rPr lang="en-US" altLang="en-US" dirty="0" smtClean="0"/>
              <a:t> </a:t>
            </a:r>
            <a:r>
              <a:rPr lang="en-US" altLang="en-US" dirty="0" err="1" smtClean="0"/>
              <a:t>mëdha</a:t>
            </a:r>
            <a:r>
              <a:rPr lang="en-US" altLang="en-US" dirty="0" smtClean="0"/>
              <a:t> </a:t>
            </a:r>
            <a:endParaRPr lang="en-US" altLang="en-US" dirty="0"/>
          </a:p>
          <a:p>
            <a:pPr marL="461963" lvl="2" indent="-285750">
              <a:buClr>
                <a:schemeClr val="accent2"/>
              </a:buClr>
            </a:pPr>
            <a:r>
              <a:rPr lang="en-US" altLang="en-US" dirty="0" err="1" smtClean="0"/>
              <a:t>Prezantim</a:t>
            </a:r>
            <a:r>
              <a:rPr lang="en-US" altLang="en-US" dirty="0" smtClean="0"/>
              <a:t> i </a:t>
            </a:r>
            <a:r>
              <a:rPr lang="en-US" altLang="en-US" dirty="0" err="1" smtClean="0"/>
              <a:t>një</a:t>
            </a:r>
            <a:r>
              <a:rPr lang="en-US" altLang="en-US" dirty="0" smtClean="0"/>
              <a:t> </a:t>
            </a:r>
            <a:r>
              <a:rPr lang="en-US" altLang="en-US" b="1" dirty="0" err="1" smtClean="0">
                <a:solidFill>
                  <a:srgbClr val="C00000"/>
                </a:solidFill>
              </a:rPr>
              <a:t>veprimi</a:t>
            </a:r>
            <a:r>
              <a:rPr lang="en-US" altLang="en-US" b="1" dirty="0" smtClean="0">
                <a:solidFill>
                  <a:srgbClr val="C00000"/>
                </a:solidFill>
              </a:rPr>
              <a:t> </a:t>
            </a:r>
            <a:r>
              <a:rPr lang="en-US" altLang="en-US" b="1" dirty="0" err="1" smtClean="0">
                <a:solidFill>
                  <a:srgbClr val="C00000"/>
                </a:solidFill>
              </a:rPr>
              <a:t>të</a:t>
            </a:r>
            <a:r>
              <a:rPr lang="en-US" altLang="en-US" b="1" dirty="0" smtClean="0">
                <a:solidFill>
                  <a:srgbClr val="C00000"/>
                </a:solidFill>
              </a:rPr>
              <a:t> </a:t>
            </a:r>
            <a:r>
              <a:rPr lang="en-US" altLang="en-US" b="1" dirty="0" err="1" smtClean="0">
                <a:solidFill>
                  <a:srgbClr val="C00000"/>
                </a:solidFill>
              </a:rPr>
              <a:t>përmirësuar</a:t>
            </a:r>
            <a:r>
              <a:rPr lang="en-US" altLang="en-US" b="1" dirty="0" smtClean="0">
                <a:solidFill>
                  <a:srgbClr val="C00000"/>
                </a:solidFill>
              </a:rPr>
              <a:t> </a:t>
            </a:r>
            <a:r>
              <a:rPr lang="en-US" altLang="en-US" b="1" dirty="0" err="1" smtClean="0">
                <a:solidFill>
                  <a:srgbClr val="C00000"/>
                </a:solidFill>
              </a:rPr>
              <a:t>për</a:t>
            </a:r>
            <a:r>
              <a:rPr lang="en-US" altLang="en-US" b="1" dirty="0" smtClean="0">
                <a:solidFill>
                  <a:srgbClr val="C00000"/>
                </a:solidFill>
              </a:rPr>
              <a:t> </a:t>
            </a:r>
            <a:r>
              <a:rPr lang="en-US" altLang="en-US" b="1" dirty="0" err="1" smtClean="0">
                <a:solidFill>
                  <a:srgbClr val="C00000"/>
                </a:solidFill>
              </a:rPr>
              <a:t>operimin</a:t>
            </a:r>
            <a:r>
              <a:rPr lang="en-US" altLang="en-US" b="1" dirty="0" smtClean="0">
                <a:solidFill>
                  <a:srgbClr val="C00000"/>
                </a:solidFill>
              </a:rPr>
              <a:t> e </a:t>
            </a:r>
            <a:r>
              <a:rPr lang="en-US" altLang="en-US" b="1" dirty="0" err="1" smtClean="0">
                <a:solidFill>
                  <a:srgbClr val="C00000"/>
                </a:solidFill>
              </a:rPr>
              <a:t>vendhedhjeve</a:t>
            </a:r>
            <a:r>
              <a:rPr lang="en-US" altLang="en-US" b="1" dirty="0" smtClean="0">
                <a:solidFill>
                  <a:srgbClr val="C00000"/>
                </a:solidFill>
              </a:rPr>
              <a:t> </a:t>
            </a:r>
          </a:p>
          <a:p>
            <a:pPr marL="538163" lvl="3" indent="0">
              <a:buClr>
                <a:schemeClr val="accent2"/>
              </a:buClr>
              <a:buNone/>
            </a:pPr>
            <a:r>
              <a:rPr lang="en-US" altLang="en-US" sz="1800" dirty="0" smtClean="0"/>
              <a:t>=&gt; </a:t>
            </a:r>
            <a:r>
              <a:rPr lang="en-US" altLang="en-US" sz="1800" dirty="0" err="1" smtClean="0"/>
              <a:t>Nevojë</a:t>
            </a:r>
            <a:r>
              <a:rPr lang="en-US" altLang="en-US" sz="1800" dirty="0" smtClean="0"/>
              <a:t> e </a:t>
            </a:r>
            <a:r>
              <a:rPr lang="en-US" altLang="en-US" sz="1800" dirty="0" err="1" smtClean="0"/>
              <a:t>një</a:t>
            </a:r>
            <a:r>
              <a:rPr lang="en-US" altLang="en-US" sz="1800" dirty="0" smtClean="0"/>
              <a:t> </a:t>
            </a:r>
            <a:r>
              <a:rPr lang="en-US" altLang="en-US" sz="1800" b="1" dirty="0" err="1" smtClean="0"/>
              <a:t>burimi</a:t>
            </a:r>
            <a:r>
              <a:rPr lang="en-US" altLang="en-US" sz="1800" b="1" dirty="0" smtClean="0"/>
              <a:t> </a:t>
            </a:r>
            <a:r>
              <a:rPr lang="en-US" altLang="en-US" sz="1800" dirty="0" err="1" smtClean="0"/>
              <a:t>shtesë</a:t>
            </a:r>
            <a:r>
              <a:rPr lang="en-US" altLang="en-US" sz="1800" dirty="0" smtClean="0"/>
              <a:t> (</a:t>
            </a:r>
            <a:r>
              <a:rPr lang="en-US" altLang="en-US" sz="1800" dirty="0" err="1" smtClean="0"/>
              <a:t>të</a:t>
            </a:r>
            <a:r>
              <a:rPr lang="en-US" altLang="en-US" sz="1800" dirty="0" smtClean="0"/>
              <a:t> </a:t>
            </a:r>
            <a:r>
              <a:rPr lang="en-US" altLang="en-US" sz="1800" dirty="0" err="1" smtClean="0"/>
              <a:t>ri</a:t>
            </a:r>
            <a:r>
              <a:rPr lang="en-US" altLang="en-US" sz="1800" dirty="0" smtClean="0"/>
              <a:t>) </a:t>
            </a:r>
            <a:r>
              <a:rPr lang="en-US" altLang="en-US" sz="1800" dirty="0" err="1" smtClean="0"/>
              <a:t>dhe</a:t>
            </a:r>
            <a:r>
              <a:rPr lang="en-US" altLang="en-US" sz="1800" dirty="0" smtClean="0"/>
              <a:t> </a:t>
            </a:r>
            <a:r>
              <a:rPr lang="en-US" altLang="en-US" sz="1800" b="1" dirty="0" err="1" smtClean="0"/>
              <a:t>organizimi</a:t>
            </a:r>
            <a:endParaRPr lang="en-US" altLang="en-US" sz="1800" b="1" dirty="0" smtClean="0"/>
          </a:p>
          <a:p>
            <a:pPr marL="461963" lvl="2" indent="-285750">
              <a:buClr>
                <a:schemeClr val="accent2"/>
              </a:buClr>
            </a:pPr>
            <a:r>
              <a:rPr lang="en-US" altLang="en-US" sz="1800" dirty="0" err="1" smtClean="0">
                <a:solidFill>
                  <a:schemeClr val="tx1"/>
                </a:solidFill>
              </a:rPr>
              <a:t>Përcaktim</a:t>
            </a:r>
            <a:r>
              <a:rPr lang="en-US" altLang="en-US" sz="1800" dirty="0" smtClean="0">
                <a:solidFill>
                  <a:schemeClr val="tx1"/>
                </a:solidFill>
              </a:rPr>
              <a:t> i </a:t>
            </a:r>
            <a:r>
              <a:rPr lang="en-US" altLang="en-US" sz="1800" dirty="0" err="1" smtClean="0">
                <a:solidFill>
                  <a:schemeClr val="tx1"/>
                </a:solidFill>
              </a:rPr>
              <a:t>një</a:t>
            </a:r>
            <a:r>
              <a:rPr lang="en-US" altLang="en-US" sz="1800" b="1" dirty="0" smtClean="0">
                <a:solidFill>
                  <a:srgbClr val="C00000"/>
                </a:solidFill>
              </a:rPr>
              <a:t> </a:t>
            </a:r>
            <a:r>
              <a:rPr lang="en-US" altLang="en-US" sz="1800" b="1" dirty="0" err="1" smtClean="0">
                <a:solidFill>
                  <a:srgbClr val="C00000"/>
                </a:solidFill>
              </a:rPr>
              <a:t>Vizion</a:t>
            </a:r>
            <a:r>
              <a:rPr lang="en-US" altLang="en-US" sz="1800" b="1" dirty="0" smtClean="0">
                <a:solidFill>
                  <a:srgbClr val="C00000"/>
                </a:solidFill>
              </a:rPr>
              <a:t> </a:t>
            </a:r>
            <a:r>
              <a:rPr lang="en-US" altLang="en-US" sz="1800" b="1" dirty="0" err="1" smtClean="0">
                <a:solidFill>
                  <a:srgbClr val="C00000"/>
                </a:solidFill>
              </a:rPr>
              <a:t>afatgjatë</a:t>
            </a:r>
            <a:r>
              <a:rPr lang="en-US" altLang="en-US" sz="1800" b="1" dirty="0" smtClean="0">
                <a:solidFill>
                  <a:srgbClr val="C00000"/>
                </a:solidFill>
              </a:rPr>
              <a:t> </a:t>
            </a:r>
            <a:r>
              <a:rPr lang="en-US" altLang="en-US" sz="1800" dirty="0" err="1" smtClean="0"/>
              <a:t>përfshi</a:t>
            </a:r>
            <a:r>
              <a:rPr lang="en-US" altLang="en-US" sz="1800" dirty="0" smtClean="0"/>
              <a:t> </a:t>
            </a:r>
            <a:r>
              <a:rPr lang="en-US" altLang="en-US" sz="1800" dirty="0" err="1" smtClean="0"/>
              <a:t>edhe</a:t>
            </a:r>
            <a:r>
              <a:rPr lang="en-US" altLang="en-US" sz="1800" dirty="0" smtClean="0"/>
              <a:t> </a:t>
            </a:r>
            <a:r>
              <a:rPr lang="en-US" altLang="en-US" sz="1800" dirty="0" err="1" smtClean="0"/>
              <a:t>mbylljen</a:t>
            </a:r>
            <a:r>
              <a:rPr lang="en-US" altLang="en-US" sz="1800" dirty="0" smtClean="0"/>
              <a:t> e </a:t>
            </a:r>
            <a:r>
              <a:rPr lang="en-US" altLang="en-US" sz="1800" dirty="0" err="1" smtClean="0"/>
              <a:t>vendhedhjes</a:t>
            </a:r>
            <a:r>
              <a:rPr lang="en-US" altLang="en-US" sz="1800" dirty="0" smtClean="0"/>
              <a:t> </a:t>
            </a:r>
            <a:r>
              <a:rPr lang="en-US" altLang="en-US" sz="1800" dirty="0" err="1" smtClean="0"/>
              <a:t>dhe</a:t>
            </a:r>
            <a:r>
              <a:rPr lang="en-US" altLang="en-US" sz="1800" dirty="0" smtClean="0"/>
              <a:t> </a:t>
            </a:r>
            <a:r>
              <a:rPr lang="en-US" altLang="en-US" sz="1800" dirty="0" err="1" smtClean="0"/>
              <a:t>llogaritjen</a:t>
            </a:r>
            <a:r>
              <a:rPr lang="en-US" altLang="en-US" sz="1800" dirty="0" smtClean="0"/>
              <a:t> e </a:t>
            </a:r>
            <a:r>
              <a:rPr lang="en-US" altLang="en-US" sz="1800" dirty="0" err="1" smtClean="0"/>
              <a:t>kostos</a:t>
            </a:r>
            <a:endParaRPr lang="en-US" altLang="en-US" sz="1800" dirty="0" smtClean="0"/>
          </a:p>
          <a:p>
            <a:pPr marL="461963" lvl="2" indent="-285750">
              <a:buClr>
                <a:schemeClr val="accent2"/>
              </a:buClr>
            </a:pPr>
            <a:r>
              <a:rPr lang="en-US" altLang="en-US" sz="1800" dirty="0" smtClean="0"/>
              <a:t>=&gt; </a:t>
            </a:r>
            <a:r>
              <a:rPr lang="en-US" altLang="en-US" sz="1800" dirty="0" err="1" smtClean="0"/>
              <a:t>Nevojë</a:t>
            </a:r>
            <a:r>
              <a:rPr lang="en-US" altLang="en-US" sz="1800" dirty="0" smtClean="0"/>
              <a:t> </a:t>
            </a:r>
            <a:r>
              <a:rPr lang="en-US" altLang="en-US" sz="1800" dirty="0" err="1" smtClean="0"/>
              <a:t>për</a:t>
            </a:r>
            <a:r>
              <a:rPr lang="en-US" altLang="en-US" sz="1800" dirty="0" smtClean="0"/>
              <a:t> </a:t>
            </a:r>
            <a:r>
              <a:rPr lang="en-US" altLang="en-US" sz="1800" dirty="0" err="1" smtClean="0"/>
              <a:t>realizimin</a:t>
            </a:r>
            <a:r>
              <a:rPr lang="en-US" altLang="en-US" sz="1800" dirty="0" smtClean="0"/>
              <a:t> e </a:t>
            </a:r>
            <a:r>
              <a:rPr lang="en-US" altLang="en-US" sz="1800" dirty="0" err="1" smtClean="0"/>
              <a:t>një</a:t>
            </a:r>
            <a:r>
              <a:rPr lang="en-US" altLang="en-US" sz="1800" dirty="0" smtClean="0"/>
              <a:t> </a:t>
            </a:r>
            <a:r>
              <a:rPr lang="en-US" altLang="en-US" sz="1800" dirty="0" err="1" smtClean="0"/>
              <a:t>projekti</a:t>
            </a:r>
            <a:r>
              <a:rPr lang="en-US" altLang="en-US" sz="1800" dirty="0" smtClean="0"/>
              <a:t> </a:t>
            </a:r>
            <a:r>
              <a:rPr lang="en-US" altLang="en-US" sz="1800" b="1" dirty="0" smtClean="0"/>
              <a:t>pilot</a:t>
            </a:r>
            <a:r>
              <a:rPr lang="en-US" altLang="en-US" sz="1800" dirty="0" smtClean="0"/>
              <a:t> </a:t>
            </a:r>
            <a:r>
              <a:rPr lang="en-US" altLang="en-US" sz="1800" dirty="0" err="1" smtClean="0"/>
              <a:t>dhe</a:t>
            </a:r>
            <a:r>
              <a:rPr lang="en-US" altLang="en-US" sz="1800" dirty="0" smtClean="0"/>
              <a:t> </a:t>
            </a:r>
            <a:r>
              <a:rPr lang="en-US" altLang="en-US" sz="1800" b="1" dirty="0" err="1" smtClean="0"/>
              <a:t>llogaritjen</a:t>
            </a:r>
            <a:r>
              <a:rPr lang="en-US" altLang="en-US" sz="1800" dirty="0" smtClean="0"/>
              <a:t> </a:t>
            </a:r>
            <a:r>
              <a:rPr lang="en-US" altLang="en-US" sz="1800" dirty="0" err="1" smtClean="0"/>
              <a:t>tipike</a:t>
            </a:r>
            <a:r>
              <a:rPr lang="en-US" altLang="en-US" sz="1800" dirty="0" smtClean="0"/>
              <a:t> </a:t>
            </a:r>
            <a:r>
              <a:rPr lang="en-US" altLang="en-US" sz="1800" dirty="0" err="1" smtClean="0"/>
              <a:t>të</a:t>
            </a:r>
            <a:r>
              <a:rPr lang="en-US" altLang="en-US" sz="1800" dirty="0" smtClean="0"/>
              <a:t> </a:t>
            </a:r>
            <a:r>
              <a:rPr lang="en-US" altLang="en-US" sz="1800" b="1" dirty="0" err="1" smtClean="0"/>
              <a:t>kostos</a:t>
            </a:r>
            <a:r>
              <a:rPr lang="en-US" altLang="en-US" sz="1800" dirty="0" smtClean="0"/>
              <a:t> </a:t>
            </a:r>
            <a:r>
              <a:rPr lang="en-US" altLang="en-US" sz="1800" dirty="0" err="1" smtClean="0"/>
              <a:t>për</a:t>
            </a:r>
            <a:r>
              <a:rPr lang="en-US" altLang="en-US" sz="1800" dirty="0" smtClean="0"/>
              <a:t> </a:t>
            </a:r>
            <a:r>
              <a:rPr lang="en-US" altLang="en-US" sz="1800" dirty="0" err="1" smtClean="0"/>
              <a:t>mbylljen</a:t>
            </a:r>
            <a:r>
              <a:rPr lang="en-US" altLang="en-US" sz="1800" dirty="0" smtClean="0"/>
              <a:t> e vend </a:t>
            </a:r>
            <a:r>
              <a:rPr lang="en-US" altLang="en-US" sz="1800" dirty="0" err="1" smtClean="0"/>
              <a:t>hedhjes</a:t>
            </a:r>
            <a:r>
              <a:rPr lang="en-US" altLang="en-US" sz="1800" dirty="0" smtClean="0"/>
              <a:t> </a:t>
            </a:r>
            <a:r>
              <a:rPr lang="en-US" altLang="en-US" sz="1800" dirty="0" err="1" smtClean="0"/>
              <a:t>së</a:t>
            </a:r>
            <a:r>
              <a:rPr lang="en-US" altLang="en-US" sz="1800" dirty="0" smtClean="0"/>
              <a:t> </a:t>
            </a:r>
            <a:r>
              <a:rPr lang="en-US" altLang="en-US" sz="1800" dirty="0" err="1" smtClean="0"/>
              <a:t>mbeturinave</a:t>
            </a:r>
            <a:endParaRPr lang="en-US" altLang="en-US" sz="1800" dirty="0"/>
          </a:p>
          <a:p>
            <a:pPr marL="461963" lvl="2" indent="-285750">
              <a:buClr>
                <a:schemeClr val="accent2"/>
              </a:buClr>
            </a:pPr>
            <a:endParaRPr lang="en-US" altLang="en-US" sz="1800" dirty="0"/>
          </a:p>
        </p:txBody>
      </p:sp>
      <p:pic>
        <p:nvPicPr>
          <p:cNvPr id="6" name="Picture 2" descr="http://cdn.mysitemyway.com/icons-watermarks/simple-black/iconathon/iconathon_collaborative-learning/iconathon_collaborative-learning_simple-black_512x512.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97152"/>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cNvPicPr/>
          <p:nvPr/>
        </p:nvPicPr>
        <p:blipFill>
          <a:blip r:embed="rId5"/>
          <a:stretch>
            <a:fillRect/>
          </a:stretch>
        </p:blipFill>
        <p:spPr bwMode="auto">
          <a:xfrm>
            <a:off x="7668344" y="1052736"/>
            <a:ext cx="1206500" cy="231775"/>
          </a:xfrm>
          <a:prstGeom prst="rect">
            <a:avLst/>
          </a:prstGeom>
          <a:noFill/>
          <a:ln w="9525">
            <a:noFill/>
            <a:miter lim="800000"/>
            <a:headEnd/>
            <a:tailEnd/>
          </a:ln>
        </p:spPr>
      </p:pic>
    </p:spTree>
    <p:extLst>
      <p:ext uri="{BB962C8B-B14F-4D97-AF65-F5344CB8AC3E}">
        <p14:creationId xmlns:p14="http://schemas.microsoft.com/office/powerpoint/2010/main" val="228937937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r>
              <a:rPr lang="de-CH" altLang="en-US" dirty="0"/>
              <a:t>Mbi </a:t>
            </a:r>
            <a:r>
              <a:rPr lang="de-CH" altLang="en-US" dirty="0" smtClean="0"/>
              <a:t>landfillin e Bushatit</a:t>
            </a:r>
          </a:p>
        </p:txBody>
      </p:sp>
      <p:sp>
        <p:nvSpPr>
          <p:cNvPr id="5" name="TextBox 4"/>
          <p:cNvSpPr txBox="1"/>
          <p:nvPr/>
        </p:nvSpPr>
        <p:spPr>
          <a:xfrm>
            <a:off x="511503" y="1484784"/>
            <a:ext cx="7800431" cy="646331"/>
          </a:xfrm>
          <a:prstGeom prst="rect">
            <a:avLst/>
          </a:prstGeom>
          <a:noFill/>
        </p:spPr>
        <p:txBody>
          <a:bodyPr wrap="square" rtlCol="0">
            <a:spAutoFit/>
          </a:bodyPr>
          <a:lstStyle/>
          <a:p>
            <a:r>
              <a:rPr lang="en-US" sz="1800" b="1" dirty="0" err="1" smtClean="0"/>
              <a:t>Për</a:t>
            </a:r>
            <a:r>
              <a:rPr lang="en-US" sz="1800" b="1" dirty="0" smtClean="0"/>
              <a:t> </a:t>
            </a:r>
            <a:r>
              <a:rPr lang="en-US" sz="1800" b="1" dirty="0" err="1" smtClean="0"/>
              <a:t>të</a:t>
            </a:r>
            <a:r>
              <a:rPr lang="en-US" sz="1800" b="1" dirty="0" smtClean="0"/>
              <a:t> </a:t>
            </a:r>
            <a:r>
              <a:rPr lang="en-US" sz="1800" b="1" dirty="0" err="1" smtClean="0"/>
              <a:t>menaxhuar</a:t>
            </a:r>
            <a:r>
              <a:rPr lang="en-US" sz="1800" b="1" dirty="0" smtClean="0"/>
              <a:t> </a:t>
            </a:r>
            <a:r>
              <a:rPr lang="en-US" sz="1800" b="1" dirty="0" err="1" smtClean="0"/>
              <a:t>në</a:t>
            </a:r>
            <a:r>
              <a:rPr lang="en-US" sz="1800" b="1" dirty="0" smtClean="0"/>
              <a:t> </a:t>
            </a:r>
            <a:r>
              <a:rPr lang="en-US" sz="1800" b="1" dirty="0" err="1" smtClean="0"/>
              <a:t>mënyrë</a:t>
            </a:r>
            <a:r>
              <a:rPr lang="en-US" sz="1800" b="1" dirty="0" smtClean="0"/>
              <a:t> </a:t>
            </a:r>
            <a:r>
              <a:rPr lang="en-US" sz="1800" b="1" dirty="0" err="1" smtClean="0"/>
              <a:t>të</a:t>
            </a:r>
            <a:r>
              <a:rPr lang="en-US" sz="1800" b="1" dirty="0" smtClean="0"/>
              <a:t> </a:t>
            </a:r>
            <a:r>
              <a:rPr lang="en-US" sz="1800" b="1" dirty="0" err="1" smtClean="0"/>
              <a:t>qëndrueshme</a:t>
            </a:r>
            <a:r>
              <a:rPr lang="en-US" sz="1800" b="1" dirty="0" smtClean="0"/>
              <a:t> </a:t>
            </a:r>
            <a:r>
              <a:rPr lang="en-US" sz="1800" b="1" dirty="0" err="1" smtClean="0"/>
              <a:t>një</a:t>
            </a:r>
            <a:r>
              <a:rPr lang="en-US" sz="1800" b="1" dirty="0" smtClean="0"/>
              <a:t> landfill </a:t>
            </a:r>
            <a:r>
              <a:rPr lang="en-US" sz="1800" b="1" dirty="0" err="1" smtClean="0"/>
              <a:t>duhen</a:t>
            </a:r>
            <a:r>
              <a:rPr lang="en-US" sz="1800" b="1" dirty="0" smtClean="0"/>
              <a:t> </a:t>
            </a:r>
            <a:r>
              <a:rPr lang="en-US" sz="1800" b="1" dirty="0" err="1" smtClean="0"/>
              <a:t>plotësuar</a:t>
            </a:r>
            <a:r>
              <a:rPr lang="en-US" sz="1800" b="1" dirty="0" smtClean="0"/>
              <a:t> 3 </a:t>
            </a:r>
            <a:r>
              <a:rPr lang="en-US" sz="1800" b="1" dirty="0" err="1" smtClean="0"/>
              <a:t>kërkesa</a:t>
            </a:r>
            <a:r>
              <a:rPr lang="en-US" b="1" dirty="0" smtClean="0"/>
              <a:t>:</a:t>
            </a:r>
            <a:endParaRPr lang="en-US" dirty="0" smtClean="0"/>
          </a:p>
        </p:txBody>
      </p:sp>
      <p:pic>
        <p:nvPicPr>
          <p:cNvPr id="12" name="Picture"/>
          <p:cNvPicPr/>
          <p:nvPr/>
        </p:nvPicPr>
        <p:blipFill>
          <a:blip r:embed="rId3"/>
          <a:stretch>
            <a:fillRect/>
          </a:stretch>
        </p:blipFill>
        <p:spPr bwMode="auto">
          <a:xfrm>
            <a:off x="7668344" y="1052736"/>
            <a:ext cx="1206500" cy="231775"/>
          </a:xfrm>
          <a:prstGeom prst="rect">
            <a:avLst/>
          </a:prstGeom>
          <a:noFill/>
          <a:ln w="9525">
            <a:noFill/>
            <a:miter lim="800000"/>
            <a:headEnd/>
            <a:tailEnd/>
          </a:ln>
        </p:spPr>
      </p:pic>
      <p:graphicFrame>
        <p:nvGraphicFramePr>
          <p:cNvPr id="2" name="Table 1"/>
          <p:cNvGraphicFramePr>
            <a:graphicFrameLocks noGrp="1"/>
          </p:cNvGraphicFramePr>
          <p:nvPr>
            <p:extLst>
              <p:ext uri="{D42A27DB-BD31-4B8C-83A1-F6EECF244321}">
                <p14:modId xmlns:p14="http://schemas.microsoft.com/office/powerpoint/2010/main" val="3465277213"/>
              </p:ext>
            </p:extLst>
          </p:nvPr>
        </p:nvGraphicFramePr>
        <p:xfrm>
          <a:off x="468965" y="2132856"/>
          <a:ext cx="8353176" cy="4303008"/>
        </p:xfrm>
        <a:graphic>
          <a:graphicData uri="http://schemas.openxmlformats.org/drawingml/2006/table">
            <a:tbl>
              <a:tblPr firstRow="1" bandRow="1">
                <a:tableStyleId>{5940675A-B579-460E-94D1-54222C63F5DA}</a:tableStyleId>
              </a:tblPr>
              <a:tblGrid>
                <a:gridCol w="2545920"/>
                <a:gridCol w="5807256"/>
              </a:tblGrid>
              <a:tr h="432048">
                <a:tc>
                  <a:txBody>
                    <a:bodyPr/>
                    <a:lstStyle/>
                    <a:p>
                      <a:pPr algn="l"/>
                      <a:r>
                        <a:rPr lang="en-US" sz="1800" dirty="0" err="1" smtClean="0">
                          <a:solidFill>
                            <a:schemeClr val="bg1"/>
                          </a:solidFill>
                        </a:rPr>
                        <a:t>Kërkesa</a:t>
                      </a:r>
                      <a:endParaRPr lang="en-US" sz="1800" dirty="0">
                        <a:solidFill>
                          <a:schemeClr val="bg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1D23"/>
                    </a:solidFill>
                  </a:tcPr>
                </a:tc>
                <a:tc>
                  <a:txBody>
                    <a:bodyPr/>
                    <a:lstStyle/>
                    <a:p>
                      <a:pPr algn="l"/>
                      <a:r>
                        <a:rPr lang="en-US" sz="1800" baseline="0" dirty="0" err="1" smtClean="0">
                          <a:solidFill>
                            <a:schemeClr val="bg1"/>
                          </a:solidFill>
                        </a:rPr>
                        <a:t>Situata</a:t>
                      </a:r>
                      <a:r>
                        <a:rPr lang="en-US" sz="1800" baseline="0" dirty="0" smtClean="0">
                          <a:solidFill>
                            <a:schemeClr val="bg1"/>
                          </a:solidFill>
                        </a:rPr>
                        <a:t> e </a:t>
                      </a:r>
                      <a:r>
                        <a:rPr lang="en-US" sz="1800" dirty="0" err="1" smtClean="0">
                          <a:solidFill>
                            <a:schemeClr val="bg1"/>
                          </a:solidFill>
                        </a:rPr>
                        <a:t>Bushatit</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1D23"/>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tx1"/>
                          </a:solidFill>
                          <a:latin typeface="+mn-lt"/>
                          <a:ea typeface="+mn-ea"/>
                          <a:cs typeface="+mn-cs"/>
                        </a:rPr>
                        <a:t>Ekspertizë</a:t>
                      </a:r>
                      <a:r>
                        <a:rPr lang="en-US" sz="1800"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teknike</a:t>
                      </a:r>
                      <a:r>
                        <a:rPr lang="en-US" sz="18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tx1"/>
                          </a:solidFill>
                          <a:latin typeface="+mn-lt"/>
                          <a:ea typeface="+mn-ea"/>
                          <a:cs typeface="+mn-cs"/>
                        </a:rPr>
                        <a:t>Inxhinieri</a:t>
                      </a:r>
                      <a:endParaRPr lang="en-US" sz="1800" kern="1200" dirty="0" smtClean="0">
                        <a:solidFill>
                          <a:schemeClr val="tx1"/>
                        </a:solidFill>
                        <a:latin typeface="+mn-lt"/>
                        <a:ea typeface="+mn-ea"/>
                        <a:cs typeface="+mn-cs"/>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a:spcBef>
                          <a:spcPts val="600"/>
                        </a:spcBef>
                        <a:spcAft>
                          <a:spcPts val="0"/>
                        </a:spcAft>
                        <a:buFont typeface="Arial" panose="020B0604020202020204" pitchFamily="34" charset="0"/>
                        <a:buChar char="•"/>
                      </a:pPr>
                      <a:r>
                        <a:rPr lang="en-US" sz="1800" b="1" dirty="0" err="1" smtClean="0"/>
                        <a:t>Kompania</a:t>
                      </a:r>
                      <a:r>
                        <a:rPr lang="en-US" sz="1800" b="1" dirty="0" smtClean="0"/>
                        <a:t> </a:t>
                      </a:r>
                      <a:r>
                        <a:rPr lang="en-US" sz="1800" b="0" dirty="0" err="1" smtClean="0"/>
                        <a:t>ka</a:t>
                      </a:r>
                      <a:r>
                        <a:rPr lang="en-US" sz="1800" b="0" baseline="0" dirty="0" smtClean="0"/>
                        <a:t> </a:t>
                      </a:r>
                      <a:r>
                        <a:rPr lang="en-US" sz="1800" b="0" baseline="0" dirty="0" err="1" smtClean="0"/>
                        <a:t>kapacitete</a:t>
                      </a:r>
                      <a:r>
                        <a:rPr lang="en-US" sz="1800" b="0" baseline="0" dirty="0" smtClean="0"/>
                        <a:t> </a:t>
                      </a:r>
                      <a:r>
                        <a:rPr lang="en-US" sz="1800" b="0" baseline="0" dirty="0" err="1" smtClean="0"/>
                        <a:t>të</a:t>
                      </a:r>
                      <a:r>
                        <a:rPr lang="en-US" sz="1800" b="0" baseline="0" dirty="0" smtClean="0"/>
                        <a:t> </a:t>
                      </a:r>
                      <a:r>
                        <a:rPr lang="en-US" sz="1800" b="0" baseline="0" dirty="0" err="1" smtClean="0"/>
                        <a:t>mira</a:t>
                      </a:r>
                      <a:r>
                        <a:rPr lang="en-US" sz="1800" dirty="0" smtClean="0"/>
                        <a:t> &amp; </a:t>
                      </a:r>
                      <a:r>
                        <a:rPr lang="en-US" sz="1800" dirty="0" err="1" smtClean="0"/>
                        <a:t>zbaton</a:t>
                      </a:r>
                      <a:r>
                        <a:rPr lang="en-US" sz="1800" dirty="0" smtClean="0"/>
                        <a:t> </a:t>
                      </a:r>
                      <a:r>
                        <a:rPr lang="en-US" sz="1800" dirty="0" err="1" smtClean="0"/>
                        <a:t>praktika</a:t>
                      </a:r>
                      <a:r>
                        <a:rPr lang="en-US" sz="1800" dirty="0" smtClean="0"/>
                        <a:t> </a:t>
                      </a:r>
                      <a:r>
                        <a:rPr lang="en-US" sz="1800" dirty="0" err="1" smtClean="0"/>
                        <a:t>të</a:t>
                      </a:r>
                      <a:r>
                        <a:rPr lang="en-US" sz="1800" dirty="0" smtClean="0"/>
                        <a:t> </a:t>
                      </a:r>
                      <a:r>
                        <a:rPr lang="en-US" sz="1800" dirty="0" err="1" smtClean="0"/>
                        <a:t>mira</a:t>
                      </a:r>
                      <a:r>
                        <a:rPr lang="en-US" sz="1800" dirty="0" smtClean="0"/>
                        <a:t>, </a:t>
                      </a:r>
                      <a:r>
                        <a:rPr lang="en-US" sz="1800" dirty="0" err="1" smtClean="0"/>
                        <a:t>por</a:t>
                      </a:r>
                      <a:r>
                        <a:rPr lang="en-US" sz="1800" dirty="0" smtClean="0"/>
                        <a:t> </a:t>
                      </a:r>
                      <a:r>
                        <a:rPr lang="en-US" sz="1800" dirty="0" err="1" smtClean="0"/>
                        <a:t>nuk</a:t>
                      </a:r>
                      <a:r>
                        <a:rPr lang="en-US" sz="1800" dirty="0" smtClean="0"/>
                        <a:t> </a:t>
                      </a:r>
                      <a:r>
                        <a:rPr lang="en-US" sz="1800" dirty="0" err="1" smtClean="0"/>
                        <a:t>ka</a:t>
                      </a:r>
                      <a:r>
                        <a:rPr lang="en-US" sz="1800" dirty="0" smtClean="0"/>
                        <a:t> </a:t>
                      </a:r>
                      <a:r>
                        <a:rPr lang="en-US" sz="1800" dirty="0" err="1" smtClean="0"/>
                        <a:t>njohuri</a:t>
                      </a:r>
                      <a:r>
                        <a:rPr lang="en-US" sz="1800" dirty="0" smtClean="0"/>
                        <a:t> </a:t>
                      </a:r>
                      <a:r>
                        <a:rPr lang="en-US" sz="1800" baseline="0" dirty="0" err="1" smtClean="0"/>
                        <a:t>specifike</a:t>
                      </a:r>
                      <a:endParaRPr lang="en-US" sz="1800" dirty="0" smtClean="0"/>
                    </a:p>
                    <a:p>
                      <a:pPr marL="285750" indent="-285750" algn="l">
                        <a:spcBef>
                          <a:spcPts val="600"/>
                        </a:spcBef>
                        <a:spcAft>
                          <a:spcPts val="0"/>
                        </a:spcAft>
                        <a:buFont typeface="Arial" panose="020B0604020202020204" pitchFamily="34" charset="0"/>
                        <a:buChar char="•"/>
                      </a:pPr>
                      <a:r>
                        <a:rPr lang="en-US" sz="1800" b="0" dirty="0" err="1" smtClean="0"/>
                        <a:t>Nevojitet</a:t>
                      </a:r>
                      <a:r>
                        <a:rPr lang="en-US" sz="1800" b="1" baseline="0" dirty="0" smtClean="0"/>
                        <a:t> </a:t>
                      </a:r>
                      <a:r>
                        <a:rPr lang="en-US" sz="1800" b="1" baseline="0" dirty="0" err="1" smtClean="0"/>
                        <a:t>konsulencë</a:t>
                      </a:r>
                      <a:r>
                        <a:rPr lang="en-US" sz="1800" b="1" baseline="0" dirty="0" smtClean="0"/>
                        <a:t> </a:t>
                      </a:r>
                      <a:r>
                        <a:rPr lang="en-US" sz="1800" b="1" baseline="0" dirty="0" err="1" smtClean="0"/>
                        <a:t>s</a:t>
                      </a:r>
                      <a:r>
                        <a:rPr lang="en-US" sz="1800" b="1" dirty="0" err="1" smtClean="0"/>
                        <a:t>pecifike</a:t>
                      </a:r>
                      <a:r>
                        <a:rPr lang="en-US" sz="1800" b="1" dirty="0" smtClean="0"/>
                        <a:t> </a:t>
                      </a:r>
                      <a:r>
                        <a:rPr lang="en-US" sz="1800" b="1" dirty="0" err="1" smtClean="0"/>
                        <a:t>inxhinierike</a:t>
                      </a:r>
                      <a:r>
                        <a:rPr lang="en-US" sz="1800" b="1" dirty="0" smtClean="0"/>
                        <a:t>,</a:t>
                      </a:r>
                      <a:r>
                        <a:rPr lang="en-US" sz="1800" dirty="0" smtClean="0"/>
                        <a:t> </a:t>
                      </a:r>
                      <a:r>
                        <a:rPr lang="en-US" sz="1800" dirty="0" err="1" smtClean="0"/>
                        <a:t>për</a:t>
                      </a:r>
                      <a:r>
                        <a:rPr lang="en-US" sz="1800" dirty="0" smtClean="0"/>
                        <a:t> </a:t>
                      </a:r>
                      <a:r>
                        <a:rPr lang="en-US" sz="1800" dirty="0" err="1" smtClean="0"/>
                        <a:t>operim</a:t>
                      </a:r>
                      <a:r>
                        <a:rPr lang="en-US" sz="1800" dirty="0" smtClean="0"/>
                        <a:t>,</a:t>
                      </a:r>
                      <a:r>
                        <a:rPr lang="en-US" sz="1800" baseline="0" dirty="0" smtClean="0"/>
                        <a:t> </a:t>
                      </a:r>
                      <a:r>
                        <a:rPr lang="en-US" sz="1800" baseline="0" dirty="0" err="1" smtClean="0"/>
                        <a:t>supervizim</a:t>
                      </a:r>
                      <a:r>
                        <a:rPr lang="en-US" sz="1800" baseline="0" dirty="0" smtClean="0"/>
                        <a:t>, </a:t>
                      </a:r>
                      <a:r>
                        <a:rPr lang="en-US" sz="1800" baseline="0" dirty="0" err="1" smtClean="0"/>
                        <a:t>planifikim</a:t>
                      </a:r>
                      <a:endParaRPr lang="en-US" sz="1800" dirty="0" smtClean="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l"/>
                      <a:r>
                        <a:rPr lang="en-US" sz="1800" dirty="0" err="1" smtClean="0"/>
                        <a:t>Disponim</a:t>
                      </a:r>
                      <a:r>
                        <a:rPr lang="en-US" sz="1800" dirty="0" smtClean="0"/>
                        <a:t> i </a:t>
                      </a:r>
                      <a:r>
                        <a:rPr lang="en-US" sz="1800" dirty="0" err="1" smtClean="0"/>
                        <a:t>mjeteve</a:t>
                      </a:r>
                      <a:r>
                        <a:rPr lang="en-US" sz="1800" dirty="0" smtClean="0"/>
                        <a:t> </a:t>
                      </a:r>
                      <a:r>
                        <a:rPr lang="en-US" sz="1800" dirty="0" err="1" smtClean="0"/>
                        <a:t>financiare</a:t>
                      </a:r>
                      <a:endParaRPr lang="en-US" sz="18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defTabSz="914400" rtl="0" eaLnBrk="1" latinLnBrk="0" hangingPunct="1">
                        <a:spcBef>
                          <a:spcPts val="600"/>
                        </a:spcBef>
                        <a:spcAft>
                          <a:spcPts val="0"/>
                        </a:spcAft>
                        <a:buFont typeface="Arial" panose="020B0604020202020204" pitchFamily="34" charset="0"/>
                        <a:buChar char="•"/>
                      </a:pPr>
                      <a:r>
                        <a:rPr lang="en-US" sz="1800" b="1" kern="1200" dirty="0" smtClean="0">
                          <a:solidFill>
                            <a:srgbClr val="C00000"/>
                          </a:solidFill>
                          <a:latin typeface="+mn-lt"/>
                          <a:ea typeface="+mn-ea"/>
                          <a:cs typeface="+mn-cs"/>
                        </a:rPr>
                        <a:t>Gate </a:t>
                      </a:r>
                      <a:r>
                        <a:rPr lang="en-US" sz="1800" b="1" kern="1200" dirty="0" smtClean="0">
                          <a:solidFill>
                            <a:srgbClr val="C00000"/>
                          </a:solidFill>
                          <a:latin typeface="+mn-lt"/>
                          <a:ea typeface="+mn-ea"/>
                          <a:cs typeface="+mn-cs"/>
                        </a:rPr>
                        <a:t>fees - </a:t>
                      </a:r>
                      <a:r>
                        <a:rPr lang="en-US" sz="1800" b="0" kern="1200" dirty="0" err="1" smtClean="0">
                          <a:solidFill>
                            <a:srgbClr val="C00000"/>
                          </a:solidFill>
                          <a:latin typeface="+mn-lt"/>
                          <a:ea typeface="+mn-ea"/>
                          <a:cs typeface="+mn-cs"/>
                        </a:rPr>
                        <a:t>Tarifat</a:t>
                      </a:r>
                      <a:r>
                        <a:rPr lang="en-US" sz="1800" b="0" kern="1200" dirty="0" smtClean="0">
                          <a:solidFill>
                            <a:srgbClr val="C00000"/>
                          </a:solidFill>
                          <a:latin typeface="+mn-lt"/>
                          <a:ea typeface="+mn-ea"/>
                          <a:cs typeface="+mn-cs"/>
                        </a:rPr>
                        <a:t> </a:t>
                      </a:r>
                      <a:r>
                        <a:rPr lang="en-US" sz="1800" b="0" kern="1200" dirty="0" err="1" smtClean="0">
                          <a:solidFill>
                            <a:srgbClr val="C00000"/>
                          </a:solidFill>
                          <a:latin typeface="+mn-lt"/>
                          <a:ea typeface="+mn-ea"/>
                          <a:cs typeface="+mn-cs"/>
                        </a:rPr>
                        <a:t>janë</a:t>
                      </a:r>
                      <a:r>
                        <a:rPr lang="en-US" sz="1800" b="0" kern="1200" dirty="0" smtClean="0">
                          <a:solidFill>
                            <a:srgbClr val="C00000"/>
                          </a:solidFill>
                          <a:latin typeface="+mn-lt"/>
                          <a:ea typeface="+mn-ea"/>
                          <a:cs typeface="+mn-cs"/>
                        </a:rPr>
                        <a:t> </a:t>
                      </a:r>
                      <a:r>
                        <a:rPr lang="en-US" sz="1800" b="0" kern="1200" dirty="0" err="1" smtClean="0">
                          <a:solidFill>
                            <a:srgbClr val="C00000"/>
                          </a:solidFill>
                          <a:latin typeface="+mn-lt"/>
                          <a:ea typeface="+mn-ea"/>
                          <a:cs typeface="+mn-cs"/>
                        </a:rPr>
                        <a:t>tepër</a:t>
                      </a:r>
                      <a:r>
                        <a:rPr lang="en-US" sz="1800" b="0" kern="1200" baseline="0" dirty="0" smtClean="0">
                          <a:solidFill>
                            <a:srgbClr val="C00000"/>
                          </a:solidFill>
                          <a:latin typeface="+mn-lt"/>
                          <a:ea typeface="+mn-ea"/>
                          <a:cs typeface="+mn-cs"/>
                        </a:rPr>
                        <a:t> </a:t>
                      </a:r>
                      <a:r>
                        <a:rPr lang="en-US" sz="1800" b="0" kern="1200" baseline="0" dirty="0" err="1" smtClean="0">
                          <a:solidFill>
                            <a:srgbClr val="C00000"/>
                          </a:solidFill>
                          <a:latin typeface="+mn-lt"/>
                          <a:ea typeface="+mn-ea"/>
                          <a:cs typeface="+mn-cs"/>
                        </a:rPr>
                        <a:t>të</a:t>
                      </a:r>
                      <a:r>
                        <a:rPr lang="en-US" sz="1800" b="0" kern="1200" baseline="0" dirty="0" smtClean="0">
                          <a:solidFill>
                            <a:srgbClr val="C00000"/>
                          </a:solidFill>
                          <a:latin typeface="+mn-lt"/>
                          <a:ea typeface="+mn-ea"/>
                          <a:cs typeface="+mn-cs"/>
                        </a:rPr>
                        <a:t> </a:t>
                      </a:r>
                      <a:r>
                        <a:rPr lang="en-US" sz="1800" b="0" kern="1200" baseline="0" dirty="0" err="1" smtClean="0">
                          <a:solidFill>
                            <a:srgbClr val="C00000"/>
                          </a:solidFill>
                          <a:latin typeface="+mn-lt"/>
                          <a:ea typeface="+mn-ea"/>
                          <a:cs typeface="+mn-cs"/>
                        </a:rPr>
                        <a:t>ulëta</a:t>
                      </a:r>
                      <a:endParaRPr lang="en-US" sz="1800" b="0" kern="1200" dirty="0" smtClean="0">
                        <a:solidFill>
                          <a:srgbClr val="C00000"/>
                        </a:solidFill>
                        <a:latin typeface="+mn-lt"/>
                        <a:ea typeface="+mn-ea"/>
                        <a:cs typeface="+mn-cs"/>
                      </a:endParaRPr>
                    </a:p>
                    <a:p>
                      <a:pPr marL="285750" indent="-285750" algn="l" defTabSz="914400" rtl="0" eaLnBrk="1" latinLnBrk="0" hangingPunct="1">
                        <a:spcBef>
                          <a:spcPts val="600"/>
                        </a:spcBef>
                        <a:spcAft>
                          <a:spcPts val="0"/>
                        </a:spcAft>
                        <a:buFont typeface="Arial" panose="020B0604020202020204" pitchFamily="34" charset="0"/>
                        <a:buChar char="•"/>
                      </a:pPr>
                      <a:r>
                        <a:rPr lang="en-US" sz="1800" kern="1200" dirty="0" err="1" smtClean="0">
                          <a:solidFill>
                            <a:srgbClr val="C00000"/>
                          </a:solidFill>
                          <a:latin typeface="+mn-lt"/>
                          <a:ea typeface="+mn-ea"/>
                          <a:cs typeface="+mn-cs"/>
                        </a:rPr>
                        <a:t>Përdoruesit</a:t>
                      </a:r>
                      <a:r>
                        <a:rPr lang="en-US" sz="1800" kern="1200" dirty="0" smtClean="0">
                          <a:solidFill>
                            <a:srgbClr val="C00000"/>
                          </a:solidFill>
                          <a:latin typeface="+mn-lt"/>
                          <a:ea typeface="+mn-ea"/>
                          <a:cs typeface="+mn-cs"/>
                        </a:rPr>
                        <a:t> </a:t>
                      </a:r>
                      <a:r>
                        <a:rPr lang="en-US" sz="1800" kern="1200" dirty="0" err="1" smtClean="0">
                          <a:solidFill>
                            <a:srgbClr val="C00000"/>
                          </a:solidFill>
                          <a:latin typeface="+mn-lt"/>
                          <a:ea typeface="+mn-ea"/>
                          <a:cs typeface="+mn-cs"/>
                        </a:rPr>
                        <a:t>nuk</a:t>
                      </a:r>
                      <a:r>
                        <a:rPr lang="en-US" sz="1800" kern="1200" dirty="0" smtClean="0">
                          <a:solidFill>
                            <a:srgbClr val="C00000"/>
                          </a:solidFill>
                          <a:latin typeface="+mn-lt"/>
                          <a:ea typeface="+mn-ea"/>
                          <a:cs typeface="+mn-cs"/>
                        </a:rPr>
                        <a:t> </a:t>
                      </a:r>
                      <a:r>
                        <a:rPr lang="en-US" sz="1800" kern="1200" dirty="0" err="1" smtClean="0">
                          <a:solidFill>
                            <a:srgbClr val="C00000"/>
                          </a:solidFill>
                          <a:latin typeface="+mn-lt"/>
                          <a:ea typeface="+mn-ea"/>
                          <a:cs typeface="+mn-cs"/>
                        </a:rPr>
                        <a:t>paguajnë</a:t>
                      </a:r>
                      <a:r>
                        <a:rPr lang="en-US" sz="1800" kern="1200" dirty="0" smtClean="0">
                          <a:solidFill>
                            <a:srgbClr val="C00000"/>
                          </a:solidFill>
                          <a:latin typeface="+mn-lt"/>
                          <a:ea typeface="+mn-ea"/>
                          <a:cs typeface="+mn-cs"/>
                        </a:rPr>
                        <a:t> </a:t>
                      </a:r>
                      <a:r>
                        <a:rPr lang="en-US" sz="1800" kern="1200" dirty="0" err="1" smtClean="0">
                          <a:solidFill>
                            <a:schemeClr val="tx1"/>
                          </a:solidFill>
                          <a:latin typeface="+mn-lt"/>
                          <a:ea typeface="+mn-ea"/>
                          <a:cs typeface="+mn-cs"/>
                        </a:rPr>
                        <a:t>për</a:t>
                      </a:r>
                      <a:r>
                        <a:rPr lang="en-US" sz="1800"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shërbimin</a:t>
                      </a:r>
                      <a:r>
                        <a:rPr lang="en-US" sz="1800"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ose</a:t>
                      </a:r>
                      <a:r>
                        <a:rPr lang="en-US" sz="1800" kern="1200" dirty="0" smtClean="0">
                          <a:solidFill>
                            <a:schemeClr val="tx1"/>
                          </a:solidFill>
                          <a:latin typeface="+mn-lt"/>
                          <a:ea typeface="+mn-ea"/>
                          <a:cs typeface="+mn-cs"/>
                        </a:rPr>
                        <a:t> me </a:t>
                      </a:r>
                      <a:r>
                        <a:rPr lang="en-US" sz="1800" kern="1200" dirty="0" err="1" smtClean="0">
                          <a:solidFill>
                            <a:schemeClr val="tx1"/>
                          </a:solidFill>
                          <a:latin typeface="+mn-lt"/>
                          <a:ea typeface="+mn-ea"/>
                          <a:cs typeface="+mn-cs"/>
                        </a:rPr>
                        <a:t>vonesa</a:t>
                      </a:r>
                      <a:r>
                        <a:rPr lang="en-US" sz="1800"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të</a:t>
                      </a:r>
                      <a:r>
                        <a:rPr lang="en-US" sz="1800" kern="1200" baseline="0" dirty="0" smtClean="0">
                          <a:solidFill>
                            <a:schemeClr val="tx1"/>
                          </a:solidFill>
                          <a:latin typeface="+mn-lt"/>
                          <a:ea typeface="+mn-ea"/>
                          <a:cs typeface="+mn-cs"/>
                        </a:rPr>
                        <a:t> </a:t>
                      </a:r>
                      <a:r>
                        <a:rPr lang="en-US" sz="1800" kern="1200" baseline="0" dirty="0" err="1" smtClean="0">
                          <a:solidFill>
                            <a:schemeClr val="tx1"/>
                          </a:solidFill>
                          <a:latin typeface="+mn-lt"/>
                          <a:ea typeface="+mn-ea"/>
                          <a:cs typeface="+mn-cs"/>
                        </a:rPr>
                        <a:t>mëdha</a:t>
                      </a:r>
                      <a:endParaRPr lang="en-US" sz="1800" kern="1200" baseline="0" dirty="0" smtClean="0">
                        <a:solidFill>
                          <a:schemeClr val="tx1"/>
                        </a:solidFill>
                        <a:latin typeface="+mn-lt"/>
                        <a:ea typeface="+mn-ea"/>
                        <a:cs typeface="+mn-cs"/>
                      </a:endParaRPr>
                    </a:p>
                    <a:p>
                      <a:pPr marL="285750" indent="-285750" algn="l" defTabSz="914400" rtl="0" eaLnBrk="1" latinLnBrk="0" hangingPunct="1">
                        <a:spcBef>
                          <a:spcPts val="600"/>
                        </a:spcBef>
                        <a:spcAft>
                          <a:spcPts val="0"/>
                        </a:spcAft>
                        <a:buFont typeface="Arial" panose="020B0604020202020204" pitchFamily="34" charset="0"/>
                        <a:buChar char="•"/>
                      </a:pPr>
                      <a:r>
                        <a:rPr lang="en-US" sz="1800" b="1" kern="1200" dirty="0" err="1" smtClean="0">
                          <a:solidFill>
                            <a:srgbClr val="C00000"/>
                          </a:solidFill>
                          <a:latin typeface="+mn-lt"/>
                          <a:ea typeface="+mn-ea"/>
                          <a:cs typeface="+mn-cs"/>
                        </a:rPr>
                        <a:t>Kostot</a:t>
                      </a:r>
                      <a:r>
                        <a:rPr lang="en-US" sz="1800" b="1" kern="1200" dirty="0" smtClean="0">
                          <a:solidFill>
                            <a:srgbClr val="C00000"/>
                          </a:solidFill>
                          <a:latin typeface="+mn-lt"/>
                          <a:ea typeface="+mn-ea"/>
                          <a:cs typeface="+mn-cs"/>
                        </a:rPr>
                        <a:t> e </a:t>
                      </a:r>
                      <a:r>
                        <a:rPr lang="en-US" sz="1800" b="1" kern="1200" dirty="0" err="1" smtClean="0">
                          <a:solidFill>
                            <a:srgbClr val="C00000"/>
                          </a:solidFill>
                          <a:latin typeface="+mn-lt"/>
                          <a:ea typeface="+mn-ea"/>
                          <a:cs typeface="+mn-cs"/>
                        </a:rPr>
                        <a:t>funksionimit</a:t>
                      </a:r>
                      <a:r>
                        <a:rPr lang="en-US" sz="1800" b="1" kern="1200" baseline="0" dirty="0" smtClean="0">
                          <a:solidFill>
                            <a:srgbClr val="C00000"/>
                          </a:solidFill>
                          <a:latin typeface="+mn-lt"/>
                          <a:ea typeface="+mn-ea"/>
                          <a:cs typeface="+mn-cs"/>
                        </a:rPr>
                        <a:t> </a:t>
                      </a:r>
                      <a:r>
                        <a:rPr lang="en-US" sz="1800" b="1" kern="1200" baseline="0" dirty="0" err="1" smtClean="0">
                          <a:solidFill>
                            <a:srgbClr val="C00000"/>
                          </a:solidFill>
                          <a:latin typeface="+mn-lt"/>
                          <a:ea typeface="+mn-ea"/>
                          <a:cs typeface="+mn-cs"/>
                        </a:rPr>
                        <a:t>dhe</a:t>
                      </a:r>
                      <a:r>
                        <a:rPr lang="en-US" sz="1800" b="1" kern="1200" baseline="0" dirty="0" smtClean="0">
                          <a:solidFill>
                            <a:srgbClr val="C00000"/>
                          </a:solidFill>
                          <a:latin typeface="+mn-lt"/>
                          <a:ea typeface="+mn-ea"/>
                          <a:cs typeface="+mn-cs"/>
                        </a:rPr>
                        <a:t> </a:t>
                      </a:r>
                      <a:r>
                        <a:rPr lang="en-US" sz="1800" b="1" kern="1200" baseline="0" dirty="0" err="1" smtClean="0">
                          <a:solidFill>
                            <a:srgbClr val="C00000"/>
                          </a:solidFill>
                          <a:latin typeface="+mn-lt"/>
                          <a:ea typeface="+mn-ea"/>
                          <a:cs typeface="+mn-cs"/>
                        </a:rPr>
                        <a:t>mirëmbajtjes</a:t>
                      </a:r>
                      <a:r>
                        <a:rPr lang="en-US" sz="1800" b="1" kern="1200" dirty="0" smtClean="0">
                          <a:solidFill>
                            <a:srgbClr val="C00000"/>
                          </a:solidFill>
                          <a:latin typeface="+mn-lt"/>
                          <a:ea typeface="+mn-ea"/>
                          <a:cs typeface="+mn-cs"/>
                        </a:rPr>
                        <a:t> </a:t>
                      </a:r>
                      <a:r>
                        <a:rPr lang="en-US" sz="1800" kern="1200" dirty="0" err="1" smtClean="0">
                          <a:solidFill>
                            <a:schemeClr val="tx1"/>
                          </a:solidFill>
                          <a:latin typeface="+mn-lt"/>
                          <a:ea typeface="+mn-ea"/>
                          <a:cs typeface="+mn-cs"/>
                        </a:rPr>
                        <a:t>nuk</a:t>
                      </a:r>
                      <a:r>
                        <a:rPr lang="en-US" sz="1800"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mbulohen</a:t>
                      </a:r>
                      <a:endParaRPr lang="en-US" sz="1800" kern="1200" dirty="0" smtClean="0">
                        <a:solidFill>
                          <a:schemeClr val="tx1"/>
                        </a:solidFill>
                        <a:latin typeface="+mn-lt"/>
                        <a:ea typeface="+mn-ea"/>
                        <a:cs typeface="+mn-cs"/>
                      </a:endParaRPr>
                    </a:p>
                    <a:p>
                      <a:pPr marL="285750" indent="-285750" algn="l" defTabSz="914400" rtl="0" eaLnBrk="1" latinLnBrk="0" hangingPunct="1">
                        <a:spcBef>
                          <a:spcPts val="600"/>
                        </a:spcBef>
                        <a:spcAft>
                          <a:spcPts val="0"/>
                        </a:spcAft>
                        <a:buFont typeface="Arial" panose="020B0604020202020204" pitchFamily="34" charset="0"/>
                        <a:buChar char="•"/>
                      </a:pPr>
                      <a:r>
                        <a:rPr lang="en-US" sz="1800" kern="1200" dirty="0" err="1" smtClean="0">
                          <a:solidFill>
                            <a:schemeClr val="tx1"/>
                          </a:solidFill>
                          <a:latin typeface="+mn-lt"/>
                          <a:ea typeface="+mn-ea"/>
                          <a:cs typeface="+mn-cs"/>
                        </a:rPr>
                        <a:t>Asnjë</a:t>
                      </a:r>
                      <a:r>
                        <a:rPr lang="en-US" sz="1800"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investim</a:t>
                      </a:r>
                      <a:r>
                        <a:rPr lang="en-US" sz="1800"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nuk</a:t>
                      </a:r>
                      <a:r>
                        <a:rPr lang="en-US" sz="1800"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mund</a:t>
                      </a:r>
                      <a:r>
                        <a:rPr lang="en-US" sz="1800"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të</a:t>
                      </a:r>
                      <a:r>
                        <a:rPr lang="en-US" sz="1800"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planifikohet</a:t>
                      </a:r>
                      <a:endParaRPr lang="en-US" sz="18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Kuadër</a:t>
                      </a:r>
                      <a:r>
                        <a:rPr lang="en-US" sz="1800" dirty="0" smtClean="0"/>
                        <a:t> i </a:t>
                      </a:r>
                      <a:r>
                        <a:rPr lang="en-US" sz="1800" dirty="0" err="1" smtClean="0"/>
                        <a:t>qartë</a:t>
                      </a:r>
                      <a:r>
                        <a:rPr lang="en-US" sz="1800" dirty="0" smtClean="0"/>
                        <a:t> </a:t>
                      </a:r>
                      <a:r>
                        <a:rPr lang="en-US" sz="1800" dirty="0" err="1" smtClean="0"/>
                        <a:t>institucional</a:t>
                      </a:r>
                      <a:endParaRPr lang="en-US" sz="1800" dirty="0" smtClean="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indent="-285750" algn="l" defTabSz="914400" rtl="0" eaLnBrk="1" latinLnBrk="0" hangingPunct="1">
                        <a:spcBef>
                          <a:spcPts val="600"/>
                        </a:spcBef>
                        <a:spcAft>
                          <a:spcPts val="0"/>
                        </a:spcAft>
                        <a:buFont typeface="Arial" panose="020B0604020202020204" pitchFamily="34" charset="0"/>
                        <a:buChar char="•"/>
                      </a:pPr>
                      <a:r>
                        <a:rPr lang="en-US" sz="1800" b="1" kern="1200" dirty="0" err="1" smtClean="0">
                          <a:solidFill>
                            <a:schemeClr val="tx1"/>
                          </a:solidFill>
                          <a:latin typeface="+mn-lt"/>
                          <a:ea typeface="+mn-ea"/>
                          <a:cs typeface="+mn-cs"/>
                        </a:rPr>
                        <a:t>Rolet</a:t>
                      </a:r>
                      <a:r>
                        <a:rPr lang="en-US" sz="1800" b="1" kern="1200" dirty="0" smtClean="0">
                          <a:solidFill>
                            <a:schemeClr val="tx1"/>
                          </a:solidFill>
                          <a:latin typeface="+mn-lt"/>
                          <a:ea typeface="+mn-ea"/>
                          <a:cs typeface="+mn-cs"/>
                        </a:rPr>
                        <a:t> </a:t>
                      </a:r>
                      <a:r>
                        <a:rPr lang="en-US" sz="1800" b="1" kern="1200" dirty="0" err="1" smtClean="0">
                          <a:solidFill>
                            <a:schemeClr val="tx1"/>
                          </a:solidFill>
                          <a:latin typeface="+mn-lt"/>
                          <a:ea typeface="+mn-ea"/>
                          <a:cs typeface="+mn-cs"/>
                        </a:rPr>
                        <a:t>dhe</a:t>
                      </a:r>
                      <a:r>
                        <a:rPr lang="en-US" sz="1800" b="1" kern="1200" dirty="0" smtClean="0">
                          <a:solidFill>
                            <a:schemeClr val="tx1"/>
                          </a:solidFill>
                          <a:latin typeface="+mn-lt"/>
                          <a:ea typeface="+mn-ea"/>
                          <a:cs typeface="+mn-cs"/>
                        </a:rPr>
                        <a:t> </a:t>
                      </a:r>
                      <a:r>
                        <a:rPr lang="en-US" sz="1800" b="1" kern="1200" dirty="0" err="1" smtClean="0">
                          <a:solidFill>
                            <a:schemeClr val="tx1"/>
                          </a:solidFill>
                          <a:latin typeface="+mn-lt"/>
                          <a:ea typeface="+mn-ea"/>
                          <a:cs typeface="+mn-cs"/>
                        </a:rPr>
                        <a:t>përgjegjësitë</a:t>
                      </a:r>
                      <a:r>
                        <a:rPr lang="en-US" sz="1800" b="1"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nuk</a:t>
                      </a:r>
                      <a:r>
                        <a:rPr lang="en-US" sz="1800"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janë</a:t>
                      </a:r>
                      <a:r>
                        <a:rPr lang="en-US" sz="1800"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qartësisht</a:t>
                      </a:r>
                      <a:r>
                        <a:rPr lang="en-US" sz="1800"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të</a:t>
                      </a:r>
                      <a:r>
                        <a:rPr lang="en-US" sz="1800"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përcaktuara</a:t>
                      </a:r>
                      <a:r>
                        <a:rPr lang="en-US" sz="1800" kern="1200" dirty="0" smtClean="0">
                          <a:solidFill>
                            <a:schemeClr val="tx1"/>
                          </a:solidFill>
                          <a:latin typeface="+mn-lt"/>
                          <a:ea typeface="+mn-ea"/>
                          <a:cs typeface="+mn-cs"/>
                        </a:rPr>
                        <a:t> midis</a:t>
                      </a:r>
                      <a:r>
                        <a:rPr lang="en-US" sz="1800" kern="1200" baseline="0" dirty="0" smtClean="0">
                          <a:solidFill>
                            <a:schemeClr val="tx1"/>
                          </a:solidFill>
                          <a:latin typeface="+mn-lt"/>
                          <a:ea typeface="+mn-ea"/>
                          <a:cs typeface="+mn-cs"/>
                        </a:rPr>
                        <a:t> </a:t>
                      </a:r>
                      <a:r>
                        <a:rPr lang="en-US" sz="1800" kern="1200" baseline="0" dirty="0" err="1" smtClean="0">
                          <a:solidFill>
                            <a:schemeClr val="tx1"/>
                          </a:solidFill>
                          <a:latin typeface="+mn-lt"/>
                          <a:ea typeface="+mn-ea"/>
                          <a:cs typeface="+mn-cs"/>
                        </a:rPr>
                        <a:t>palëve</a:t>
                      </a:r>
                      <a:r>
                        <a:rPr lang="en-US" sz="1800" kern="1200" baseline="0" dirty="0" smtClean="0">
                          <a:solidFill>
                            <a:schemeClr val="tx1"/>
                          </a:solidFill>
                          <a:latin typeface="+mn-lt"/>
                          <a:ea typeface="+mn-ea"/>
                          <a:cs typeface="+mn-cs"/>
                        </a:rPr>
                        <a:t> </a:t>
                      </a:r>
                      <a:r>
                        <a:rPr lang="en-US" sz="1800" kern="1200" baseline="0" dirty="0" err="1" smtClean="0">
                          <a:solidFill>
                            <a:schemeClr val="tx1"/>
                          </a:solidFill>
                          <a:latin typeface="+mn-lt"/>
                          <a:ea typeface="+mn-ea"/>
                          <a:cs typeface="+mn-cs"/>
                        </a:rPr>
                        <a:t>të</a:t>
                      </a:r>
                      <a:r>
                        <a:rPr lang="en-US" sz="1800" kern="1200" baseline="0" dirty="0" smtClean="0">
                          <a:solidFill>
                            <a:schemeClr val="tx1"/>
                          </a:solidFill>
                          <a:latin typeface="+mn-lt"/>
                          <a:ea typeface="+mn-ea"/>
                          <a:cs typeface="+mn-cs"/>
                        </a:rPr>
                        <a:t> </a:t>
                      </a:r>
                      <a:r>
                        <a:rPr lang="en-US" sz="1800" kern="1200" baseline="0" dirty="0" err="1" smtClean="0">
                          <a:solidFill>
                            <a:schemeClr val="tx1"/>
                          </a:solidFill>
                          <a:latin typeface="+mn-lt"/>
                          <a:ea typeface="+mn-ea"/>
                          <a:cs typeface="+mn-cs"/>
                        </a:rPr>
                        <a:t>interesuara</a:t>
                      </a:r>
                      <a:endParaRPr lang="en-US" sz="18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807313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de-CH" altLang="en-US" dirty="0" smtClean="0"/>
              <a:t>Situata aktuale</a:t>
            </a:r>
          </a:p>
        </p:txBody>
      </p:sp>
      <p:sp>
        <p:nvSpPr>
          <p:cNvPr id="8195" name="Text Box 6"/>
          <p:cNvSpPr txBox="1">
            <a:spLocks noChangeArrowheads="1"/>
          </p:cNvSpPr>
          <p:nvPr/>
        </p:nvSpPr>
        <p:spPr bwMode="auto">
          <a:xfrm>
            <a:off x="323850" y="1340768"/>
            <a:ext cx="5688310" cy="4929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a:defRPr sz="1600">
                <a:solidFill>
                  <a:schemeClr val="tx1"/>
                </a:solidFill>
                <a:latin typeface="Arial" pitchFamily="34" charset="0"/>
                <a:ea typeface="MS PGothic" pitchFamily="34" charset="-128"/>
              </a:defRPr>
            </a:lvl1pPr>
            <a:lvl2pPr marL="742950" indent="-285750">
              <a:defRPr sz="16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marL="0" indent="0">
              <a:spcBef>
                <a:spcPts val="600"/>
              </a:spcBef>
            </a:pPr>
            <a:r>
              <a:rPr lang="en-GB" sz="2000" dirty="0" err="1" smtClean="0">
                <a:cs typeface="Arial" pitchFamily="34" charset="0"/>
              </a:rPr>
              <a:t>Në</a:t>
            </a:r>
            <a:r>
              <a:rPr lang="en-GB" sz="2000" dirty="0" smtClean="0">
                <a:cs typeface="Arial" pitchFamily="34" charset="0"/>
              </a:rPr>
              <a:t> </a:t>
            </a:r>
            <a:r>
              <a:rPr lang="en-GB" sz="2000" dirty="0" err="1" smtClean="0">
                <a:cs typeface="Arial" pitchFamily="34" charset="0"/>
              </a:rPr>
              <a:t>konfigurimin</a:t>
            </a:r>
            <a:r>
              <a:rPr lang="en-GB" sz="2000" dirty="0" smtClean="0">
                <a:cs typeface="Arial" pitchFamily="34" charset="0"/>
              </a:rPr>
              <a:t> </a:t>
            </a:r>
            <a:r>
              <a:rPr lang="en-GB" sz="2000" dirty="0" err="1" smtClean="0">
                <a:cs typeface="Arial" pitchFamily="34" charset="0"/>
              </a:rPr>
              <a:t>aktual</a:t>
            </a:r>
            <a:r>
              <a:rPr lang="en-GB" sz="2000" dirty="0" smtClean="0">
                <a:cs typeface="Arial" pitchFamily="34" charset="0"/>
              </a:rPr>
              <a:t>:</a:t>
            </a:r>
          </a:p>
          <a:p>
            <a:pPr>
              <a:spcBef>
                <a:spcPts val="1000"/>
              </a:spcBef>
              <a:buFont typeface="Times" pitchFamily="18" charset="0"/>
              <a:buChar char="•"/>
            </a:pPr>
            <a:r>
              <a:rPr lang="en-GB" sz="2000" dirty="0" err="1" smtClean="0">
                <a:cs typeface="Arial" pitchFamily="34" charset="0"/>
              </a:rPr>
              <a:t>Venddepozitimi</a:t>
            </a:r>
            <a:r>
              <a:rPr lang="en-GB" sz="2000" dirty="0" smtClean="0">
                <a:cs typeface="Arial" pitchFamily="34" charset="0"/>
              </a:rPr>
              <a:t> </a:t>
            </a:r>
            <a:r>
              <a:rPr lang="en-GB" sz="2000" dirty="0" err="1" smtClean="0">
                <a:cs typeface="Arial" pitchFamily="34" charset="0"/>
              </a:rPr>
              <a:t>po</a:t>
            </a:r>
            <a:r>
              <a:rPr lang="en-GB" sz="2000" dirty="0" smtClean="0">
                <a:cs typeface="Arial" pitchFamily="34" charset="0"/>
              </a:rPr>
              <a:t> </a:t>
            </a:r>
            <a:r>
              <a:rPr lang="en-GB" sz="2000" dirty="0" err="1" smtClean="0">
                <a:cs typeface="Arial" pitchFamily="34" charset="0"/>
              </a:rPr>
              <a:t>arrin</a:t>
            </a:r>
            <a:r>
              <a:rPr lang="en-GB" sz="2000" dirty="0" smtClean="0">
                <a:cs typeface="Arial" pitchFamily="34" charset="0"/>
              </a:rPr>
              <a:t> </a:t>
            </a:r>
            <a:r>
              <a:rPr lang="en-GB" sz="2000" dirty="0" err="1" smtClean="0">
                <a:cs typeface="Arial" pitchFamily="34" charset="0"/>
              </a:rPr>
              <a:t>kufirin</a:t>
            </a:r>
            <a:r>
              <a:rPr lang="en-GB" sz="2000" dirty="0" smtClean="0">
                <a:cs typeface="Arial" pitchFamily="34" charset="0"/>
              </a:rPr>
              <a:t> e </a:t>
            </a:r>
            <a:r>
              <a:rPr lang="en-GB" sz="2000" dirty="0" err="1" smtClean="0">
                <a:cs typeface="Arial" pitchFamily="34" charset="0"/>
              </a:rPr>
              <a:t>kapacitetit</a:t>
            </a:r>
            <a:r>
              <a:rPr lang="en-GB" sz="2000" dirty="0" smtClean="0">
                <a:cs typeface="Arial" pitchFamily="34" charset="0"/>
              </a:rPr>
              <a:t> </a:t>
            </a:r>
            <a:r>
              <a:rPr lang="en-GB" sz="2000" dirty="0" err="1" smtClean="0">
                <a:cs typeface="Arial" pitchFamily="34" charset="0"/>
              </a:rPr>
              <a:t>të</a:t>
            </a:r>
            <a:r>
              <a:rPr lang="en-GB" sz="2000" dirty="0" smtClean="0">
                <a:cs typeface="Arial" pitchFamily="34" charset="0"/>
              </a:rPr>
              <a:t> vet </a:t>
            </a:r>
            <a:r>
              <a:rPr lang="en-GB" sz="2000" dirty="0" err="1" smtClean="0">
                <a:cs typeface="Arial" pitchFamily="34" charset="0"/>
              </a:rPr>
              <a:t>të</a:t>
            </a:r>
            <a:r>
              <a:rPr lang="en-GB" sz="2000" dirty="0" smtClean="0">
                <a:cs typeface="Arial" pitchFamily="34" charset="0"/>
              </a:rPr>
              <a:t> </a:t>
            </a:r>
            <a:r>
              <a:rPr lang="en-GB" sz="2000" dirty="0" err="1" smtClean="0">
                <a:cs typeface="Arial" pitchFamily="34" charset="0"/>
              </a:rPr>
              <a:t>magazinimit</a:t>
            </a:r>
            <a:endParaRPr lang="en-GB" sz="2000" dirty="0" smtClean="0">
              <a:cs typeface="Arial" pitchFamily="34" charset="0"/>
            </a:endParaRPr>
          </a:p>
          <a:p>
            <a:pPr>
              <a:spcBef>
                <a:spcPts val="1000"/>
              </a:spcBef>
              <a:buFont typeface="Times" pitchFamily="18" charset="0"/>
              <a:buChar char="•"/>
            </a:pPr>
            <a:r>
              <a:rPr lang="en-GB" sz="2000" dirty="0" err="1" smtClean="0">
                <a:cs typeface="Arial" pitchFamily="34" charset="0"/>
              </a:rPr>
              <a:t>Kompania</a:t>
            </a:r>
            <a:r>
              <a:rPr lang="en-GB" sz="2000" dirty="0" smtClean="0">
                <a:cs typeface="Arial" pitchFamily="34" charset="0"/>
              </a:rPr>
              <a:t> </a:t>
            </a:r>
            <a:r>
              <a:rPr lang="en-GB" sz="2000" dirty="0" err="1" smtClean="0">
                <a:cs typeface="Arial" pitchFamily="34" charset="0"/>
              </a:rPr>
              <a:t>nuk</a:t>
            </a:r>
            <a:r>
              <a:rPr lang="en-GB" sz="2000" dirty="0">
                <a:cs typeface="Arial" pitchFamily="34" charset="0"/>
              </a:rPr>
              <a:t> </a:t>
            </a:r>
            <a:r>
              <a:rPr lang="en-GB" sz="2000" dirty="0" err="1" smtClean="0">
                <a:cs typeface="Arial" pitchFamily="34" charset="0"/>
              </a:rPr>
              <a:t>paguhet</a:t>
            </a:r>
            <a:r>
              <a:rPr lang="en-GB" sz="2000" dirty="0" smtClean="0">
                <a:cs typeface="Arial" pitchFamily="34" charset="0"/>
              </a:rPr>
              <a:t> </a:t>
            </a:r>
            <a:r>
              <a:rPr lang="en-GB" sz="2000" dirty="0" err="1" smtClean="0">
                <a:cs typeface="Arial" pitchFamily="34" charset="0"/>
              </a:rPr>
              <a:t>për</a:t>
            </a:r>
            <a:r>
              <a:rPr lang="en-GB" sz="2000" dirty="0" smtClean="0">
                <a:cs typeface="Arial" pitchFamily="34" charset="0"/>
              </a:rPr>
              <a:t> </a:t>
            </a:r>
            <a:r>
              <a:rPr lang="en-GB" sz="2000" dirty="0" err="1" smtClean="0">
                <a:cs typeface="Arial" pitchFamily="34" charset="0"/>
              </a:rPr>
              <a:t>funksionimin</a:t>
            </a:r>
            <a:r>
              <a:rPr lang="en-GB" sz="2000" dirty="0" smtClean="0">
                <a:cs typeface="Arial" pitchFamily="34" charset="0"/>
              </a:rPr>
              <a:t> e </a:t>
            </a:r>
            <a:r>
              <a:rPr lang="en-GB" sz="2000" dirty="0" err="1" smtClean="0">
                <a:cs typeface="Arial" pitchFamily="34" charset="0"/>
              </a:rPr>
              <a:t>landfillit</a:t>
            </a:r>
            <a:endParaRPr lang="en-GB" sz="2000" dirty="0" smtClean="0">
              <a:cs typeface="Arial" pitchFamily="34" charset="0"/>
            </a:endParaRPr>
          </a:p>
          <a:p>
            <a:pPr>
              <a:spcBef>
                <a:spcPts val="1000"/>
              </a:spcBef>
              <a:buFont typeface="Times" pitchFamily="18" charset="0"/>
              <a:buChar char="•"/>
            </a:pPr>
            <a:r>
              <a:rPr lang="en-GB" sz="2000" dirty="0" err="1" smtClean="0">
                <a:cs typeface="Arial" pitchFamily="34" charset="0"/>
              </a:rPr>
              <a:t>Dezenjimi</a:t>
            </a:r>
            <a:r>
              <a:rPr lang="en-GB" sz="2000" dirty="0" smtClean="0">
                <a:cs typeface="Arial" pitchFamily="34" charset="0"/>
              </a:rPr>
              <a:t> i </a:t>
            </a:r>
            <a:r>
              <a:rPr lang="en-GB" sz="2000" dirty="0" err="1" smtClean="0">
                <a:cs typeface="Arial" pitchFamily="34" charset="0"/>
              </a:rPr>
              <a:t>landfillit</a:t>
            </a:r>
            <a:r>
              <a:rPr lang="en-GB" sz="2000" dirty="0" smtClean="0">
                <a:cs typeface="Arial" pitchFamily="34" charset="0"/>
              </a:rPr>
              <a:t> </a:t>
            </a:r>
            <a:r>
              <a:rPr lang="en-GB" sz="2000" dirty="0" err="1" smtClean="0">
                <a:cs typeface="Arial" pitchFamily="34" charset="0"/>
              </a:rPr>
              <a:t>krijon</a:t>
            </a:r>
            <a:r>
              <a:rPr lang="en-GB" sz="2000" dirty="0" smtClean="0">
                <a:cs typeface="Arial" pitchFamily="34" charset="0"/>
              </a:rPr>
              <a:t> </a:t>
            </a:r>
            <a:r>
              <a:rPr lang="en-GB" sz="2000" dirty="0" err="1" smtClean="0">
                <a:cs typeface="Arial" pitchFamily="34" charset="0"/>
              </a:rPr>
              <a:t>presion</a:t>
            </a:r>
            <a:r>
              <a:rPr lang="en-GB" sz="2000" dirty="0" smtClean="0">
                <a:cs typeface="Arial" pitchFamily="34" charset="0"/>
              </a:rPr>
              <a:t> </a:t>
            </a:r>
            <a:r>
              <a:rPr lang="en-GB" sz="2000" dirty="0" err="1" smtClean="0">
                <a:cs typeface="Arial" pitchFamily="34" charset="0"/>
              </a:rPr>
              <a:t>të</a:t>
            </a:r>
            <a:r>
              <a:rPr lang="en-GB" sz="2000" dirty="0" smtClean="0">
                <a:cs typeface="Arial" pitchFamily="34" charset="0"/>
              </a:rPr>
              <a:t> </a:t>
            </a:r>
            <a:r>
              <a:rPr lang="en-GB" sz="2000" dirty="0" err="1" smtClean="0">
                <a:cs typeface="Arial" pitchFamily="34" charset="0"/>
              </a:rPr>
              <a:t>madh</a:t>
            </a:r>
            <a:r>
              <a:rPr lang="en-GB" sz="2000" dirty="0" smtClean="0">
                <a:cs typeface="Arial" pitchFamily="34" charset="0"/>
              </a:rPr>
              <a:t> </a:t>
            </a:r>
            <a:r>
              <a:rPr lang="en-GB" sz="2000" dirty="0" err="1" smtClean="0">
                <a:cs typeface="Arial" pitchFamily="34" charset="0"/>
              </a:rPr>
              <a:t>mbi</a:t>
            </a:r>
            <a:r>
              <a:rPr lang="en-GB" sz="2000" dirty="0" smtClean="0">
                <a:cs typeface="Arial" pitchFamily="34" charset="0"/>
              </a:rPr>
              <a:t> </a:t>
            </a:r>
            <a:r>
              <a:rPr lang="en-GB" sz="2000" dirty="0" err="1" smtClean="0">
                <a:cs typeface="Arial" pitchFamily="34" charset="0"/>
              </a:rPr>
              <a:t>digën</a:t>
            </a:r>
            <a:r>
              <a:rPr lang="en-GB" sz="2000" dirty="0" smtClean="0">
                <a:cs typeface="Arial" pitchFamily="34" charset="0"/>
              </a:rPr>
              <a:t>, </a:t>
            </a:r>
            <a:r>
              <a:rPr lang="en-GB" sz="2000" dirty="0" err="1" smtClean="0">
                <a:cs typeface="Arial" pitchFamily="34" charset="0"/>
              </a:rPr>
              <a:t>nevojitet</a:t>
            </a:r>
            <a:r>
              <a:rPr lang="en-GB" sz="2000" dirty="0" smtClean="0">
                <a:cs typeface="Arial" pitchFamily="34" charset="0"/>
              </a:rPr>
              <a:t> </a:t>
            </a:r>
            <a:r>
              <a:rPr lang="en-GB" sz="2000" dirty="0" err="1" smtClean="0">
                <a:cs typeface="Arial" pitchFamily="34" charset="0"/>
              </a:rPr>
              <a:t>punë</a:t>
            </a:r>
            <a:r>
              <a:rPr lang="en-GB" sz="2000" dirty="0" smtClean="0">
                <a:cs typeface="Arial" pitchFamily="34" charset="0"/>
              </a:rPr>
              <a:t> </a:t>
            </a:r>
            <a:r>
              <a:rPr lang="en-GB" sz="2000" dirty="0" err="1" smtClean="0">
                <a:cs typeface="Arial" pitchFamily="34" charset="0"/>
              </a:rPr>
              <a:t>inxhinierike</a:t>
            </a:r>
            <a:r>
              <a:rPr lang="en-GB" sz="2000" dirty="0" smtClean="0">
                <a:cs typeface="Arial" pitchFamily="34" charset="0"/>
              </a:rPr>
              <a:t> </a:t>
            </a:r>
            <a:r>
              <a:rPr lang="en-GB" sz="2000" dirty="0" err="1" smtClean="0">
                <a:cs typeface="Arial" pitchFamily="34" charset="0"/>
              </a:rPr>
              <a:t>për</a:t>
            </a:r>
            <a:r>
              <a:rPr lang="en-GB" sz="2000" dirty="0" smtClean="0">
                <a:cs typeface="Arial" pitchFamily="34" charset="0"/>
              </a:rPr>
              <a:t> </a:t>
            </a:r>
            <a:r>
              <a:rPr lang="en-GB" sz="2000" dirty="0" err="1" smtClean="0">
                <a:cs typeface="Arial" pitchFamily="34" charset="0"/>
              </a:rPr>
              <a:t>kullim</a:t>
            </a:r>
            <a:endParaRPr lang="en-GB" sz="2000" dirty="0" smtClean="0">
              <a:cs typeface="Arial" pitchFamily="34" charset="0"/>
            </a:endParaRPr>
          </a:p>
          <a:p>
            <a:pPr>
              <a:spcBef>
                <a:spcPts val="1000"/>
              </a:spcBef>
              <a:buFont typeface="Times" pitchFamily="18" charset="0"/>
              <a:buChar char="•"/>
            </a:pPr>
            <a:r>
              <a:rPr lang="en-GB" sz="2000" dirty="0" err="1" smtClean="0">
                <a:cs typeface="Arial" pitchFamily="34" charset="0"/>
              </a:rPr>
              <a:t>Mjetet</a:t>
            </a:r>
            <a:r>
              <a:rPr lang="en-GB" sz="2000" dirty="0" smtClean="0">
                <a:cs typeface="Arial" pitchFamily="34" charset="0"/>
              </a:rPr>
              <a:t> </a:t>
            </a:r>
            <a:r>
              <a:rPr lang="en-GB" sz="2000" dirty="0" err="1" smtClean="0">
                <a:cs typeface="Arial" pitchFamily="34" charset="0"/>
              </a:rPr>
              <a:t>investuese</a:t>
            </a:r>
            <a:r>
              <a:rPr lang="en-GB" sz="2000" dirty="0" smtClean="0">
                <a:cs typeface="Arial" pitchFamily="34" charset="0"/>
              </a:rPr>
              <a:t> </a:t>
            </a:r>
            <a:r>
              <a:rPr lang="en-GB" sz="2000" dirty="0" err="1" smtClean="0">
                <a:cs typeface="Arial" pitchFamily="34" charset="0"/>
              </a:rPr>
              <a:t>nuk</a:t>
            </a:r>
            <a:r>
              <a:rPr lang="en-GB" sz="2000" dirty="0" smtClean="0">
                <a:cs typeface="Arial" pitchFamily="34" charset="0"/>
              </a:rPr>
              <a:t> </a:t>
            </a:r>
            <a:r>
              <a:rPr lang="en-GB" sz="2000" dirty="0" err="1" smtClean="0">
                <a:cs typeface="Arial" pitchFamily="34" charset="0"/>
              </a:rPr>
              <a:t>janë</a:t>
            </a:r>
            <a:r>
              <a:rPr lang="en-GB" sz="2000" dirty="0" smtClean="0">
                <a:cs typeface="Arial" pitchFamily="34" charset="0"/>
              </a:rPr>
              <a:t> </a:t>
            </a:r>
            <a:r>
              <a:rPr lang="en-GB" sz="2000" dirty="0" err="1" smtClean="0">
                <a:cs typeface="Arial" pitchFamily="34" charset="0"/>
              </a:rPr>
              <a:t>të</a:t>
            </a:r>
            <a:r>
              <a:rPr lang="en-GB" sz="2000" dirty="0" smtClean="0">
                <a:cs typeface="Arial" pitchFamily="34" charset="0"/>
              </a:rPr>
              <a:t> </a:t>
            </a:r>
            <a:r>
              <a:rPr lang="en-GB" sz="2000" dirty="0" err="1" smtClean="0">
                <a:cs typeface="Arial" pitchFamily="34" charset="0"/>
              </a:rPr>
              <a:t>disponueshme</a:t>
            </a:r>
            <a:r>
              <a:rPr lang="en-GB" sz="2000" dirty="0" smtClean="0">
                <a:cs typeface="Arial" pitchFamily="34" charset="0"/>
              </a:rPr>
              <a:t> </a:t>
            </a:r>
            <a:r>
              <a:rPr lang="en-GB" sz="2000" dirty="0" err="1" smtClean="0">
                <a:cs typeface="Arial" pitchFamily="34" charset="0"/>
              </a:rPr>
              <a:t>për</a:t>
            </a:r>
            <a:r>
              <a:rPr lang="en-GB" sz="2000" dirty="0" smtClean="0">
                <a:cs typeface="Arial" pitchFamily="34" charset="0"/>
              </a:rPr>
              <a:t> </a:t>
            </a:r>
            <a:r>
              <a:rPr lang="en-GB" sz="2000" dirty="0" err="1" smtClean="0">
                <a:cs typeface="Arial" pitchFamily="34" charset="0"/>
              </a:rPr>
              <a:t>të</a:t>
            </a:r>
            <a:r>
              <a:rPr lang="en-GB" sz="2000" dirty="0" smtClean="0">
                <a:cs typeface="Arial" pitchFamily="34" charset="0"/>
              </a:rPr>
              <a:t> </a:t>
            </a:r>
            <a:r>
              <a:rPr lang="en-GB" sz="2000" dirty="0" err="1" smtClean="0">
                <a:cs typeface="Arial" pitchFamily="34" charset="0"/>
              </a:rPr>
              <a:t>siguruar</a:t>
            </a:r>
            <a:r>
              <a:rPr lang="en-GB" sz="2000" dirty="0" smtClean="0">
                <a:cs typeface="Arial" pitchFamily="34" charset="0"/>
              </a:rPr>
              <a:t> </a:t>
            </a:r>
            <a:r>
              <a:rPr lang="en-GB" sz="2000" dirty="0" err="1" smtClean="0">
                <a:cs typeface="Arial" pitchFamily="34" charset="0"/>
              </a:rPr>
              <a:t>funksionimin</a:t>
            </a:r>
            <a:r>
              <a:rPr lang="en-GB" sz="2000" dirty="0" smtClean="0">
                <a:cs typeface="Arial" pitchFamily="34" charset="0"/>
              </a:rPr>
              <a:t> </a:t>
            </a:r>
            <a:r>
              <a:rPr lang="en-GB" sz="2000" dirty="0" err="1" smtClean="0">
                <a:cs typeface="Arial" pitchFamily="34" charset="0"/>
              </a:rPr>
              <a:t>dhe</a:t>
            </a:r>
            <a:r>
              <a:rPr lang="en-GB" sz="2000" dirty="0" smtClean="0">
                <a:cs typeface="Arial" pitchFamily="34" charset="0"/>
              </a:rPr>
              <a:t> </a:t>
            </a:r>
            <a:r>
              <a:rPr lang="en-GB" sz="2000" dirty="0" err="1" smtClean="0">
                <a:cs typeface="Arial" pitchFamily="34" charset="0"/>
              </a:rPr>
              <a:t>mirëmbajtjen</a:t>
            </a:r>
            <a:r>
              <a:rPr lang="en-GB" sz="2000" dirty="0" smtClean="0">
                <a:cs typeface="Arial" pitchFamily="34" charset="0"/>
              </a:rPr>
              <a:t> </a:t>
            </a:r>
          </a:p>
          <a:p>
            <a:pPr marL="342900" indent="-342900">
              <a:spcBef>
                <a:spcPts val="1000"/>
              </a:spcBef>
              <a:buFont typeface="Wingdings" panose="05000000000000000000" pitchFamily="2" charset="2"/>
              <a:buChar char="Ø"/>
            </a:pPr>
            <a:r>
              <a:rPr lang="en-GB" sz="2000" b="1" dirty="0" err="1" smtClean="0">
                <a:solidFill>
                  <a:srgbClr val="C00000"/>
                </a:solidFill>
                <a:cs typeface="Arial" pitchFamily="34" charset="0"/>
              </a:rPr>
              <a:t>Mungesë</a:t>
            </a:r>
            <a:r>
              <a:rPr lang="en-GB" sz="2000" b="1" dirty="0" smtClean="0">
                <a:solidFill>
                  <a:srgbClr val="C00000"/>
                </a:solidFill>
                <a:cs typeface="Arial" pitchFamily="34" charset="0"/>
              </a:rPr>
              <a:t> e </a:t>
            </a:r>
            <a:r>
              <a:rPr lang="en-GB" sz="2000" b="1" dirty="0" err="1" smtClean="0">
                <a:solidFill>
                  <a:srgbClr val="C00000"/>
                </a:solidFill>
                <a:cs typeface="Arial" pitchFamily="34" charset="0"/>
              </a:rPr>
              <a:t>investimit</a:t>
            </a:r>
            <a:r>
              <a:rPr lang="en-GB" sz="2000" b="1" dirty="0" smtClean="0">
                <a:solidFill>
                  <a:srgbClr val="C00000"/>
                </a:solidFill>
                <a:cs typeface="Arial" pitchFamily="34" charset="0"/>
              </a:rPr>
              <a:t> </a:t>
            </a:r>
            <a:r>
              <a:rPr lang="en-GB" sz="2000" b="1" dirty="0" err="1" smtClean="0">
                <a:solidFill>
                  <a:srgbClr val="C00000"/>
                </a:solidFill>
                <a:cs typeface="Arial" pitchFamily="34" charset="0"/>
              </a:rPr>
              <a:t>teknik</a:t>
            </a:r>
            <a:r>
              <a:rPr lang="en-GB" sz="2000" b="1" dirty="0" smtClean="0">
                <a:solidFill>
                  <a:srgbClr val="C00000"/>
                </a:solidFill>
                <a:cs typeface="Arial" pitchFamily="34" charset="0"/>
              </a:rPr>
              <a:t>, </a:t>
            </a:r>
            <a:r>
              <a:rPr lang="en-GB" sz="2000" b="1" dirty="0" err="1" smtClean="0">
                <a:solidFill>
                  <a:srgbClr val="C00000"/>
                </a:solidFill>
                <a:cs typeface="Arial" pitchFamily="34" charset="0"/>
              </a:rPr>
              <a:t>ose</a:t>
            </a:r>
            <a:r>
              <a:rPr lang="en-GB" sz="2000" b="1" dirty="0" smtClean="0">
                <a:solidFill>
                  <a:srgbClr val="C00000"/>
                </a:solidFill>
                <a:cs typeface="Arial" pitchFamily="34" charset="0"/>
              </a:rPr>
              <a:t> </a:t>
            </a:r>
            <a:r>
              <a:rPr lang="en-GB" sz="2000" b="1" dirty="0" err="1" smtClean="0">
                <a:solidFill>
                  <a:srgbClr val="C00000"/>
                </a:solidFill>
                <a:cs typeface="Arial" pitchFamily="34" charset="0"/>
              </a:rPr>
              <a:t>më</a:t>
            </a:r>
            <a:r>
              <a:rPr lang="en-GB" sz="2000" b="1" dirty="0" smtClean="0">
                <a:solidFill>
                  <a:srgbClr val="C00000"/>
                </a:solidFill>
                <a:cs typeface="Arial" pitchFamily="34" charset="0"/>
              </a:rPr>
              <a:t> </a:t>
            </a:r>
            <a:r>
              <a:rPr lang="en-GB" sz="2000" b="1" dirty="0" err="1" smtClean="0">
                <a:solidFill>
                  <a:srgbClr val="C00000"/>
                </a:solidFill>
                <a:cs typeface="Arial" pitchFamily="34" charset="0"/>
              </a:rPr>
              <a:t>keq</a:t>
            </a:r>
            <a:r>
              <a:rPr lang="en-GB" sz="2000" b="1" dirty="0" smtClean="0">
                <a:solidFill>
                  <a:srgbClr val="C00000"/>
                </a:solidFill>
                <a:cs typeface="Arial" pitchFamily="34" charset="0"/>
              </a:rPr>
              <a:t>, </a:t>
            </a:r>
            <a:r>
              <a:rPr lang="en-GB" sz="2000" b="1" dirty="0" err="1" smtClean="0">
                <a:solidFill>
                  <a:srgbClr val="C00000"/>
                </a:solidFill>
                <a:cs typeface="Arial" pitchFamily="34" charset="0"/>
              </a:rPr>
              <a:t>braktisje</a:t>
            </a:r>
            <a:r>
              <a:rPr lang="en-GB" sz="2000" b="1" dirty="0" smtClean="0">
                <a:solidFill>
                  <a:srgbClr val="C00000"/>
                </a:solidFill>
                <a:cs typeface="Arial" pitchFamily="34" charset="0"/>
              </a:rPr>
              <a:t> e </a:t>
            </a:r>
            <a:r>
              <a:rPr lang="en-GB" sz="2000" b="1" dirty="0" err="1" smtClean="0">
                <a:solidFill>
                  <a:srgbClr val="C00000"/>
                </a:solidFill>
                <a:cs typeface="Arial" pitchFamily="34" charset="0"/>
              </a:rPr>
              <a:t>landfillit</a:t>
            </a:r>
            <a:r>
              <a:rPr lang="en-GB" sz="2000" b="1" dirty="0" smtClean="0">
                <a:solidFill>
                  <a:srgbClr val="C00000"/>
                </a:solidFill>
                <a:cs typeface="Arial" pitchFamily="34" charset="0"/>
              </a:rPr>
              <a:t> </a:t>
            </a:r>
            <a:r>
              <a:rPr lang="en-GB" sz="2000" b="1" dirty="0" err="1" smtClean="0">
                <a:solidFill>
                  <a:srgbClr val="C00000"/>
                </a:solidFill>
                <a:cs typeface="Arial" pitchFamily="34" charset="0"/>
              </a:rPr>
              <a:t>nga</a:t>
            </a:r>
            <a:r>
              <a:rPr lang="en-GB" sz="2000" b="1" dirty="0" smtClean="0">
                <a:solidFill>
                  <a:srgbClr val="C00000"/>
                </a:solidFill>
                <a:cs typeface="Arial" pitchFamily="34" charset="0"/>
              </a:rPr>
              <a:t> </a:t>
            </a:r>
            <a:r>
              <a:rPr lang="en-GB" sz="2000" b="1" dirty="0" err="1" smtClean="0">
                <a:solidFill>
                  <a:srgbClr val="C00000"/>
                </a:solidFill>
                <a:cs typeface="Arial" pitchFamily="34" charset="0"/>
              </a:rPr>
              <a:t>kompania</a:t>
            </a:r>
            <a:r>
              <a:rPr lang="en-GB" sz="2000" b="1" dirty="0" smtClean="0">
                <a:solidFill>
                  <a:srgbClr val="C00000"/>
                </a:solidFill>
                <a:cs typeface="Arial" pitchFamily="34" charset="0"/>
              </a:rPr>
              <a:t> </a:t>
            </a:r>
            <a:r>
              <a:rPr lang="en-GB" sz="2000" b="1" dirty="0" err="1" smtClean="0">
                <a:solidFill>
                  <a:srgbClr val="C00000"/>
                </a:solidFill>
                <a:cs typeface="Arial" pitchFamily="34" charset="0"/>
              </a:rPr>
              <a:t>operuese</a:t>
            </a:r>
            <a:r>
              <a:rPr lang="en-GB" sz="2000" b="1" dirty="0" smtClean="0">
                <a:solidFill>
                  <a:srgbClr val="C00000"/>
                </a:solidFill>
                <a:cs typeface="Arial" pitchFamily="34" charset="0"/>
              </a:rPr>
              <a:t>,  </a:t>
            </a:r>
            <a:r>
              <a:rPr lang="en-GB" sz="2000" b="1" dirty="0" err="1" smtClean="0">
                <a:solidFill>
                  <a:srgbClr val="C00000"/>
                </a:solidFill>
                <a:cs typeface="Arial" pitchFamily="34" charset="0"/>
              </a:rPr>
              <a:t>mund</a:t>
            </a:r>
            <a:r>
              <a:rPr lang="en-GB" sz="2000" b="1" dirty="0" smtClean="0">
                <a:solidFill>
                  <a:srgbClr val="C00000"/>
                </a:solidFill>
                <a:cs typeface="Arial" pitchFamily="34" charset="0"/>
              </a:rPr>
              <a:t> ta </a:t>
            </a:r>
            <a:r>
              <a:rPr lang="en-GB" sz="2000" b="1" dirty="0" err="1" smtClean="0">
                <a:solidFill>
                  <a:srgbClr val="C00000"/>
                </a:solidFill>
                <a:cs typeface="Arial" pitchFamily="34" charset="0"/>
              </a:rPr>
              <a:t>ekspozojë</a:t>
            </a:r>
            <a:r>
              <a:rPr lang="en-GB" sz="2000" b="1" dirty="0" smtClean="0">
                <a:solidFill>
                  <a:srgbClr val="C00000"/>
                </a:solidFill>
                <a:cs typeface="Arial" pitchFamily="34" charset="0"/>
              </a:rPr>
              <a:t> </a:t>
            </a:r>
            <a:r>
              <a:rPr lang="en-GB" sz="2000" b="1" dirty="0" err="1" smtClean="0">
                <a:solidFill>
                  <a:srgbClr val="C00000"/>
                </a:solidFill>
                <a:cs typeface="Arial" pitchFamily="34" charset="0"/>
              </a:rPr>
              <a:t>mjedisin</a:t>
            </a:r>
            <a:r>
              <a:rPr lang="en-GB" sz="2000" b="1" dirty="0" smtClean="0">
                <a:solidFill>
                  <a:srgbClr val="C00000"/>
                </a:solidFill>
                <a:cs typeface="Arial" pitchFamily="34" charset="0"/>
              </a:rPr>
              <a:t> </a:t>
            </a:r>
            <a:r>
              <a:rPr lang="en-GB" sz="2000" b="1" dirty="0" err="1" smtClean="0">
                <a:solidFill>
                  <a:srgbClr val="C00000"/>
                </a:solidFill>
                <a:cs typeface="Arial" pitchFamily="34" charset="0"/>
              </a:rPr>
              <a:t>dhe</a:t>
            </a:r>
            <a:r>
              <a:rPr lang="en-GB" sz="2000" b="1" dirty="0" smtClean="0">
                <a:solidFill>
                  <a:srgbClr val="C00000"/>
                </a:solidFill>
                <a:cs typeface="Arial" pitchFamily="34" charset="0"/>
              </a:rPr>
              <a:t> </a:t>
            </a:r>
            <a:r>
              <a:rPr lang="en-GB" sz="2000" b="1" dirty="0" err="1" smtClean="0">
                <a:solidFill>
                  <a:srgbClr val="C00000"/>
                </a:solidFill>
                <a:cs typeface="Arial" pitchFamily="34" charset="0"/>
              </a:rPr>
              <a:t>popullsinë</a:t>
            </a:r>
            <a:r>
              <a:rPr lang="en-GB" sz="2000" b="1" dirty="0" smtClean="0">
                <a:solidFill>
                  <a:srgbClr val="C00000"/>
                </a:solidFill>
                <a:cs typeface="Arial" pitchFamily="34" charset="0"/>
              </a:rPr>
              <a:t> </a:t>
            </a:r>
            <a:r>
              <a:rPr lang="en-GB" sz="2000" b="1" dirty="0" err="1" smtClean="0">
                <a:solidFill>
                  <a:srgbClr val="C00000"/>
                </a:solidFill>
                <a:cs typeface="Arial" pitchFamily="34" charset="0"/>
              </a:rPr>
              <a:t>ndaj</a:t>
            </a:r>
            <a:r>
              <a:rPr lang="en-GB" sz="2000" b="1" dirty="0" smtClean="0">
                <a:solidFill>
                  <a:srgbClr val="C00000"/>
                </a:solidFill>
                <a:cs typeface="Arial" pitchFamily="34" charset="0"/>
              </a:rPr>
              <a:t> </a:t>
            </a:r>
            <a:r>
              <a:rPr lang="en-GB" sz="2000" b="1" dirty="0" err="1" smtClean="0">
                <a:solidFill>
                  <a:srgbClr val="C00000"/>
                </a:solidFill>
                <a:cs typeface="Arial" pitchFamily="34" charset="0"/>
              </a:rPr>
              <a:t>një</a:t>
            </a:r>
            <a:r>
              <a:rPr lang="en-GB" sz="2000" b="1" dirty="0" smtClean="0">
                <a:solidFill>
                  <a:srgbClr val="C00000"/>
                </a:solidFill>
                <a:cs typeface="Arial" pitchFamily="34" charset="0"/>
              </a:rPr>
              <a:t> </a:t>
            </a:r>
            <a:r>
              <a:rPr lang="en-GB" sz="2000" b="1" dirty="0" err="1" smtClean="0">
                <a:solidFill>
                  <a:srgbClr val="C00000"/>
                </a:solidFill>
                <a:cs typeface="Arial" pitchFamily="34" charset="0"/>
              </a:rPr>
              <a:t>rreziku</a:t>
            </a:r>
            <a:r>
              <a:rPr lang="en-GB" sz="2000" b="1" dirty="0" smtClean="0">
                <a:solidFill>
                  <a:srgbClr val="C00000"/>
                </a:solidFill>
                <a:cs typeface="Arial" pitchFamily="34" charset="0"/>
              </a:rPr>
              <a:t> </a:t>
            </a:r>
            <a:r>
              <a:rPr lang="en-GB" sz="2000" b="1" dirty="0" err="1" smtClean="0">
                <a:solidFill>
                  <a:srgbClr val="C00000"/>
                </a:solidFill>
                <a:cs typeface="Arial" pitchFamily="34" charset="0"/>
              </a:rPr>
              <a:t>më</a:t>
            </a:r>
            <a:r>
              <a:rPr lang="en-GB" sz="2000" b="1" dirty="0" smtClean="0">
                <a:solidFill>
                  <a:srgbClr val="C00000"/>
                </a:solidFill>
                <a:cs typeface="Arial" pitchFamily="34" charset="0"/>
              </a:rPr>
              <a:t> </a:t>
            </a:r>
            <a:r>
              <a:rPr lang="en-GB" sz="2000" b="1" dirty="0" err="1" smtClean="0">
                <a:solidFill>
                  <a:srgbClr val="C00000"/>
                </a:solidFill>
                <a:cs typeface="Arial" pitchFamily="34" charset="0"/>
              </a:rPr>
              <a:t>të</a:t>
            </a:r>
            <a:r>
              <a:rPr lang="en-GB" sz="2000" b="1" dirty="0" smtClean="0">
                <a:solidFill>
                  <a:srgbClr val="C00000"/>
                </a:solidFill>
                <a:cs typeface="Arial" pitchFamily="34" charset="0"/>
              </a:rPr>
              <a:t> </a:t>
            </a:r>
            <a:r>
              <a:rPr lang="en-GB" sz="2000" b="1" dirty="0" err="1" smtClean="0">
                <a:solidFill>
                  <a:srgbClr val="C00000"/>
                </a:solidFill>
                <a:cs typeface="Arial" pitchFamily="34" charset="0"/>
              </a:rPr>
              <a:t>madh</a:t>
            </a:r>
            <a:endParaRPr lang="en-GB" sz="2000" b="1" dirty="0">
              <a:solidFill>
                <a:srgbClr val="C00000"/>
              </a:solidFill>
              <a:cs typeface="Arial" pitchFamily="34" charset="0"/>
            </a:endParaRPr>
          </a:p>
          <a:p>
            <a:pPr>
              <a:lnSpc>
                <a:spcPct val="130000"/>
              </a:lnSpc>
              <a:spcBef>
                <a:spcPts val="1000"/>
              </a:spcBef>
              <a:buFont typeface="Times" pitchFamily="18" charset="0"/>
              <a:buChar char="•"/>
            </a:pPr>
            <a:endParaRPr lang="en-GB" sz="2000" dirty="0">
              <a:cs typeface="Arial" pitchFamily="34" charset="0"/>
            </a:endParaRPr>
          </a:p>
        </p:txBody>
      </p:sp>
      <p:pic>
        <p:nvPicPr>
          <p:cNvPr id="5" name="Picture"/>
          <p:cNvPicPr/>
          <p:nvPr/>
        </p:nvPicPr>
        <p:blipFill>
          <a:blip r:embed="rId2"/>
          <a:stretch>
            <a:fillRect/>
          </a:stretch>
        </p:blipFill>
        <p:spPr bwMode="auto">
          <a:xfrm>
            <a:off x="7668344" y="1052736"/>
            <a:ext cx="1206500" cy="231775"/>
          </a:xfrm>
          <a:prstGeom prst="rect">
            <a:avLst/>
          </a:prstGeom>
          <a:noFill/>
          <a:ln w="9525">
            <a:noFill/>
            <a:miter lim="800000"/>
            <a:headEnd/>
            <a:tailEnd/>
          </a:ln>
        </p:spPr>
      </p:pic>
      <p:sp>
        <p:nvSpPr>
          <p:cNvPr id="6" name="Text Box 6"/>
          <p:cNvSpPr txBox="1">
            <a:spLocks noChangeArrowheads="1"/>
          </p:cNvSpPr>
          <p:nvPr/>
        </p:nvSpPr>
        <p:spPr bwMode="auto">
          <a:xfrm>
            <a:off x="6012159" y="1235447"/>
            <a:ext cx="3024335" cy="4929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a:defRPr sz="1600">
                <a:solidFill>
                  <a:schemeClr val="tx1"/>
                </a:solidFill>
                <a:latin typeface="Arial" pitchFamily="34" charset="0"/>
                <a:ea typeface="MS PGothic" pitchFamily="34" charset="-128"/>
              </a:defRPr>
            </a:lvl1pPr>
            <a:lvl2pPr marL="742950" indent="-285750">
              <a:defRPr sz="16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marL="0" indent="0">
              <a:lnSpc>
                <a:spcPct val="130000"/>
              </a:lnSpc>
              <a:spcBef>
                <a:spcPct val="20000"/>
              </a:spcBef>
            </a:pPr>
            <a:r>
              <a:rPr lang="en-GB" sz="2000" b="1" dirty="0" err="1" smtClean="0">
                <a:solidFill>
                  <a:srgbClr val="C00000"/>
                </a:solidFill>
                <a:cs typeface="Arial" pitchFamily="34" charset="0"/>
              </a:rPr>
              <a:t>Rreziqet</a:t>
            </a:r>
            <a:r>
              <a:rPr lang="en-GB" sz="2000" b="1" dirty="0" smtClean="0">
                <a:solidFill>
                  <a:srgbClr val="C00000"/>
                </a:solidFill>
                <a:cs typeface="Arial" pitchFamily="34" charset="0"/>
              </a:rPr>
              <a:t> </a:t>
            </a:r>
            <a:r>
              <a:rPr lang="en-GB" sz="2000" b="1" dirty="0" err="1" smtClean="0">
                <a:solidFill>
                  <a:srgbClr val="C00000"/>
                </a:solidFill>
                <a:cs typeface="Arial" pitchFamily="34" charset="0"/>
              </a:rPr>
              <a:t>kryesore</a:t>
            </a:r>
            <a:r>
              <a:rPr lang="en-GB" sz="2000" b="1" dirty="0" smtClean="0">
                <a:solidFill>
                  <a:srgbClr val="C00000"/>
                </a:solidFill>
                <a:cs typeface="Arial" pitchFamily="34" charset="0"/>
              </a:rPr>
              <a:t>: </a:t>
            </a:r>
          </a:p>
          <a:p>
            <a:pPr marL="263525" indent="-263525">
              <a:spcBef>
                <a:spcPts val="1000"/>
              </a:spcBef>
              <a:buFont typeface="Wingdings" panose="05000000000000000000" pitchFamily="2" charset="2"/>
              <a:buChar char="Ø"/>
            </a:pPr>
            <a:r>
              <a:rPr lang="en-GB" sz="2000" dirty="0" err="1" smtClean="0">
                <a:cs typeface="Arial" pitchFamily="34" charset="0"/>
              </a:rPr>
              <a:t>Nevojë</a:t>
            </a:r>
            <a:r>
              <a:rPr lang="en-GB" sz="2000" dirty="0" smtClean="0">
                <a:cs typeface="Arial" pitchFamily="34" charset="0"/>
              </a:rPr>
              <a:t> </a:t>
            </a:r>
            <a:r>
              <a:rPr lang="en-GB" sz="2000" dirty="0" err="1" smtClean="0">
                <a:cs typeface="Arial" pitchFamily="34" charset="0"/>
              </a:rPr>
              <a:t>të</a:t>
            </a:r>
            <a:r>
              <a:rPr lang="en-GB" sz="2000" dirty="0" smtClean="0">
                <a:cs typeface="Arial" pitchFamily="34" charset="0"/>
              </a:rPr>
              <a:t> </a:t>
            </a:r>
            <a:r>
              <a:rPr lang="en-GB" sz="2000" dirty="0" err="1" smtClean="0">
                <a:cs typeface="Arial" pitchFamily="34" charset="0"/>
              </a:rPr>
              <a:t>planifikohet</a:t>
            </a:r>
            <a:r>
              <a:rPr lang="en-GB" sz="2000" dirty="0" smtClean="0">
                <a:cs typeface="Arial" pitchFamily="34" charset="0"/>
              </a:rPr>
              <a:t> </a:t>
            </a:r>
            <a:r>
              <a:rPr lang="en-GB" sz="2000" dirty="0" err="1" smtClean="0">
                <a:cs typeface="Arial" pitchFamily="34" charset="0"/>
              </a:rPr>
              <a:t>dhe</a:t>
            </a:r>
            <a:r>
              <a:rPr lang="en-GB" sz="2000" dirty="0" smtClean="0">
                <a:cs typeface="Arial" pitchFamily="34" charset="0"/>
              </a:rPr>
              <a:t> </a:t>
            </a:r>
            <a:r>
              <a:rPr lang="en-GB" sz="2000" dirty="0" err="1" smtClean="0">
                <a:cs typeface="Arial" pitchFamily="34" charset="0"/>
              </a:rPr>
              <a:t>investohet</a:t>
            </a:r>
            <a:r>
              <a:rPr lang="en-GB" sz="2000" dirty="0" smtClean="0">
                <a:cs typeface="Arial" pitchFamily="34" charset="0"/>
              </a:rPr>
              <a:t> </a:t>
            </a:r>
            <a:r>
              <a:rPr lang="en-GB" sz="2000" dirty="0" err="1" smtClean="0">
                <a:cs typeface="Arial" pitchFamily="34" charset="0"/>
              </a:rPr>
              <a:t>për</a:t>
            </a:r>
            <a:r>
              <a:rPr lang="en-GB" sz="2000" dirty="0" smtClean="0">
                <a:cs typeface="Arial" pitchFamily="34" charset="0"/>
              </a:rPr>
              <a:t> </a:t>
            </a:r>
            <a:r>
              <a:rPr lang="en-GB" sz="2000" dirty="0" err="1" smtClean="0">
                <a:cs typeface="Arial" pitchFamily="34" charset="0"/>
              </a:rPr>
              <a:t>hapin</a:t>
            </a:r>
            <a:r>
              <a:rPr lang="en-GB" sz="2000" dirty="0" smtClean="0">
                <a:cs typeface="Arial" pitchFamily="34" charset="0"/>
              </a:rPr>
              <a:t> e </a:t>
            </a:r>
            <a:r>
              <a:rPr lang="en-GB" sz="2000" dirty="0" err="1" smtClean="0">
                <a:cs typeface="Arial" pitchFamily="34" charset="0"/>
              </a:rPr>
              <a:t>ardhshëm</a:t>
            </a:r>
            <a:endParaRPr lang="en-GB" sz="2000" dirty="0" smtClean="0">
              <a:cs typeface="Arial" pitchFamily="34" charset="0"/>
            </a:endParaRPr>
          </a:p>
          <a:p>
            <a:pPr marL="263525" indent="-263525">
              <a:spcBef>
                <a:spcPts val="1000"/>
              </a:spcBef>
              <a:buFont typeface="Wingdings" panose="05000000000000000000" pitchFamily="2" charset="2"/>
              <a:buChar char="Ø"/>
            </a:pPr>
            <a:r>
              <a:rPr lang="en-GB" sz="2000" b="1" dirty="0" err="1" smtClean="0">
                <a:solidFill>
                  <a:srgbClr val="C00000"/>
                </a:solidFill>
                <a:cs typeface="Arial" pitchFamily="34" charset="0"/>
              </a:rPr>
              <a:t>Ndalim</a:t>
            </a:r>
            <a:r>
              <a:rPr lang="en-GB" sz="2000" b="1" dirty="0" smtClean="0">
                <a:solidFill>
                  <a:srgbClr val="C00000"/>
                </a:solidFill>
                <a:cs typeface="Arial" pitchFamily="34" charset="0"/>
              </a:rPr>
              <a:t> i </a:t>
            </a:r>
            <a:r>
              <a:rPr lang="en-GB" sz="2000" b="1" dirty="0" err="1" smtClean="0">
                <a:solidFill>
                  <a:srgbClr val="C00000"/>
                </a:solidFill>
                <a:cs typeface="Arial" pitchFamily="34" charset="0"/>
              </a:rPr>
              <a:t>operimit</a:t>
            </a:r>
            <a:endParaRPr lang="en-GB" sz="2000" b="1" dirty="0" smtClean="0">
              <a:solidFill>
                <a:srgbClr val="C00000"/>
              </a:solidFill>
              <a:cs typeface="Arial" pitchFamily="34" charset="0"/>
            </a:endParaRPr>
          </a:p>
          <a:p>
            <a:pPr marL="263525" indent="-263525">
              <a:spcBef>
                <a:spcPts val="1000"/>
              </a:spcBef>
              <a:buFont typeface="Wingdings" panose="05000000000000000000" pitchFamily="2" charset="2"/>
              <a:buChar char="Ø"/>
            </a:pPr>
            <a:r>
              <a:rPr lang="en-GB" sz="2000" dirty="0" err="1" smtClean="0">
                <a:cs typeface="Arial" pitchFamily="34" charset="0"/>
              </a:rPr>
              <a:t>Paqëndrueshmëri</a:t>
            </a:r>
            <a:r>
              <a:rPr lang="en-GB" sz="2000" dirty="0" smtClean="0">
                <a:cs typeface="Arial" pitchFamily="34" charset="0"/>
              </a:rPr>
              <a:t> </a:t>
            </a:r>
            <a:r>
              <a:rPr lang="en-GB" sz="2000" dirty="0" err="1" smtClean="0">
                <a:cs typeface="Arial" pitchFamily="34" charset="0"/>
              </a:rPr>
              <a:t>dhe</a:t>
            </a:r>
            <a:r>
              <a:rPr lang="en-GB" sz="2000" dirty="0" smtClean="0">
                <a:cs typeface="Arial" pitchFamily="34" charset="0"/>
              </a:rPr>
              <a:t> </a:t>
            </a:r>
            <a:r>
              <a:rPr lang="en-GB" sz="2000" dirty="0" err="1" smtClean="0">
                <a:solidFill>
                  <a:srgbClr val="C00000"/>
                </a:solidFill>
                <a:cs typeface="Arial" pitchFamily="34" charset="0"/>
              </a:rPr>
              <a:t>rrëshqitje</a:t>
            </a:r>
            <a:r>
              <a:rPr lang="en-GB" sz="2000" dirty="0" smtClean="0">
                <a:solidFill>
                  <a:srgbClr val="C00000"/>
                </a:solidFill>
                <a:cs typeface="Arial" pitchFamily="34" charset="0"/>
              </a:rPr>
              <a:t> e </a:t>
            </a:r>
            <a:r>
              <a:rPr lang="en-GB" sz="2000" dirty="0" err="1" smtClean="0">
                <a:solidFill>
                  <a:srgbClr val="C00000"/>
                </a:solidFill>
                <a:cs typeface="Arial" pitchFamily="34" charset="0"/>
              </a:rPr>
              <a:t>rrezikshme</a:t>
            </a:r>
            <a:r>
              <a:rPr lang="en-GB" sz="2000" dirty="0" smtClean="0">
                <a:solidFill>
                  <a:srgbClr val="C00000"/>
                </a:solidFill>
                <a:cs typeface="Arial" pitchFamily="34" charset="0"/>
              </a:rPr>
              <a:t> e </a:t>
            </a:r>
            <a:r>
              <a:rPr lang="en-GB" sz="2000" dirty="0" err="1" smtClean="0">
                <a:solidFill>
                  <a:srgbClr val="C00000"/>
                </a:solidFill>
                <a:cs typeface="Arial" pitchFamily="34" charset="0"/>
              </a:rPr>
              <a:t>mbeturinave</a:t>
            </a:r>
            <a:endParaRPr lang="en-GB" sz="2000" dirty="0" smtClean="0">
              <a:solidFill>
                <a:srgbClr val="C00000"/>
              </a:solidFill>
              <a:cs typeface="Arial" pitchFamily="34" charset="0"/>
            </a:endParaRPr>
          </a:p>
          <a:p>
            <a:pPr marL="263525" indent="-263525">
              <a:spcBef>
                <a:spcPts val="1000"/>
              </a:spcBef>
              <a:buFont typeface="Wingdings" panose="05000000000000000000" pitchFamily="2" charset="2"/>
              <a:buChar char="Ø"/>
            </a:pPr>
            <a:r>
              <a:rPr lang="en-GB" sz="2000" dirty="0" err="1" smtClean="0">
                <a:cs typeface="Arial" pitchFamily="34" charset="0"/>
              </a:rPr>
              <a:t>S’ka</a:t>
            </a:r>
            <a:r>
              <a:rPr lang="en-GB" sz="2000" dirty="0" smtClean="0">
                <a:cs typeface="Arial" pitchFamily="34" charset="0"/>
              </a:rPr>
              <a:t> </a:t>
            </a:r>
            <a:r>
              <a:rPr lang="en-GB" sz="2000" dirty="0" err="1" smtClean="0">
                <a:cs typeface="Arial" pitchFamily="34" charset="0"/>
              </a:rPr>
              <a:t>trajtim</a:t>
            </a:r>
            <a:r>
              <a:rPr lang="en-GB" sz="2000" dirty="0" smtClean="0">
                <a:cs typeface="Arial" pitchFamily="34" charset="0"/>
              </a:rPr>
              <a:t> </a:t>
            </a:r>
            <a:r>
              <a:rPr lang="en-GB" sz="2000" dirty="0" err="1" smtClean="0">
                <a:cs typeface="Arial" pitchFamily="34" charset="0"/>
              </a:rPr>
              <a:t>të</a:t>
            </a:r>
            <a:r>
              <a:rPr lang="en-GB" sz="2000" dirty="0" smtClean="0">
                <a:cs typeface="Arial" pitchFamily="34" charset="0"/>
              </a:rPr>
              <a:t> </a:t>
            </a:r>
            <a:r>
              <a:rPr lang="en-GB" sz="2000" dirty="0" err="1" smtClean="0">
                <a:cs typeface="Arial" pitchFamily="34" charset="0"/>
              </a:rPr>
              <a:t>ujit</a:t>
            </a:r>
            <a:r>
              <a:rPr lang="en-GB" sz="2000" dirty="0" smtClean="0">
                <a:cs typeface="Arial" pitchFamily="34" charset="0"/>
              </a:rPr>
              <a:t> </a:t>
            </a:r>
            <a:r>
              <a:rPr lang="en-GB" sz="2000" dirty="0" err="1" smtClean="0">
                <a:cs typeface="Arial" pitchFamily="34" charset="0"/>
              </a:rPr>
              <a:t>dhe</a:t>
            </a:r>
            <a:r>
              <a:rPr lang="en-GB" sz="2000" dirty="0" smtClean="0">
                <a:cs typeface="Arial" pitchFamily="34" charset="0"/>
              </a:rPr>
              <a:t> </a:t>
            </a:r>
            <a:r>
              <a:rPr lang="en-GB" sz="2000" dirty="0" err="1" smtClean="0">
                <a:cs typeface="Arial" pitchFamily="34" charset="0"/>
              </a:rPr>
              <a:t>gazit</a:t>
            </a:r>
            <a:r>
              <a:rPr lang="en-GB" sz="2000" dirty="0" smtClean="0">
                <a:cs typeface="Arial" pitchFamily="34" charset="0"/>
              </a:rPr>
              <a:t>, </a:t>
            </a:r>
            <a:r>
              <a:rPr lang="en-GB" sz="2000" dirty="0" err="1" smtClean="0">
                <a:cs typeface="Arial" pitchFamily="34" charset="0"/>
              </a:rPr>
              <a:t>paqëndrueshmëri</a:t>
            </a:r>
            <a:r>
              <a:rPr lang="en-GB" sz="2000" dirty="0" smtClean="0">
                <a:cs typeface="Arial" pitchFamily="34" charset="0"/>
              </a:rPr>
              <a:t>, </a:t>
            </a:r>
            <a:r>
              <a:rPr lang="en-GB" sz="2000" dirty="0" err="1" smtClean="0">
                <a:cs typeface="Arial" pitchFamily="34" charset="0"/>
              </a:rPr>
              <a:t>infiltrim</a:t>
            </a:r>
            <a:r>
              <a:rPr lang="en-GB" sz="2000" dirty="0" smtClean="0">
                <a:cs typeface="Arial" pitchFamily="34" charset="0"/>
              </a:rPr>
              <a:t> i </a:t>
            </a:r>
            <a:r>
              <a:rPr lang="en-GB" sz="2000" dirty="0" err="1" smtClean="0">
                <a:cs typeface="Arial" pitchFamily="34" charset="0"/>
              </a:rPr>
              <a:t>lartë</a:t>
            </a:r>
            <a:endParaRPr lang="en-GB" sz="1800" b="1" dirty="0" smtClean="0"/>
          </a:p>
        </p:txBody>
      </p:sp>
    </p:spTree>
    <p:extLst>
      <p:ext uri="{BB962C8B-B14F-4D97-AF65-F5344CB8AC3E}">
        <p14:creationId xmlns:p14="http://schemas.microsoft.com/office/powerpoint/2010/main" val="2201854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199"/>
            <a:ext cx="6876256" cy="827312"/>
          </a:xfrm>
        </p:spPr>
        <p:txBody>
          <a:bodyPr/>
          <a:lstStyle/>
          <a:p>
            <a:r>
              <a:rPr lang="en-US" sz="2800" dirty="0" err="1" smtClean="0"/>
              <a:t>Planimetri</a:t>
            </a:r>
            <a:r>
              <a:rPr lang="en-US" sz="2800" dirty="0" smtClean="0"/>
              <a:t> e </a:t>
            </a:r>
            <a:r>
              <a:rPr lang="en-US" sz="2800" dirty="0" err="1" smtClean="0"/>
              <a:t>landfillit</a:t>
            </a:r>
            <a:r>
              <a:rPr lang="en-US" sz="2800" dirty="0" smtClean="0"/>
              <a:t>: </a:t>
            </a:r>
            <a:r>
              <a:rPr lang="en-US" sz="2800" dirty="0" err="1" smtClean="0"/>
              <a:t>situata</a:t>
            </a:r>
            <a:r>
              <a:rPr lang="en-US" sz="2800" dirty="0" smtClean="0"/>
              <a:t> </a:t>
            </a:r>
            <a:r>
              <a:rPr lang="en-US" sz="2800" dirty="0" err="1" smtClean="0"/>
              <a:t>teknike</a:t>
            </a:r>
            <a:r>
              <a:rPr lang="en-US" sz="2800" dirty="0" smtClean="0"/>
              <a:t> e </a:t>
            </a:r>
            <a:r>
              <a:rPr lang="en-US" sz="2800" dirty="0" err="1" smtClean="0"/>
              <a:t>Bushatit</a:t>
            </a:r>
            <a:endParaRPr lang="en-US" sz="2800" dirty="0"/>
          </a:p>
        </p:txBody>
      </p:sp>
      <p:sp>
        <p:nvSpPr>
          <p:cNvPr id="52" name="Freeform 51"/>
          <p:cNvSpPr/>
          <p:nvPr/>
        </p:nvSpPr>
        <p:spPr bwMode="auto">
          <a:xfrm>
            <a:off x="2068811" y="2106853"/>
            <a:ext cx="4445298" cy="2159655"/>
          </a:xfrm>
          <a:custGeom>
            <a:avLst/>
            <a:gdLst>
              <a:gd name="connsiteX0" fmla="*/ 2032 w 4446291"/>
              <a:gd name="connsiteY0" fmla="*/ 79034 h 2160353"/>
              <a:gd name="connsiteX1" fmla="*/ 177292 w 4446291"/>
              <a:gd name="connsiteY1" fmla="*/ 841034 h 2160353"/>
              <a:gd name="connsiteX2" fmla="*/ 634492 w 4446291"/>
              <a:gd name="connsiteY2" fmla="*/ 1084874 h 2160353"/>
              <a:gd name="connsiteX3" fmla="*/ 1480312 w 4446291"/>
              <a:gd name="connsiteY3" fmla="*/ 1724954 h 2160353"/>
              <a:gd name="connsiteX4" fmla="*/ 2417572 w 4446291"/>
              <a:gd name="connsiteY4" fmla="*/ 2159294 h 2160353"/>
              <a:gd name="connsiteX5" fmla="*/ 3103372 w 4446291"/>
              <a:gd name="connsiteY5" fmla="*/ 1785914 h 2160353"/>
              <a:gd name="connsiteX6" fmla="*/ 4292092 w 4446291"/>
              <a:gd name="connsiteY6" fmla="*/ 208574 h 2160353"/>
              <a:gd name="connsiteX7" fmla="*/ 4398772 w 4446291"/>
              <a:gd name="connsiteY7" fmla="*/ 101894 h 2160353"/>
              <a:gd name="connsiteX8" fmla="*/ 3987292 w 4446291"/>
              <a:gd name="connsiteY8" fmla="*/ 94274 h 2160353"/>
              <a:gd name="connsiteX9" fmla="*/ 3431032 w 4446291"/>
              <a:gd name="connsiteY9" fmla="*/ 40934 h 2160353"/>
              <a:gd name="connsiteX10" fmla="*/ 3171952 w 4446291"/>
              <a:gd name="connsiteY10" fmla="*/ 109514 h 2160353"/>
              <a:gd name="connsiteX11" fmla="*/ 2996692 w 4446291"/>
              <a:gd name="connsiteY11" fmla="*/ 79034 h 2160353"/>
              <a:gd name="connsiteX12" fmla="*/ 2798572 w 4446291"/>
              <a:gd name="connsiteY12" fmla="*/ 86654 h 2160353"/>
              <a:gd name="connsiteX13" fmla="*/ 2585212 w 4446291"/>
              <a:gd name="connsiteY13" fmla="*/ 86654 h 2160353"/>
              <a:gd name="connsiteX14" fmla="*/ 2295652 w 4446291"/>
              <a:gd name="connsiteY14" fmla="*/ 63794 h 2160353"/>
              <a:gd name="connsiteX15" fmla="*/ 1670812 w 4446291"/>
              <a:gd name="connsiteY15" fmla="*/ 40934 h 2160353"/>
              <a:gd name="connsiteX16" fmla="*/ 1465072 w 4446291"/>
              <a:gd name="connsiteY16" fmla="*/ 101894 h 2160353"/>
              <a:gd name="connsiteX17" fmla="*/ 1038352 w 4446291"/>
              <a:gd name="connsiteY17" fmla="*/ 48554 h 2160353"/>
              <a:gd name="connsiteX18" fmla="*/ 672592 w 4446291"/>
              <a:gd name="connsiteY18" fmla="*/ 94274 h 2160353"/>
              <a:gd name="connsiteX19" fmla="*/ 276352 w 4446291"/>
              <a:gd name="connsiteY19" fmla="*/ 25694 h 2160353"/>
              <a:gd name="connsiteX20" fmla="*/ 2032 w 4446291"/>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5298"/>
              <a:gd name="connsiteY0" fmla="*/ 79034 h 2159655"/>
              <a:gd name="connsiteX1" fmla="*/ 179089 w 4445298"/>
              <a:gd name="connsiteY1" fmla="*/ 841034 h 2159655"/>
              <a:gd name="connsiteX2" fmla="*/ 636289 w 4445298"/>
              <a:gd name="connsiteY2" fmla="*/ 1084874 h 2159655"/>
              <a:gd name="connsiteX3" fmla="*/ 1482109 w 4445298"/>
              <a:gd name="connsiteY3" fmla="*/ 1724954 h 2159655"/>
              <a:gd name="connsiteX4" fmla="*/ 2419369 w 4445298"/>
              <a:gd name="connsiteY4" fmla="*/ 2159294 h 2159655"/>
              <a:gd name="connsiteX5" fmla="*/ 3155657 w 4445298"/>
              <a:gd name="connsiteY5" fmla="*/ 1763474 h 2159655"/>
              <a:gd name="connsiteX6" fmla="*/ 4293889 w 4445298"/>
              <a:gd name="connsiteY6" fmla="*/ 208574 h 2159655"/>
              <a:gd name="connsiteX7" fmla="*/ 4400569 w 4445298"/>
              <a:gd name="connsiteY7" fmla="*/ 101894 h 2159655"/>
              <a:gd name="connsiteX8" fmla="*/ 3989089 w 4445298"/>
              <a:gd name="connsiteY8" fmla="*/ 94274 h 2159655"/>
              <a:gd name="connsiteX9" fmla="*/ 3432829 w 4445298"/>
              <a:gd name="connsiteY9" fmla="*/ 40934 h 2159655"/>
              <a:gd name="connsiteX10" fmla="*/ 3173749 w 4445298"/>
              <a:gd name="connsiteY10" fmla="*/ 109514 h 2159655"/>
              <a:gd name="connsiteX11" fmla="*/ 2998489 w 4445298"/>
              <a:gd name="connsiteY11" fmla="*/ 79034 h 2159655"/>
              <a:gd name="connsiteX12" fmla="*/ 2800369 w 4445298"/>
              <a:gd name="connsiteY12" fmla="*/ 86654 h 2159655"/>
              <a:gd name="connsiteX13" fmla="*/ 2587009 w 4445298"/>
              <a:gd name="connsiteY13" fmla="*/ 86654 h 2159655"/>
              <a:gd name="connsiteX14" fmla="*/ 2297449 w 4445298"/>
              <a:gd name="connsiteY14" fmla="*/ 63794 h 2159655"/>
              <a:gd name="connsiteX15" fmla="*/ 1672609 w 4445298"/>
              <a:gd name="connsiteY15" fmla="*/ 40934 h 2159655"/>
              <a:gd name="connsiteX16" fmla="*/ 1466869 w 4445298"/>
              <a:gd name="connsiteY16" fmla="*/ 101894 h 2159655"/>
              <a:gd name="connsiteX17" fmla="*/ 1040149 w 4445298"/>
              <a:gd name="connsiteY17" fmla="*/ 48554 h 2159655"/>
              <a:gd name="connsiteX18" fmla="*/ 674389 w 4445298"/>
              <a:gd name="connsiteY18" fmla="*/ 94274 h 2159655"/>
              <a:gd name="connsiteX19" fmla="*/ 278149 w 4445298"/>
              <a:gd name="connsiteY19" fmla="*/ 25694 h 2159655"/>
              <a:gd name="connsiteX20" fmla="*/ 3829 w 4445298"/>
              <a:gd name="connsiteY20" fmla="*/ 79034 h 215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45298" h="2159655">
                <a:moveTo>
                  <a:pt x="3829" y="79034"/>
                </a:moveTo>
                <a:cubicBezTo>
                  <a:pt x="-12681" y="214924"/>
                  <a:pt x="20339" y="772454"/>
                  <a:pt x="179089" y="841034"/>
                </a:cubicBezTo>
                <a:cubicBezTo>
                  <a:pt x="337839" y="909614"/>
                  <a:pt x="419119" y="937554"/>
                  <a:pt x="636289" y="1084874"/>
                </a:cubicBezTo>
                <a:cubicBezTo>
                  <a:pt x="853459" y="1232194"/>
                  <a:pt x="1444009" y="1705904"/>
                  <a:pt x="1482109" y="1724954"/>
                </a:cubicBezTo>
                <a:cubicBezTo>
                  <a:pt x="1520209" y="1744004"/>
                  <a:pt x="2140444" y="2152874"/>
                  <a:pt x="2419369" y="2159294"/>
                </a:cubicBezTo>
                <a:cubicBezTo>
                  <a:pt x="2698294" y="2165714"/>
                  <a:pt x="2843237" y="2088594"/>
                  <a:pt x="3155657" y="1763474"/>
                </a:cubicBezTo>
                <a:cubicBezTo>
                  <a:pt x="3468077" y="1438354"/>
                  <a:pt x="4086404" y="485504"/>
                  <a:pt x="4293889" y="208574"/>
                </a:cubicBezTo>
                <a:cubicBezTo>
                  <a:pt x="4501374" y="-68356"/>
                  <a:pt x="4451369" y="120944"/>
                  <a:pt x="4400569" y="101894"/>
                </a:cubicBezTo>
                <a:cubicBezTo>
                  <a:pt x="4349769" y="82844"/>
                  <a:pt x="4150379" y="104434"/>
                  <a:pt x="3989089" y="94274"/>
                </a:cubicBezTo>
                <a:cubicBezTo>
                  <a:pt x="3827799" y="84114"/>
                  <a:pt x="3568719" y="38394"/>
                  <a:pt x="3432829" y="40934"/>
                </a:cubicBezTo>
                <a:cubicBezTo>
                  <a:pt x="3296939" y="43474"/>
                  <a:pt x="3246139" y="103164"/>
                  <a:pt x="3173749" y="109514"/>
                </a:cubicBezTo>
                <a:cubicBezTo>
                  <a:pt x="3101359" y="115864"/>
                  <a:pt x="3060719" y="82844"/>
                  <a:pt x="2998489" y="79034"/>
                </a:cubicBezTo>
                <a:cubicBezTo>
                  <a:pt x="2936259" y="75224"/>
                  <a:pt x="2868949" y="85384"/>
                  <a:pt x="2800369" y="86654"/>
                </a:cubicBezTo>
                <a:cubicBezTo>
                  <a:pt x="2731789" y="87924"/>
                  <a:pt x="2670829" y="90464"/>
                  <a:pt x="2587009" y="86654"/>
                </a:cubicBezTo>
                <a:cubicBezTo>
                  <a:pt x="2503189" y="82844"/>
                  <a:pt x="2449849" y="71414"/>
                  <a:pt x="2297449" y="63794"/>
                </a:cubicBezTo>
                <a:cubicBezTo>
                  <a:pt x="2145049" y="56174"/>
                  <a:pt x="1811039" y="34584"/>
                  <a:pt x="1672609" y="40934"/>
                </a:cubicBezTo>
                <a:cubicBezTo>
                  <a:pt x="1534179" y="47284"/>
                  <a:pt x="1572279" y="100624"/>
                  <a:pt x="1466869" y="101894"/>
                </a:cubicBezTo>
                <a:cubicBezTo>
                  <a:pt x="1361459" y="103164"/>
                  <a:pt x="1172229" y="49824"/>
                  <a:pt x="1040149" y="48554"/>
                </a:cubicBezTo>
                <a:cubicBezTo>
                  <a:pt x="908069" y="47284"/>
                  <a:pt x="801389" y="98084"/>
                  <a:pt x="674389" y="94274"/>
                </a:cubicBezTo>
                <a:cubicBezTo>
                  <a:pt x="547389" y="90464"/>
                  <a:pt x="387369" y="28234"/>
                  <a:pt x="278149" y="25694"/>
                </a:cubicBezTo>
                <a:cubicBezTo>
                  <a:pt x="168929" y="23154"/>
                  <a:pt x="20339" y="-56856"/>
                  <a:pt x="3829" y="79034"/>
                </a:cubicBezTo>
                <a:close/>
              </a:path>
            </a:pathLst>
          </a:custGeom>
          <a:solidFill>
            <a:schemeClr val="tx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8" name="Rectangle 27"/>
          <p:cNvSpPr/>
          <p:nvPr/>
        </p:nvSpPr>
        <p:spPr bwMode="auto">
          <a:xfrm>
            <a:off x="4545516" y="2100315"/>
            <a:ext cx="46436" cy="2179814"/>
          </a:xfrm>
          <a:prstGeom prst="rect">
            <a:avLst/>
          </a:prstGeom>
          <a:ln>
            <a:solidFill>
              <a:srgbClr val="0070C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cxnSp>
        <p:nvCxnSpPr>
          <p:cNvPr id="35" name="Straight Connector 34"/>
          <p:cNvCxnSpPr/>
          <p:nvPr/>
        </p:nvCxnSpPr>
        <p:spPr bwMode="auto">
          <a:xfrm flipV="1">
            <a:off x="3188560" y="3519728"/>
            <a:ext cx="2340391" cy="0"/>
          </a:xfrm>
          <a:prstGeom prst="line">
            <a:avLst/>
          </a:prstGeom>
          <a:noFill/>
          <a:ln w="19050" cap="flat" cmpd="sng" algn="ctr">
            <a:solidFill>
              <a:srgbClr val="A31D23"/>
            </a:solidFill>
            <a:prstDash val="lgDash"/>
            <a:round/>
            <a:headEnd type="none" w="med" len="med"/>
            <a:tailEnd type="none" w="med" len="med"/>
          </a:ln>
          <a:effectLst/>
        </p:spPr>
      </p:cxnSp>
      <p:cxnSp>
        <p:nvCxnSpPr>
          <p:cNvPr id="36" name="Straight Connector 35"/>
          <p:cNvCxnSpPr/>
          <p:nvPr/>
        </p:nvCxnSpPr>
        <p:spPr bwMode="auto">
          <a:xfrm>
            <a:off x="2652865" y="3114181"/>
            <a:ext cx="3144901" cy="0"/>
          </a:xfrm>
          <a:prstGeom prst="line">
            <a:avLst/>
          </a:prstGeom>
          <a:noFill/>
          <a:ln w="19050" cap="flat" cmpd="sng" algn="ctr">
            <a:solidFill>
              <a:srgbClr val="A31D23"/>
            </a:solidFill>
            <a:prstDash val="lgDash"/>
            <a:round/>
            <a:headEnd type="none" w="med" len="med"/>
            <a:tailEnd type="none" w="med" len="med"/>
          </a:ln>
          <a:effectLst/>
        </p:spPr>
      </p:cxnSp>
      <p:cxnSp>
        <p:nvCxnSpPr>
          <p:cNvPr id="39" name="Straight Connector 38"/>
          <p:cNvCxnSpPr/>
          <p:nvPr/>
        </p:nvCxnSpPr>
        <p:spPr bwMode="auto">
          <a:xfrm>
            <a:off x="2246592" y="2657941"/>
            <a:ext cx="3843723" cy="0"/>
          </a:xfrm>
          <a:prstGeom prst="line">
            <a:avLst/>
          </a:prstGeom>
          <a:noFill/>
          <a:ln w="19050" cap="flat" cmpd="sng" algn="ctr">
            <a:solidFill>
              <a:srgbClr val="A31D23"/>
            </a:solidFill>
            <a:prstDash val="lgDash"/>
            <a:round/>
            <a:headEnd type="none" w="med" len="med"/>
            <a:tailEnd type="none" w="med" len="med"/>
          </a:ln>
          <a:effectLst/>
        </p:spPr>
      </p:cxnSp>
      <p:cxnSp>
        <p:nvCxnSpPr>
          <p:cNvPr id="7" name="Curved Connector 6"/>
          <p:cNvCxnSpPr/>
          <p:nvPr/>
        </p:nvCxnSpPr>
        <p:spPr bwMode="auto">
          <a:xfrm>
            <a:off x="605022" y="3012794"/>
            <a:ext cx="928739" cy="643734"/>
          </a:xfrm>
          <a:prstGeom prst="curvedConnector3">
            <a:avLst/>
          </a:prstGeom>
          <a:noFill/>
          <a:ln w="9525" cap="flat" cmpd="sng" algn="ctr">
            <a:noFill/>
            <a:prstDash val="solid"/>
            <a:round/>
            <a:headEnd type="none" w="med" len="med"/>
            <a:tailEnd type="none" w="med" len="med"/>
          </a:ln>
          <a:effectLst/>
        </p:spPr>
      </p:cxnSp>
      <p:sp>
        <p:nvSpPr>
          <p:cNvPr id="16" name="Freeform 15"/>
          <p:cNvSpPr/>
          <p:nvPr/>
        </p:nvSpPr>
        <p:spPr bwMode="auto">
          <a:xfrm>
            <a:off x="534998" y="1521999"/>
            <a:ext cx="7637402" cy="2758129"/>
          </a:xfrm>
          <a:custGeom>
            <a:avLst/>
            <a:gdLst>
              <a:gd name="connsiteX0" fmla="*/ 0 w 7519481"/>
              <a:gd name="connsiteY0" fmla="*/ 2114536 h 2960844"/>
              <a:gd name="connsiteX1" fmla="*/ 1517515 w 7519481"/>
              <a:gd name="connsiteY1" fmla="*/ 1472511 h 2960844"/>
              <a:gd name="connsiteX2" fmla="*/ 3219855 w 7519481"/>
              <a:gd name="connsiteY2" fmla="*/ 2610647 h 2960844"/>
              <a:gd name="connsiteX3" fmla="*/ 4367719 w 7519481"/>
              <a:gd name="connsiteY3" fmla="*/ 2776017 h 2960844"/>
              <a:gd name="connsiteX4" fmla="*/ 6303523 w 7519481"/>
              <a:gd name="connsiteY4" fmla="*/ 188460 h 2960844"/>
              <a:gd name="connsiteX5" fmla="*/ 7519481 w 7519481"/>
              <a:gd name="connsiteY5" fmla="*/ 198188 h 2960844"/>
              <a:gd name="connsiteX6" fmla="*/ 7519481 w 7519481"/>
              <a:gd name="connsiteY6" fmla="*/ 198188 h 2960844"/>
              <a:gd name="connsiteX7" fmla="*/ 7519481 w 7519481"/>
              <a:gd name="connsiteY7" fmla="*/ 198188 h 296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9481" h="2960844">
                <a:moveTo>
                  <a:pt x="0" y="2114536"/>
                </a:moveTo>
                <a:cubicBezTo>
                  <a:pt x="490436" y="1752181"/>
                  <a:pt x="980873" y="1389826"/>
                  <a:pt x="1517515" y="1472511"/>
                </a:cubicBezTo>
                <a:cubicBezTo>
                  <a:pt x="2054157" y="1555196"/>
                  <a:pt x="2744821" y="2393396"/>
                  <a:pt x="3219855" y="2610647"/>
                </a:cubicBezTo>
                <a:cubicBezTo>
                  <a:pt x="3694889" y="2827898"/>
                  <a:pt x="3853774" y="3179715"/>
                  <a:pt x="4367719" y="2776017"/>
                </a:cubicBezTo>
                <a:cubicBezTo>
                  <a:pt x="4881664" y="2372319"/>
                  <a:pt x="5778229" y="618098"/>
                  <a:pt x="6303523" y="188460"/>
                </a:cubicBezTo>
                <a:cubicBezTo>
                  <a:pt x="6828817" y="-241178"/>
                  <a:pt x="7519481" y="198188"/>
                  <a:pt x="7519481" y="198188"/>
                </a:cubicBezTo>
                <a:lnTo>
                  <a:pt x="7519481" y="198188"/>
                </a:lnTo>
                <a:lnTo>
                  <a:pt x="7519481" y="198188"/>
                </a:lnTo>
              </a:path>
            </a:pathLst>
          </a:custGeom>
          <a:ln w="3810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5" name="TextBox 24"/>
          <p:cNvSpPr txBox="1"/>
          <p:nvPr/>
        </p:nvSpPr>
        <p:spPr>
          <a:xfrm>
            <a:off x="395288" y="1490880"/>
            <a:ext cx="864343" cy="369332"/>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800" dirty="0" err="1" smtClean="0"/>
              <a:t>Diga</a:t>
            </a:r>
            <a:endParaRPr lang="en-US" sz="1800" dirty="0"/>
          </a:p>
        </p:txBody>
      </p:sp>
      <p:cxnSp>
        <p:nvCxnSpPr>
          <p:cNvPr id="29" name="Straight Arrow Connector 28"/>
          <p:cNvCxnSpPr/>
          <p:nvPr/>
        </p:nvCxnSpPr>
        <p:spPr bwMode="auto">
          <a:xfrm>
            <a:off x="899592" y="1811158"/>
            <a:ext cx="634169" cy="368050"/>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sp>
        <p:nvSpPr>
          <p:cNvPr id="17" name="Trapezoid 16"/>
          <p:cNvSpPr/>
          <p:nvPr/>
        </p:nvSpPr>
        <p:spPr bwMode="auto">
          <a:xfrm>
            <a:off x="1515220" y="2100314"/>
            <a:ext cx="731372" cy="912480"/>
          </a:xfrm>
          <a:prstGeom prst="trapezoid">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normalizeH="0" baseline="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54" name="TextBox 53"/>
          <p:cNvSpPr txBox="1"/>
          <p:nvPr/>
        </p:nvSpPr>
        <p:spPr>
          <a:xfrm>
            <a:off x="6876256" y="3014378"/>
            <a:ext cx="1584176" cy="120032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800" dirty="0" err="1" smtClean="0"/>
              <a:t>Masa</a:t>
            </a:r>
            <a:r>
              <a:rPr lang="en-US" sz="1800" dirty="0" smtClean="0"/>
              <a:t> e </a:t>
            </a:r>
            <a:r>
              <a:rPr lang="en-US" sz="1800" dirty="0" err="1" smtClean="0"/>
              <a:t>mbetjeve</a:t>
            </a:r>
            <a:r>
              <a:rPr lang="en-US" sz="1800" dirty="0" smtClean="0"/>
              <a:t> e </a:t>
            </a:r>
            <a:r>
              <a:rPr lang="en-US" sz="1800" dirty="0" err="1" smtClean="0"/>
              <a:t>hedhur</a:t>
            </a:r>
            <a:r>
              <a:rPr lang="en-US" sz="1800" dirty="0" smtClean="0"/>
              <a:t> </a:t>
            </a:r>
            <a:r>
              <a:rPr lang="en-US" sz="1800" dirty="0" err="1" smtClean="0"/>
              <a:t>në</a:t>
            </a:r>
            <a:r>
              <a:rPr lang="en-US" sz="1800" dirty="0" smtClean="0"/>
              <a:t> </a:t>
            </a:r>
            <a:r>
              <a:rPr lang="en-US" sz="1800" dirty="0" err="1" smtClean="0"/>
              <a:t>shtresa</a:t>
            </a:r>
            <a:endParaRPr lang="en-US" sz="1800" dirty="0"/>
          </a:p>
        </p:txBody>
      </p:sp>
      <p:cxnSp>
        <p:nvCxnSpPr>
          <p:cNvPr id="55" name="Straight Arrow Connector 54"/>
          <p:cNvCxnSpPr/>
          <p:nvPr/>
        </p:nvCxnSpPr>
        <p:spPr bwMode="auto">
          <a:xfrm flipH="1" flipV="1">
            <a:off x="5389883" y="2882210"/>
            <a:ext cx="1414365" cy="321868"/>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pic>
        <p:nvPicPr>
          <p:cNvPr id="59" name="Picture"/>
          <p:cNvPicPr/>
          <p:nvPr/>
        </p:nvPicPr>
        <p:blipFill>
          <a:blip r:embed="rId3"/>
          <a:stretch>
            <a:fillRect/>
          </a:stretch>
        </p:blipFill>
        <p:spPr bwMode="auto">
          <a:xfrm>
            <a:off x="7668344" y="1052736"/>
            <a:ext cx="1206500" cy="231775"/>
          </a:xfrm>
          <a:prstGeom prst="rect">
            <a:avLst/>
          </a:prstGeom>
          <a:noFill/>
          <a:ln w="9525">
            <a:noFill/>
            <a:miter lim="800000"/>
            <a:headEnd/>
            <a:tailEnd/>
          </a:ln>
        </p:spPr>
      </p:pic>
      <p:sp>
        <p:nvSpPr>
          <p:cNvPr id="14" name="Forme libre 13"/>
          <p:cNvSpPr/>
          <p:nvPr/>
        </p:nvSpPr>
        <p:spPr bwMode="auto">
          <a:xfrm>
            <a:off x="2968668" y="3344449"/>
            <a:ext cx="2655518" cy="939452"/>
          </a:xfrm>
          <a:custGeom>
            <a:avLst/>
            <a:gdLst>
              <a:gd name="connsiteX0" fmla="*/ 0 w 2655518"/>
              <a:gd name="connsiteY0" fmla="*/ 0 h 939452"/>
              <a:gd name="connsiteX1" fmla="*/ 2655518 w 2655518"/>
              <a:gd name="connsiteY1" fmla="*/ 12526 h 939452"/>
              <a:gd name="connsiteX2" fmla="*/ 2430050 w 2655518"/>
              <a:gd name="connsiteY2" fmla="*/ 313151 h 939452"/>
              <a:gd name="connsiteX3" fmla="*/ 2141951 w 2655518"/>
              <a:gd name="connsiteY3" fmla="*/ 676406 h 939452"/>
              <a:gd name="connsiteX4" fmla="*/ 1891431 w 2655518"/>
              <a:gd name="connsiteY4" fmla="*/ 826718 h 939452"/>
              <a:gd name="connsiteX5" fmla="*/ 1703540 w 2655518"/>
              <a:gd name="connsiteY5" fmla="*/ 939452 h 939452"/>
              <a:gd name="connsiteX6" fmla="*/ 1515650 w 2655518"/>
              <a:gd name="connsiteY6" fmla="*/ 901874 h 939452"/>
              <a:gd name="connsiteX7" fmla="*/ 1315233 w 2655518"/>
              <a:gd name="connsiteY7" fmla="*/ 851770 h 939452"/>
              <a:gd name="connsiteX8" fmla="*/ 864296 w 2655518"/>
              <a:gd name="connsiteY8" fmla="*/ 613776 h 939452"/>
              <a:gd name="connsiteX9" fmla="*/ 475990 w 2655518"/>
              <a:gd name="connsiteY9" fmla="*/ 413359 h 939452"/>
              <a:gd name="connsiteX10" fmla="*/ 0 w 2655518"/>
              <a:gd name="connsiteY10" fmla="*/ 0 h 93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55518" h="939452">
                <a:moveTo>
                  <a:pt x="0" y="0"/>
                </a:moveTo>
                <a:lnTo>
                  <a:pt x="2655518" y="12526"/>
                </a:lnTo>
                <a:lnTo>
                  <a:pt x="2430050" y="313151"/>
                </a:lnTo>
                <a:lnTo>
                  <a:pt x="2141951" y="676406"/>
                </a:lnTo>
                <a:lnTo>
                  <a:pt x="1891431" y="826718"/>
                </a:lnTo>
                <a:lnTo>
                  <a:pt x="1703540" y="939452"/>
                </a:lnTo>
                <a:lnTo>
                  <a:pt x="1515650" y="901874"/>
                </a:lnTo>
                <a:lnTo>
                  <a:pt x="1315233" y="851770"/>
                </a:lnTo>
                <a:lnTo>
                  <a:pt x="864296" y="613776"/>
                </a:lnTo>
                <a:lnTo>
                  <a:pt x="475990" y="413359"/>
                </a:lnTo>
                <a:lnTo>
                  <a:pt x="0" y="0"/>
                </a:lnTo>
                <a:close/>
              </a:path>
            </a:pathLst>
          </a:custGeom>
          <a:no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8" name="Forme libre 17"/>
          <p:cNvSpPr/>
          <p:nvPr/>
        </p:nvSpPr>
        <p:spPr bwMode="auto">
          <a:xfrm>
            <a:off x="1703497" y="3607496"/>
            <a:ext cx="1035468" cy="720786"/>
          </a:xfrm>
          <a:custGeom>
            <a:avLst/>
            <a:gdLst>
              <a:gd name="connsiteX0" fmla="*/ 12569 w 1035468"/>
              <a:gd name="connsiteY0" fmla="*/ 0 h 720786"/>
              <a:gd name="connsiteX1" fmla="*/ 12569 w 1035468"/>
              <a:gd name="connsiteY1" fmla="*/ 0 h 720786"/>
              <a:gd name="connsiteX2" fmla="*/ 25095 w 1035468"/>
              <a:gd name="connsiteY2" fmla="*/ 413359 h 720786"/>
              <a:gd name="connsiteX3" fmla="*/ 100251 w 1035468"/>
              <a:gd name="connsiteY3" fmla="*/ 538619 h 720786"/>
              <a:gd name="connsiteX4" fmla="*/ 200459 w 1035468"/>
              <a:gd name="connsiteY4" fmla="*/ 626301 h 720786"/>
              <a:gd name="connsiteX5" fmla="*/ 350771 w 1035468"/>
              <a:gd name="connsiteY5" fmla="*/ 688931 h 720786"/>
              <a:gd name="connsiteX6" fmla="*/ 413402 w 1035468"/>
              <a:gd name="connsiteY6" fmla="*/ 713983 h 720786"/>
              <a:gd name="connsiteX7" fmla="*/ 914443 w 1035468"/>
              <a:gd name="connsiteY7" fmla="*/ 701457 h 720786"/>
              <a:gd name="connsiteX8" fmla="*/ 1014651 w 1035468"/>
              <a:gd name="connsiteY8" fmla="*/ 576197 h 720786"/>
              <a:gd name="connsiteX9" fmla="*/ 1027177 w 1035468"/>
              <a:gd name="connsiteY9" fmla="*/ 212942 h 720786"/>
              <a:gd name="connsiteX10" fmla="*/ 1014651 w 1035468"/>
              <a:gd name="connsiteY10" fmla="*/ 212942 h 720786"/>
              <a:gd name="connsiteX11" fmla="*/ 12569 w 1035468"/>
              <a:gd name="connsiteY11" fmla="*/ 0 h 72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5468" h="720786">
                <a:moveTo>
                  <a:pt x="12569" y="0"/>
                </a:moveTo>
                <a:lnTo>
                  <a:pt x="12569" y="0"/>
                </a:lnTo>
                <a:cubicBezTo>
                  <a:pt x="5816" y="128314"/>
                  <a:pt x="-17789" y="284706"/>
                  <a:pt x="25095" y="413359"/>
                </a:cubicBezTo>
                <a:cubicBezTo>
                  <a:pt x="40493" y="459553"/>
                  <a:pt x="65820" y="504188"/>
                  <a:pt x="100251" y="538619"/>
                </a:cubicBezTo>
                <a:cubicBezTo>
                  <a:pt x="126085" y="564453"/>
                  <a:pt x="165959" y="609051"/>
                  <a:pt x="200459" y="626301"/>
                </a:cubicBezTo>
                <a:cubicBezTo>
                  <a:pt x="249008" y="650575"/>
                  <a:pt x="300580" y="668264"/>
                  <a:pt x="350771" y="688931"/>
                </a:cubicBezTo>
                <a:cubicBezTo>
                  <a:pt x="371563" y="697492"/>
                  <a:pt x="413402" y="713983"/>
                  <a:pt x="413402" y="713983"/>
                </a:cubicBezTo>
                <a:cubicBezTo>
                  <a:pt x="580416" y="709808"/>
                  <a:pt x="751599" y="738775"/>
                  <a:pt x="914443" y="701457"/>
                </a:cubicBezTo>
                <a:cubicBezTo>
                  <a:pt x="966562" y="689513"/>
                  <a:pt x="1014651" y="576197"/>
                  <a:pt x="1014651" y="576197"/>
                </a:cubicBezTo>
                <a:cubicBezTo>
                  <a:pt x="1052494" y="424826"/>
                  <a:pt x="1027177" y="543308"/>
                  <a:pt x="1027177" y="212942"/>
                </a:cubicBezTo>
                <a:lnTo>
                  <a:pt x="1014651" y="212942"/>
                </a:lnTo>
                <a:lnTo>
                  <a:pt x="12569" y="0"/>
                </a:lnTo>
                <a:close/>
              </a:path>
            </a:pathLst>
          </a:custGeom>
          <a:no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9" name="TextBox 8"/>
          <p:cNvSpPr txBox="1"/>
          <p:nvPr/>
        </p:nvSpPr>
        <p:spPr>
          <a:xfrm>
            <a:off x="350803" y="4437112"/>
            <a:ext cx="7997444" cy="1754326"/>
          </a:xfrm>
          <a:prstGeom prst="rect">
            <a:avLst/>
          </a:prstGeom>
          <a:noFill/>
        </p:spPr>
        <p:txBody>
          <a:bodyPr wrap="square" rtlCol="0">
            <a:spAutoFit/>
          </a:bodyPr>
          <a:lstStyle/>
          <a:p>
            <a:r>
              <a:rPr lang="en-US" sz="1800" b="1" dirty="0" err="1" smtClean="0">
                <a:solidFill>
                  <a:srgbClr val="C00000"/>
                </a:solidFill>
              </a:rPr>
              <a:t>Kur</a:t>
            </a:r>
            <a:r>
              <a:rPr lang="en-US" sz="1800" b="1" dirty="0" smtClean="0">
                <a:solidFill>
                  <a:srgbClr val="C00000"/>
                </a:solidFill>
              </a:rPr>
              <a:t> </a:t>
            </a:r>
            <a:r>
              <a:rPr lang="en-US" sz="1800" b="1" dirty="0" err="1" smtClean="0">
                <a:solidFill>
                  <a:srgbClr val="C00000"/>
                </a:solidFill>
              </a:rPr>
              <a:t>funksionon</a:t>
            </a:r>
            <a:r>
              <a:rPr lang="en-US" sz="1800" b="1" dirty="0" smtClean="0">
                <a:solidFill>
                  <a:srgbClr val="C00000"/>
                </a:solidFill>
              </a:rPr>
              <a:t> </a:t>
            </a:r>
            <a:r>
              <a:rPr lang="en-US" sz="1800" b="1" dirty="0" err="1" smtClean="0">
                <a:solidFill>
                  <a:srgbClr val="C00000"/>
                </a:solidFill>
              </a:rPr>
              <a:t>në</a:t>
            </a:r>
            <a:r>
              <a:rPr lang="en-US" sz="1800" b="1" dirty="0" smtClean="0">
                <a:solidFill>
                  <a:srgbClr val="C00000"/>
                </a:solidFill>
              </a:rPr>
              <a:t> </a:t>
            </a:r>
            <a:r>
              <a:rPr lang="en-US" sz="1800" b="1" dirty="0" err="1" smtClean="0">
                <a:solidFill>
                  <a:srgbClr val="C00000"/>
                </a:solidFill>
              </a:rPr>
              <a:t>mënyrën</a:t>
            </a:r>
            <a:r>
              <a:rPr lang="en-US" sz="1800" b="1" dirty="0" smtClean="0">
                <a:solidFill>
                  <a:srgbClr val="C00000"/>
                </a:solidFill>
              </a:rPr>
              <a:t> e </a:t>
            </a:r>
            <a:r>
              <a:rPr lang="en-US" sz="1800" b="1" dirty="0" err="1" smtClean="0">
                <a:solidFill>
                  <a:srgbClr val="C00000"/>
                </a:solidFill>
              </a:rPr>
              <a:t>duhur</a:t>
            </a:r>
            <a:r>
              <a:rPr lang="en-US" sz="1800" b="1" dirty="0" smtClean="0">
                <a:solidFill>
                  <a:srgbClr val="C00000"/>
                </a:solidFill>
              </a:rPr>
              <a:t>.</a:t>
            </a:r>
          </a:p>
          <a:p>
            <a:r>
              <a:rPr lang="en-US" sz="1800" b="1" dirty="0" err="1" smtClean="0">
                <a:solidFill>
                  <a:srgbClr val="0070C0"/>
                </a:solidFill>
              </a:rPr>
              <a:t>Uji</a:t>
            </a:r>
            <a:r>
              <a:rPr lang="en-US" sz="1800" b="1" dirty="0" smtClean="0">
                <a:solidFill>
                  <a:srgbClr val="0070C0"/>
                </a:solidFill>
              </a:rPr>
              <a:t> </a:t>
            </a:r>
            <a:r>
              <a:rPr lang="en-US" sz="1800" b="1" dirty="0" err="1" smtClean="0">
                <a:solidFill>
                  <a:srgbClr val="0070C0"/>
                </a:solidFill>
              </a:rPr>
              <a:t>ruhet</a:t>
            </a:r>
            <a:r>
              <a:rPr lang="en-US" sz="1800" b="1" dirty="0" smtClean="0">
                <a:solidFill>
                  <a:srgbClr val="0070C0"/>
                </a:solidFill>
              </a:rPr>
              <a:t> </a:t>
            </a:r>
            <a:r>
              <a:rPr lang="en-US" sz="1800" b="1" dirty="0" err="1" smtClean="0">
                <a:solidFill>
                  <a:srgbClr val="0070C0"/>
                </a:solidFill>
              </a:rPr>
              <a:t>në</a:t>
            </a:r>
            <a:r>
              <a:rPr lang="en-US" sz="1800" b="1" dirty="0" smtClean="0">
                <a:solidFill>
                  <a:srgbClr val="0070C0"/>
                </a:solidFill>
              </a:rPr>
              <a:t> landfill. </a:t>
            </a:r>
          </a:p>
          <a:p>
            <a:r>
              <a:rPr lang="en-US" sz="1800" b="1" dirty="0" err="1" smtClean="0">
                <a:solidFill>
                  <a:srgbClr val="0070C0"/>
                </a:solidFill>
              </a:rPr>
              <a:t>Puset</a:t>
            </a:r>
            <a:r>
              <a:rPr lang="en-US" sz="1800" b="1" dirty="0" smtClean="0">
                <a:solidFill>
                  <a:srgbClr val="0070C0"/>
                </a:solidFill>
              </a:rPr>
              <a:t> </a:t>
            </a:r>
            <a:r>
              <a:rPr lang="en-US" sz="1800" b="1" dirty="0" err="1" smtClean="0">
                <a:solidFill>
                  <a:srgbClr val="0070C0"/>
                </a:solidFill>
              </a:rPr>
              <a:t>qendrore</a:t>
            </a:r>
            <a:r>
              <a:rPr lang="en-US" sz="1800" b="1" dirty="0" smtClean="0">
                <a:solidFill>
                  <a:srgbClr val="0070C0"/>
                </a:solidFill>
              </a:rPr>
              <a:t>, me </a:t>
            </a:r>
            <a:r>
              <a:rPr lang="en-US" sz="1800" b="1" dirty="0" err="1" smtClean="0">
                <a:solidFill>
                  <a:srgbClr val="0070C0"/>
                </a:solidFill>
              </a:rPr>
              <a:t>pompa</a:t>
            </a:r>
            <a:r>
              <a:rPr lang="en-US" sz="1800" b="1" dirty="0" smtClean="0">
                <a:solidFill>
                  <a:srgbClr val="0070C0"/>
                </a:solidFill>
              </a:rPr>
              <a:t> </a:t>
            </a:r>
            <a:r>
              <a:rPr lang="en-US" sz="1800" b="1" dirty="0" err="1" smtClean="0">
                <a:solidFill>
                  <a:srgbClr val="0070C0"/>
                </a:solidFill>
              </a:rPr>
              <a:t>të</a:t>
            </a:r>
            <a:r>
              <a:rPr lang="en-US" sz="1800" b="1" dirty="0" smtClean="0">
                <a:solidFill>
                  <a:srgbClr val="0070C0"/>
                </a:solidFill>
              </a:rPr>
              <a:t> </a:t>
            </a:r>
            <a:r>
              <a:rPr lang="en-US" sz="1800" b="1" dirty="0" err="1" smtClean="0">
                <a:solidFill>
                  <a:srgbClr val="0070C0"/>
                </a:solidFill>
              </a:rPr>
              <a:t>motorizuara</a:t>
            </a:r>
            <a:r>
              <a:rPr lang="en-US" sz="1800" b="1" dirty="0" smtClean="0">
                <a:solidFill>
                  <a:srgbClr val="0070C0"/>
                </a:solidFill>
              </a:rPr>
              <a:t>, </a:t>
            </a:r>
            <a:r>
              <a:rPr lang="en-US" sz="1800" b="1" dirty="0" err="1" smtClean="0">
                <a:solidFill>
                  <a:srgbClr val="0070C0"/>
                </a:solidFill>
              </a:rPr>
              <a:t>heqin</a:t>
            </a:r>
            <a:r>
              <a:rPr lang="en-US" sz="1800" b="1" dirty="0" smtClean="0">
                <a:solidFill>
                  <a:srgbClr val="0070C0"/>
                </a:solidFill>
              </a:rPr>
              <a:t> </a:t>
            </a:r>
            <a:r>
              <a:rPr lang="en-US" sz="1800" b="1" dirty="0" err="1" smtClean="0">
                <a:solidFill>
                  <a:srgbClr val="0070C0"/>
                </a:solidFill>
              </a:rPr>
              <a:t>ujin</a:t>
            </a:r>
            <a:r>
              <a:rPr lang="en-US" sz="1800" b="1" dirty="0" smtClean="0">
                <a:solidFill>
                  <a:srgbClr val="0070C0"/>
                </a:solidFill>
              </a:rPr>
              <a:t> </a:t>
            </a:r>
            <a:r>
              <a:rPr lang="en-US" sz="1800" b="1" dirty="0" err="1" smtClean="0">
                <a:solidFill>
                  <a:srgbClr val="0070C0"/>
                </a:solidFill>
              </a:rPr>
              <a:t>nga</a:t>
            </a:r>
            <a:r>
              <a:rPr lang="en-US" sz="1800" b="1" dirty="0" smtClean="0">
                <a:solidFill>
                  <a:srgbClr val="0070C0"/>
                </a:solidFill>
              </a:rPr>
              <a:t> </a:t>
            </a:r>
            <a:r>
              <a:rPr lang="en-US" sz="1800" b="1" dirty="0" err="1" smtClean="0">
                <a:solidFill>
                  <a:srgbClr val="0070C0"/>
                </a:solidFill>
              </a:rPr>
              <a:t>thellësia</a:t>
            </a:r>
            <a:r>
              <a:rPr lang="en-US" sz="1800" b="1" dirty="0" smtClean="0">
                <a:solidFill>
                  <a:srgbClr val="0070C0"/>
                </a:solidFill>
              </a:rPr>
              <a:t> e </a:t>
            </a:r>
            <a:r>
              <a:rPr lang="en-US" sz="1800" b="1" dirty="0" err="1" smtClean="0">
                <a:solidFill>
                  <a:srgbClr val="0070C0"/>
                </a:solidFill>
              </a:rPr>
              <a:t>mbetjeve</a:t>
            </a:r>
            <a:r>
              <a:rPr lang="en-US" sz="1800" b="1" dirty="0" smtClean="0">
                <a:solidFill>
                  <a:srgbClr val="0070C0"/>
                </a:solidFill>
              </a:rPr>
              <a:t>, </a:t>
            </a:r>
            <a:r>
              <a:rPr lang="en-US" sz="1800" b="1" dirty="0" err="1" smtClean="0">
                <a:solidFill>
                  <a:srgbClr val="0070C0"/>
                </a:solidFill>
              </a:rPr>
              <a:t>për</a:t>
            </a:r>
            <a:r>
              <a:rPr lang="en-US" sz="1800" b="1" dirty="0" smtClean="0">
                <a:solidFill>
                  <a:srgbClr val="0070C0"/>
                </a:solidFill>
              </a:rPr>
              <a:t> </a:t>
            </a:r>
            <a:r>
              <a:rPr lang="en-US" sz="1800" b="1" dirty="0" err="1" smtClean="0">
                <a:solidFill>
                  <a:srgbClr val="0070C0"/>
                </a:solidFill>
              </a:rPr>
              <a:t>trajtim</a:t>
            </a:r>
            <a:r>
              <a:rPr lang="en-US" sz="1800" b="1" dirty="0" smtClean="0">
                <a:solidFill>
                  <a:srgbClr val="0070C0"/>
                </a:solidFill>
              </a:rPr>
              <a:t> </a:t>
            </a:r>
            <a:r>
              <a:rPr lang="en-US" sz="1800" b="1" dirty="0" err="1" smtClean="0">
                <a:solidFill>
                  <a:srgbClr val="0070C0"/>
                </a:solidFill>
              </a:rPr>
              <a:t>ose</a:t>
            </a:r>
            <a:r>
              <a:rPr lang="en-US" sz="1800" b="1" dirty="0" smtClean="0">
                <a:solidFill>
                  <a:srgbClr val="0070C0"/>
                </a:solidFill>
              </a:rPr>
              <a:t> </a:t>
            </a:r>
            <a:r>
              <a:rPr lang="en-US" sz="1800" b="1" dirty="0" err="1" smtClean="0">
                <a:solidFill>
                  <a:srgbClr val="0070C0"/>
                </a:solidFill>
              </a:rPr>
              <a:t>riciklim</a:t>
            </a:r>
            <a:r>
              <a:rPr lang="en-US" sz="1800" b="1" dirty="0" smtClean="0">
                <a:solidFill>
                  <a:srgbClr val="0070C0"/>
                </a:solidFill>
              </a:rPr>
              <a:t>/</a:t>
            </a:r>
            <a:r>
              <a:rPr lang="en-US" sz="1800" b="1" dirty="0" err="1" smtClean="0">
                <a:solidFill>
                  <a:srgbClr val="0070C0"/>
                </a:solidFill>
              </a:rPr>
              <a:t>avullim</a:t>
            </a:r>
            <a:endParaRPr lang="en-US" sz="1800" b="1" dirty="0" smtClean="0">
              <a:solidFill>
                <a:srgbClr val="0070C0"/>
              </a:solidFill>
            </a:endParaRPr>
          </a:p>
          <a:p>
            <a:r>
              <a:rPr lang="en-US" sz="1800" b="1" dirty="0" err="1" smtClean="0">
                <a:solidFill>
                  <a:schemeClr val="bg1">
                    <a:lumMod val="50000"/>
                  </a:schemeClr>
                </a:solidFill>
              </a:rPr>
              <a:t>Diga</a:t>
            </a:r>
            <a:r>
              <a:rPr lang="en-US" sz="1800" b="1" dirty="0" smtClean="0">
                <a:solidFill>
                  <a:schemeClr val="bg1">
                    <a:lumMod val="50000"/>
                  </a:schemeClr>
                </a:solidFill>
              </a:rPr>
              <a:t> e </a:t>
            </a:r>
            <a:r>
              <a:rPr lang="en-US" sz="1800" b="1" dirty="0" err="1" smtClean="0">
                <a:solidFill>
                  <a:schemeClr val="bg1">
                    <a:lumMod val="50000"/>
                  </a:schemeClr>
                </a:solidFill>
              </a:rPr>
              <a:t>betonit</a:t>
            </a:r>
            <a:r>
              <a:rPr lang="en-US" sz="1800" b="1" dirty="0" smtClean="0">
                <a:solidFill>
                  <a:schemeClr val="bg1">
                    <a:lumMod val="50000"/>
                  </a:schemeClr>
                </a:solidFill>
              </a:rPr>
              <a:t> </a:t>
            </a:r>
            <a:r>
              <a:rPr lang="en-US" sz="1800" b="1" dirty="0" err="1" smtClean="0">
                <a:solidFill>
                  <a:schemeClr val="bg1">
                    <a:lumMod val="50000"/>
                  </a:schemeClr>
                </a:solidFill>
              </a:rPr>
              <a:t>siguron</a:t>
            </a:r>
            <a:r>
              <a:rPr lang="en-US" sz="1800" b="1" dirty="0" smtClean="0">
                <a:solidFill>
                  <a:schemeClr val="bg1">
                    <a:lumMod val="50000"/>
                  </a:schemeClr>
                </a:solidFill>
              </a:rPr>
              <a:t> </a:t>
            </a:r>
            <a:r>
              <a:rPr lang="en-US" sz="1800" b="1" dirty="0" err="1" smtClean="0">
                <a:solidFill>
                  <a:schemeClr val="bg1">
                    <a:lumMod val="50000"/>
                  </a:schemeClr>
                </a:solidFill>
              </a:rPr>
              <a:t>qëndrueshmërinë</a:t>
            </a:r>
            <a:r>
              <a:rPr lang="en-US" sz="1800" b="1" dirty="0" smtClean="0">
                <a:solidFill>
                  <a:schemeClr val="bg1">
                    <a:lumMod val="50000"/>
                  </a:schemeClr>
                </a:solidFill>
              </a:rPr>
              <a:t> e </a:t>
            </a:r>
            <a:r>
              <a:rPr lang="en-US" sz="1800" b="1" dirty="0" err="1" smtClean="0">
                <a:solidFill>
                  <a:schemeClr val="bg1">
                    <a:lumMod val="50000"/>
                  </a:schemeClr>
                </a:solidFill>
              </a:rPr>
              <a:t>masës</a:t>
            </a:r>
            <a:r>
              <a:rPr lang="en-US" sz="1800" b="1" dirty="0" smtClean="0">
                <a:solidFill>
                  <a:schemeClr val="bg1">
                    <a:lumMod val="50000"/>
                  </a:schemeClr>
                </a:solidFill>
              </a:rPr>
              <a:t> </a:t>
            </a:r>
            <a:r>
              <a:rPr lang="en-US" sz="1800" b="1" dirty="0" err="1" smtClean="0">
                <a:solidFill>
                  <a:schemeClr val="bg1">
                    <a:lumMod val="50000"/>
                  </a:schemeClr>
                </a:solidFill>
              </a:rPr>
              <a:t>së</a:t>
            </a:r>
            <a:r>
              <a:rPr lang="en-US" sz="1800" b="1" dirty="0" smtClean="0">
                <a:solidFill>
                  <a:schemeClr val="bg1">
                    <a:lumMod val="50000"/>
                  </a:schemeClr>
                </a:solidFill>
              </a:rPr>
              <a:t> </a:t>
            </a:r>
            <a:r>
              <a:rPr lang="en-US" sz="1800" b="1" dirty="0" err="1" smtClean="0">
                <a:solidFill>
                  <a:schemeClr val="bg1">
                    <a:lumMod val="50000"/>
                  </a:schemeClr>
                </a:solidFill>
              </a:rPr>
              <a:t>mbetjeve</a:t>
            </a:r>
            <a:r>
              <a:rPr lang="en-US" sz="1800" b="1" dirty="0" smtClean="0">
                <a:solidFill>
                  <a:schemeClr val="bg1">
                    <a:lumMod val="50000"/>
                  </a:schemeClr>
                </a:solidFill>
              </a:rPr>
              <a:t> </a:t>
            </a:r>
            <a:r>
              <a:rPr lang="en-US" sz="1800" b="1" dirty="0" err="1" smtClean="0">
                <a:solidFill>
                  <a:schemeClr val="bg1">
                    <a:lumMod val="50000"/>
                  </a:schemeClr>
                </a:solidFill>
              </a:rPr>
              <a:t>dhe</a:t>
            </a:r>
            <a:r>
              <a:rPr lang="en-US" sz="1800" b="1" dirty="0" smtClean="0">
                <a:solidFill>
                  <a:schemeClr val="bg1">
                    <a:lumMod val="50000"/>
                  </a:schemeClr>
                </a:solidFill>
              </a:rPr>
              <a:t> </a:t>
            </a:r>
            <a:r>
              <a:rPr lang="en-US" sz="1800" b="1" dirty="0" err="1" smtClean="0">
                <a:solidFill>
                  <a:schemeClr val="bg1">
                    <a:lumMod val="50000"/>
                  </a:schemeClr>
                </a:solidFill>
              </a:rPr>
              <a:t>shton</a:t>
            </a:r>
            <a:r>
              <a:rPr lang="en-US" sz="1800" b="1" dirty="0" smtClean="0">
                <a:solidFill>
                  <a:schemeClr val="bg1">
                    <a:lumMod val="50000"/>
                  </a:schemeClr>
                </a:solidFill>
              </a:rPr>
              <a:t> </a:t>
            </a:r>
            <a:r>
              <a:rPr lang="en-US" sz="1800" b="1" dirty="0" err="1" smtClean="0">
                <a:solidFill>
                  <a:schemeClr val="bg1">
                    <a:lumMod val="50000"/>
                  </a:schemeClr>
                </a:solidFill>
              </a:rPr>
              <a:t>kapacitetin</a:t>
            </a:r>
            <a:r>
              <a:rPr lang="en-US" sz="1800" b="1" dirty="0" smtClean="0">
                <a:solidFill>
                  <a:schemeClr val="bg1">
                    <a:lumMod val="50000"/>
                  </a:schemeClr>
                </a:solidFill>
              </a:rPr>
              <a:t> e </a:t>
            </a:r>
            <a:r>
              <a:rPr lang="en-US" sz="1800" b="1" dirty="0" err="1" smtClean="0">
                <a:solidFill>
                  <a:schemeClr val="bg1">
                    <a:lumMod val="50000"/>
                  </a:schemeClr>
                </a:solidFill>
              </a:rPr>
              <a:t>ruatjes</a:t>
            </a:r>
            <a:endParaRPr lang="en-US" sz="1800" b="1" dirty="0">
              <a:solidFill>
                <a:schemeClr val="bg1">
                  <a:lumMod val="50000"/>
                </a:schemeClr>
              </a:solidFill>
            </a:endParaRPr>
          </a:p>
        </p:txBody>
      </p:sp>
      <p:sp>
        <p:nvSpPr>
          <p:cNvPr id="8" name="Forme libre 7"/>
          <p:cNvSpPr/>
          <p:nvPr/>
        </p:nvSpPr>
        <p:spPr bwMode="auto">
          <a:xfrm>
            <a:off x="4588268" y="1591294"/>
            <a:ext cx="957509" cy="451262"/>
          </a:xfrm>
          <a:custGeom>
            <a:avLst/>
            <a:gdLst>
              <a:gd name="connsiteX0" fmla="*/ 7483 w 957509"/>
              <a:gd name="connsiteY0" fmla="*/ 380010 h 451262"/>
              <a:gd name="connsiteX1" fmla="*/ 31233 w 957509"/>
              <a:gd name="connsiteY1" fmla="*/ 106877 h 451262"/>
              <a:gd name="connsiteX2" fmla="*/ 256864 w 957509"/>
              <a:gd name="connsiteY2" fmla="*/ 0 h 451262"/>
              <a:gd name="connsiteX3" fmla="*/ 708127 w 957509"/>
              <a:gd name="connsiteY3" fmla="*/ 106877 h 451262"/>
              <a:gd name="connsiteX4" fmla="*/ 957509 w 957509"/>
              <a:gd name="connsiteY4" fmla="*/ 451262 h 451262"/>
              <a:gd name="connsiteX5" fmla="*/ 957509 w 957509"/>
              <a:gd name="connsiteY5" fmla="*/ 451262 h 45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509" h="451262">
                <a:moveTo>
                  <a:pt x="7483" y="380010"/>
                </a:moveTo>
                <a:cubicBezTo>
                  <a:pt x="-1424" y="275111"/>
                  <a:pt x="-10331" y="170212"/>
                  <a:pt x="31233" y="106877"/>
                </a:cubicBezTo>
                <a:cubicBezTo>
                  <a:pt x="72797" y="43542"/>
                  <a:pt x="144048" y="0"/>
                  <a:pt x="256864" y="0"/>
                </a:cubicBezTo>
                <a:cubicBezTo>
                  <a:pt x="369680" y="0"/>
                  <a:pt x="591353" y="31667"/>
                  <a:pt x="708127" y="106877"/>
                </a:cubicBezTo>
                <a:cubicBezTo>
                  <a:pt x="824901" y="182087"/>
                  <a:pt x="957509" y="451262"/>
                  <a:pt x="957509" y="451262"/>
                </a:cubicBezTo>
                <a:lnTo>
                  <a:pt x="957509" y="451262"/>
                </a:lnTo>
              </a:path>
            </a:pathLst>
          </a:custGeom>
          <a:no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9" name="Arc 18"/>
          <p:cNvSpPr/>
          <p:nvPr/>
        </p:nvSpPr>
        <p:spPr bwMode="auto">
          <a:xfrm>
            <a:off x="4168453" y="1591294"/>
            <a:ext cx="391685" cy="403889"/>
          </a:xfrm>
          <a:prstGeom prst="arc">
            <a:avLst/>
          </a:prstGeom>
          <a:no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0" name="Arc 19"/>
          <p:cNvSpPr/>
          <p:nvPr/>
        </p:nvSpPr>
        <p:spPr bwMode="auto">
          <a:xfrm>
            <a:off x="4568734" y="1675546"/>
            <a:ext cx="535695" cy="615973"/>
          </a:xfrm>
          <a:prstGeom prst="arc">
            <a:avLst>
              <a:gd name="adj1" fmla="val 10683279"/>
              <a:gd name="adj2" fmla="val 0"/>
            </a:avLst>
          </a:prstGeom>
          <a:noFill/>
          <a:ln w="9525" cap="flat" cmpd="sng" algn="ctr">
            <a:solidFill>
              <a:srgbClr val="0070C0"/>
            </a:solidFill>
            <a:prstDash val="solid"/>
            <a:round/>
            <a:headEnd type="none" w="med" len="med"/>
            <a:tailEnd type="triangl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65" name="Arc 64"/>
          <p:cNvSpPr/>
          <p:nvPr/>
        </p:nvSpPr>
        <p:spPr bwMode="auto">
          <a:xfrm>
            <a:off x="4545516" y="1490881"/>
            <a:ext cx="844367" cy="722496"/>
          </a:xfrm>
          <a:prstGeom prst="arc">
            <a:avLst>
              <a:gd name="adj1" fmla="val 10683279"/>
              <a:gd name="adj2" fmla="val 0"/>
            </a:avLst>
          </a:prstGeom>
          <a:noFill/>
          <a:ln w="9525" cap="flat" cmpd="sng" algn="ctr">
            <a:solidFill>
              <a:srgbClr val="0070C0"/>
            </a:solidFill>
            <a:prstDash val="solid"/>
            <a:round/>
            <a:headEnd type="none" w="med" len="med"/>
            <a:tailEnd type="triangl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66" name="Arc 65"/>
          <p:cNvSpPr/>
          <p:nvPr/>
        </p:nvSpPr>
        <p:spPr bwMode="auto">
          <a:xfrm rot="10559280" flipV="1">
            <a:off x="3688337" y="1453310"/>
            <a:ext cx="844367" cy="813804"/>
          </a:xfrm>
          <a:prstGeom prst="arc">
            <a:avLst>
              <a:gd name="adj1" fmla="val 10683279"/>
              <a:gd name="adj2" fmla="val 398312"/>
            </a:avLst>
          </a:prstGeom>
          <a:noFill/>
          <a:ln w="9525" cap="flat" cmpd="sng" algn="ctr">
            <a:solidFill>
              <a:srgbClr val="0070C0"/>
            </a:solidFill>
            <a:prstDash val="solid"/>
            <a:round/>
            <a:headEnd type="none" w="med" len="med"/>
            <a:tailEnd type="triangl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67" name="Arc 66"/>
          <p:cNvSpPr/>
          <p:nvPr/>
        </p:nvSpPr>
        <p:spPr bwMode="auto">
          <a:xfrm rot="10559280" flipV="1">
            <a:off x="4082192" y="1713135"/>
            <a:ext cx="443952" cy="575434"/>
          </a:xfrm>
          <a:prstGeom prst="arc">
            <a:avLst>
              <a:gd name="adj1" fmla="val 10683279"/>
              <a:gd name="adj2" fmla="val 398312"/>
            </a:avLst>
          </a:prstGeom>
          <a:noFill/>
          <a:ln w="9525" cap="flat" cmpd="sng" algn="ctr">
            <a:solidFill>
              <a:srgbClr val="0070C0"/>
            </a:solidFill>
            <a:prstDash val="solid"/>
            <a:round/>
            <a:headEnd type="none" w="med" len="med"/>
            <a:tailEnd type="triangl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3150203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51"/>
          <p:cNvSpPr/>
          <p:nvPr/>
        </p:nvSpPr>
        <p:spPr bwMode="auto">
          <a:xfrm>
            <a:off x="2082940" y="1179378"/>
            <a:ext cx="4879142" cy="3090441"/>
          </a:xfrm>
          <a:custGeom>
            <a:avLst/>
            <a:gdLst>
              <a:gd name="connsiteX0" fmla="*/ 2032 w 4446291"/>
              <a:gd name="connsiteY0" fmla="*/ 79034 h 2160353"/>
              <a:gd name="connsiteX1" fmla="*/ 177292 w 4446291"/>
              <a:gd name="connsiteY1" fmla="*/ 841034 h 2160353"/>
              <a:gd name="connsiteX2" fmla="*/ 634492 w 4446291"/>
              <a:gd name="connsiteY2" fmla="*/ 1084874 h 2160353"/>
              <a:gd name="connsiteX3" fmla="*/ 1480312 w 4446291"/>
              <a:gd name="connsiteY3" fmla="*/ 1724954 h 2160353"/>
              <a:gd name="connsiteX4" fmla="*/ 2417572 w 4446291"/>
              <a:gd name="connsiteY4" fmla="*/ 2159294 h 2160353"/>
              <a:gd name="connsiteX5" fmla="*/ 3103372 w 4446291"/>
              <a:gd name="connsiteY5" fmla="*/ 1785914 h 2160353"/>
              <a:gd name="connsiteX6" fmla="*/ 4292092 w 4446291"/>
              <a:gd name="connsiteY6" fmla="*/ 208574 h 2160353"/>
              <a:gd name="connsiteX7" fmla="*/ 4398772 w 4446291"/>
              <a:gd name="connsiteY7" fmla="*/ 101894 h 2160353"/>
              <a:gd name="connsiteX8" fmla="*/ 3987292 w 4446291"/>
              <a:gd name="connsiteY8" fmla="*/ 94274 h 2160353"/>
              <a:gd name="connsiteX9" fmla="*/ 3431032 w 4446291"/>
              <a:gd name="connsiteY9" fmla="*/ 40934 h 2160353"/>
              <a:gd name="connsiteX10" fmla="*/ 3171952 w 4446291"/>
              <a:gd name="connsiteY10" fmla="*/ 109514 h 2160353"/>
              <a:gd name="connsiteX11" fmla="*/ 2996692 w 4446291"/>
              <a:gd name="connsiteY11" fmla="*/ 79034 h 2160353"/>
              <a:gd name="connsiteX12" fmla="*/ 2798572 w 4446291"/>
              <a:gd name="connsiteY12" fmla="*/ 86654 h 2160353"/>
              <a:gd name="connsiteX13" fmla="*/ 2585212 w 4446291"/>
              <a:gd name="connsiteY13" fmla="*/ 86654 h 2160353"/>
              <a:gd name="connsiteX14" fmla="*/ 2295652 w 4446291"/>
              <a:gd name="connsiteY14" fmla="*/ 63794 h 2160353"/>
              <a:gd name="connsiteX15" fmla="*/ 1670812 w 4446291"/>
              <a:gd name="connsiteY15" fmla="*/ 40934 h 2160353"/>
              <a:gd name="connsiteX16" fmla="*/ 1465072 w 4446291"/>
              <a:gd name="connsiteY16" fmla="*/ 101894 h 2160353"/>
              <a:gd name="connsiteX17" fmla="*/ 1038352 w 4446291"/>
              <a:gd name="connsiteY17" fmla="*/ 48554 h 2160353"/>
              <a:gd name="connsiteX18" fmla="*/ 672592 w 4446291"/>
              <a:gd name="connsiteY18" fmla="*/ 94274 h 2160353"/>
              <a:gd name="connsiteX19" fmla="*/ 276352 w 4446291"/>
              <a:gd name="connsiteY19" fmla="*/ 25694 h 2160353"/>
              <a:gd name="connsiteX20" fmla="*/ 2032 w 4446291"/>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5298"/>
              <a:gd name="connsiteY0" fmla="*/ 79034 h 2159655"/>
              <a:gd name="connsiteX1" fmla="*/ 179089 w 4445298"/>
              <a:gd name="connsiteY1" fmla="*/ 841034 h 2159655"/>
              <a:gd name="connsiteX2" fmla="*/ 636289 w 4445298"/>
              <a:gd name="connsiteY2" fmla="*/ 1084874 h 2159655"/>
              <a:gd name="connsiteX3" fmla="*/ 1482109 w 4445298"/>
              <a:gd name="connsiteY3" fmla="*/ 1724954 h 2159655"/>
              <a:gd name="connsiteX4" fmla="*/ 2419369 w 4445298"/>
              <a:gd name="connsiteY4" fmla="*/ 2159294 h 2159655"/>
              <a:gd name="connsiteX5" fmla="*/ 3155657 w 4445298"/>
              <a:gd name="connsiteY5" fmla="*/ 1763474 h 2159655"/>
              <a:gd name="connsiteX6" fmla="*/ 4293889 w 4445298"/>
              <a:gd name="connsiteY6" fmla="*/ 208574 h 2159655"/>
              <a:gd name="connsiteX7" fmla="*/ 4400569 w 4445298"/>
              <a:gd name="connsiteY7" fmla="*/ 101894 h 2159655"/>
              <a:gd name="connsiteX8" fmla="*/ 3989089 w 4445298"/>
              <a:gd name="connsiteY8" fmla="*/ 94274 h 2159655"/>
              <a:gd name="connsiteX9" fmla="*/ 3432829 w 4445298"/>
              <a:gd name="connsiteY9" fmla="*/ 40934 h 2159655"/>
              <a:gd name="connsiteX10" fmla="*/ 3173749 w 4445298"/>
              <a:gd name="connsiteY10" fmla="*/ 109514 h 2159655"/>
              <a:gd name="connsiteX11" fmla="*/ 2998489 w 4445298"/>
              <a:gd name="connsiteY11" fmla="*/ 79034 h 2159655"/>
              <a:gd name="connsiteX12" fmla="*/ 2800369 w 4445298"/>
              <a:gd name="connsiteY12" fmla="*/ 86654 h 2159655"/>
              <a:gd name="connsiteX13" fmla="*/ 2587009 w 4445298"/>
              <a:gd name="connsiteY13" fmla="*/ 86654 h 2159655"/>
              <a:gd name="connsiteX14" fmla="*/ 2297449 w 4445298"/>
              <a:gd name="connsiteY14" fmla="*/ 63794 h 2159655"/>
              <a:gd name="connsiteX15" fmla="*/ 1672609 w 4445298"/>
              <a:gd name="connsiteY15" fmla="*/ 40934 h 2159655"/>
              <a:gd name="connsiteX16" fmla="*/ 1466869 w 4445298"/>
              <a:gd name="connsiteY16" fmla="*/ 101894 h 2159655"/>
              <a:gd name="connsiteX17" fmla="*/ 1040149 w 4445298"/>
              <a:gd name="connsiteY17" fmla="*/ 48554 h 2159655"/>
              <a:gd name="connsiteX18" fmla="*/ 674389 w 4445298"/>
              <a:gd name="connsiteY18" fmla="*/ 94274 h 2159655"/>
              <a:gd name="connsiteX19" fmla="*/ 278149 w 4445298"/>
              <a:gd name="connsiteY19" fmla="*/ 25694 h 2159655"/>
              <a:gd name="connsiteX20" fmla="*/ 3829 w 4445298"/>
              <a:gd name="connsiteY20" fmla="*/ 79034 h 2159655"/>
              <a:gd name="connsiteX0" fmla="*/ 14038 w 4455507"/>
              <a:gd name="connsiteY0" fmla="*/ 504619 h 2585240"/>
              <a:gd name="connsiteX1" fmla="*/ 189298 w 4455507"/>
              <a:gd name="connsiteY1" fmla="*/ 1266619 h 2585240"/>
              <a:gd name="connsiteX2" fmla="*/ 646498 w 4455507"/>
              <a:gd name="connsiteY2" fmla="*/ 1510459 h 2585240"/>
              <a:gd name="connsiteX3" fmla="*/ 1492318 w 4455507"/>
              <a:gd name="connsiteY3" fmla="*/ 2150539 h 2585240"/>
              <a:gd name="connsiteX4" fmla="*/ 2429578 w 4455507"/>
              <a:gd name="connsiteY4" fmla="*/ 2584879 h 2585240"/>
              <a:gd name="connsiteX5" fmla="*/ 3165866 w 4455507"/>
              <a:gd name="connsiteY5" fmla="*/ 2189059 h 2585240"/>
              <a:gd name="connsiteX6" fmla="*/ 4304098 w 4455507"/>
              <a:gd name="connsiteY6" fmla="*/ 634159 h 2585240"/>
              <a:gd name="connsiteX7" fmla="*/ 4410778 w 4455507"/>
              <a:gd name="connsiteY7" fmla="*/ 527479 h 2585240"/>
              <a:gd name="connsiteX8" fmla="*/ 3999298 w 4455507"/>
              <a:gd name="connsiteY8" fmla="*/ 519859 h 2585240"/>
              <a:gd name="connsiteX9" fmla="*/ 3443038 w 4455507"/>
              <a:gd name="connsiteY9" fmla="*/ 466519 h 2585240"/>
              <a:gd name="connsiteX10" fmla="*/ 3183958 w 4455507"/>
              <a:gd name="connsiteY10" fmla="*/ 535099 h 2585240"/>
              <a:gd name="connsiteX11" fmla="*/ 3008698 w 4455507"/>
              <a:gd name="connsiteY11" fmla="*/ 504619 h 2585240"/>
              <a:gd name="connsiteX12" fmla="*/ 2810578 w 4455507"/>
              <a:gd name="connsiteY12" fmla="*/ 512239 h 2585240"/>
              <a:gd name="connsiteX13" fmla="*/ 2597218 w 4455507"/>
              <a:gd name="connsiteY13" fmla="*/ 512239 h 2585240"/>
              <a:gd name="connsiteX14" fmla="*/ 2307658 w 4455507"/>
              <a:gd name="connsiteY14" fmla="*/ 489379 h 2585240"/>
              <a:gd name="connsiteX15" fmla="*/ 1682818 w 4455507"/>
              <a:gd name="connsiteY15" fmla="*/ 466519 h 2585240"/>
              <a:gd name="connsiteX16" fmla="*/ 1477078 w 4455507"/>
              <a:gd name="connsiteY16" fmla="*/ 527479 h 2585240"/>
              <a:gd name="connsiteX17" fmla="*/ 1050358 w 4455507"/>
              <a:gd name="connsiteY17" fmla="*/ 474139 h 2585240"/>
              <a:gd name="connsiteX18" fmla="*/ 684598 w 4455507"/>
              <a:gd name="connsiteY18" fmla="*/ 519859 h 2585240"/>
              <a:gd name="connsiteX19" fmla="*/ 454612 w 4455507"/>
              <a:gd name="connsiteY19" fmla="*/ 16 h 2585240"/>
              <a:gd name="connsiteX20" fmla="*/ 14038 w 4455507"/>
              <a:gd name="connsiteY20" fmla="*/ 504619 h 2585240"/>
              <a:gd name="connsiteX0" fmla="*/ 14038 w 4455507"/>
              <a:gd name="connsiteY0" fmla="*/ 816092 h 2896713"/>
              <a:gd name="connsiteX1" fmla="*/ 189298 w 4455507"/>
              <a:gd name="connsiteY1" fmla="*/ 1578092 h 2896713"/>
              <a:gd name="connsiteX2" fmla="*/ 646498 w 4455507"/>
              <a:gd name="connsiteY2" fmla="*/ 1821932 h 2896713"/>
              <a:gd name="connsiteX3" fmla="*/ 1492318 w 4455507"/>
              <a:gd name="connsiteY3" fmla="*/ 2462012 h 2896713"/>
              <a:gd name="connsiteX4" fmla="*/ 2429578 w 4455507"/>
              <a:gd name="connsiteY4" fmla="*/ 2896352 h 2896713"/>
              <a:gd name="connsiteX5" fmla="*/ 3165866 w 4455507"/>
              <a:gd name="connsiteY5" fmla="*/ 2500532 h 2896713"/>
              <a:gd name="connsiteX6" fmla="*/ 4304098 w 4455507"/>
              <a:gd name="connsiteY6" fmla="*/ 945632 h 2896713"/>
              <a:gd name="connsiteX7" fmla="*/ 4410778 w 4455507"/>
              <a:gd name="connsiteY7" fmla="*/ 838952 h 2896713"/>
              <a:gd name="connsiteX8" fmla="*/ 3999298 w 4455507"/>
              <a:gd name="connsiteY8" fmla="*/ 831332 h 2896713"/>
              <a:gd name="connsiteX9" fmla="*/ 3443038 w 4455507"/>
              <a:gd name="connsiteY9" fmla="*/ 777992 h 2896713"/>
              <a:gd name="connsiteX10" fmla="*/ 3183958 w 4455507"/>
              <a:gd name="connsiteY10" fmla="*/ 846572 h 2896713"/>
              <a:gd name="connsiteX11" fmla="*/ 3008698 w 4455507"/>
              <a:gd name="connsiteY11" fmla="*/ 816092 h 2896713"/>
              <a:gd name="connsiteX12" fmla="*/ 2810578 w 4455507"/>
              <a:gd name="connsiteY12" fmla="*/ 823712 h 2896713"/>
              <a:gd name="connsiteX13" fmla="*/ 2597218 w 4455507"/>
              <a:gd name="connsiteY13" fmla="*/ 823712 h 2896713"/>
              <a:gd name="connsiteX14" fmla="*/ 2307658 w 4455507"/>
              <a:gd name="connsiteY14" fmla="*/ 800852 h 2896713"/>
              <a:gd name="connsiteX15" fmla="*/ 1682818 w 4455507"/>
              <a:gd name="connsiteY15" fmla="*/ 777992 h 2896713"/>
              <a:gd name="connsiteX16" fmla="*/ 1477078 w 4455507"/>
              <a:gd name="connsiteY16" fmla="*/ 838952 h 2896713"/>
              <a:gd name="connsiteX17" fmla="*/ 1050358 w 4455507"/>
              <a:gd name="connsiteY17" fmla="*/ 785612 h 2896713"/>
              <a:gd name="connsiteX18" fmla="*/ 1028982 w 4455507"/>
              <a:gd name="connsiteY18" fmla="*/ 59 h 2896713"/>
              <a:gd name="connsiteX19" fmla="*/ 454612 w 4455507"/>
              <a:gd name="connsiteY19" fmla="*/ 311489 h 2896713"/>
              <a:gd name="connsiteX20" fmla="*/ 14038 w 4455507"/>
              <a:gd name="connsiteY20" fmla="*/ 816092 h 2896713"/>
              <a:gd name="connsiteX0" fmla="*/ 14038 w 4455507"/>
              <a:gd name="connsiteY0" fmla="*/ 1038652 h 3119273"/>
              <a:gd name="connsiteX1" fmla="*/ 189298 w 4455507"/>
              <a:gd name="connsiteY1" fmla="*/ 1800652 h 3119273"/>
              <a:gd name="connsiteX2" fmla="*/ 646498 w 4455507"/>
              <a:gd name="connsiteY2" fmla="*/ 2044492 h 3119273"/>
              <a:gd name="connsiteX3" fmla="*/ 1492318 w 4455507"/>
              <a:gd name="connsiteY3" fmla="*/ 2684572 h 3119273"/>
              <a:gd name="connsiteX4" fmla="*/ 2429578 w 4455507"/>
              <a:gd name="connsiteY4" fmla="*/ 3118912 h 3119273"/>
              <a:gd name="connsiteX5" fmla="*/ 3165866 w 4455507"/>
              <a:gd name="connsiteY5" fmla="*/ 2723092 h 3119273"/>
              <a:gd name="connsiteX6" fmla="*/ 4304098 w 4455507"/>
              <a:gd name="connsiteY6" fmla="*/ 1168192 h 3119273"/>
              <a:gd name="connsiteX7" fmla="*/ 4410778 w 4455507"/>
              <a:gd name="connsiteY7" fmla="*/ 1061512 h 3119273"/>
              <a:gd name="connsiteX8" fmla="*/ 3999298 w 4455507"/>
              <a:gd name="connsiteY8" fmla="*/ 1053892 h 3119273"/>
              <a:gd name="connsiteX9" fmla="*/ 3443038 w 4455507"/>
              <a:gd name="connsiteY9" fmla="*/ 1000552 h 3119273"/>
              <a:gd name="connsiteX10" fmla="*/ 3183958 w 4455507"/>
              <a:gd name="connsiteY10" fmla="*/ 1069132 h 3119273"/>
              <a:gd name="connsiteX11" fmla="*/ 3008698 w 4455507"/>
              <a:gd name="connsiteY11" fmla="*/ 1038652 h 3119273"/>
              <a:gd name="connsiteX12" fmla="*/ 2810578 w 4455507"/>
              <a:gd name="connsiteY12" fmla="*/ 1046272 h 3119273"/>
              <a:gd name="connsiteX13" fmla="*/ 2597218 w 4455507"/>
              <a:gd name="connsiteY13" fmla="*/ 1046272 h 3119273"/>
              <a:gd name="connsiteX14" fmla="*/ 2307658 w 4455507"/>
              <a:gd name="connsiteY14" fmla="*/ 1023412 h 3119273"/>
              <a:gd name="connsiteX15" fmla="*/ 1682818 w 4455507"/>
              <a:gd name="connsiteY15" fmla="*/ 1000552 h 3119273"/>
              <a:gd name="connsiteX16" fmla="*/ 1477078 w 4455507"/>
              <a:gd name="connsiteY16" fmla="*/ 1061512 h 3119273"/>
              <a:gd name="connsiteX17" fmla="*/ 1679750 w 4455507"/>
              <a:gd name="connsiteY17" fmla="*/ 34396 h 3119273"/>
              <a:gd name="connsiteX18" fmla="*/ 1028982 w 4455507"/>
              <a:gd name="connsiteY18" fmla="*/ 222619 h 3119273"/>
              <a:gd name="connsiteX19" fmla="*/ 454612 w 4455507"/>
              <a:gd name="connsiteY19" fmla="*/ 534049 h 3119273"/>
              <a:gd name="connsiteX20" fmla="*/ 14038 w 4455507"/>
              <a:gd name="connsiteY20" fmla="*/ 1038652 h 3119273"/>
              <a:gd name="connsiteX0" fmla="*/ 14038 w 4455507"/>
              <a:gd name="connsiteY0" fmla="*/ 1026983 h 3107604"/>
              <a:gd name="connsiteX1" fmla="*/ 189298 w 4455507"/>
              <a:gd name="connsiteY1" fmla="*/ 1788983 h 3107604"/>
              <a:gd name="connsiteX2" fmla="*/ 646498 w 4455507"/>
              <a:gd name="connsiteY2" fmla="*/ 2032823 h 3107604"/>
              <a:gd name="connsiteX3" fmla="*/ 1492318 w 4455507"/>
              <a:gd name="connsiteY3" fmla="*/ 2672903 h 3107604"/>
              <a:gd name="connsiteX4" fmla="*/ 2429578 w 4455507"/>
              <a:gd name="connsiteY4" fmla="*/ 3107243 h 3107604"/>
              <a:gd name="connsiteX5" fmla="*/ 3165866 w 4455507"/>
              <a:gd name="connsiteY5" fmla="*/ 2711423 h 3107604"/>
              <a:gd name="connsiteX6" fmla="*/ 4304098 w 4455507"/>
              <a:gd name="connsiteY6" fmla="*/ 1156523 h 3107604"/>
              <a:gd name="connsiteX7" fmla="*/ 4410778 w 4455507"/>
              <a:gd name="connsiteY7" fmla="*/ 1049843 h 3107604"/>
              <a:gd name="connsiteX8" fmla="*/ 3999298 w 4455507"/>
              <a:gd name="connsiteY8" fmla="*/ 1042223 h 3107604"/>
              <a:gd name="connsiteX9" fmla="*/ 3443038 w 4455507"/>
              <a:gd name="connsiteY9" fmla="*/ 988883 h 3107604"/>
              <a:gd name="connsiteX10" fmla="*/ 3183958 w 4455507"/>
              <a:gd name="connsiteY10" fmla="*/ 1057463 h 3107604"/>
              <a:gd name="connsiteX11" fmla="*/ 3008698 w 4455507"/>
              <a:gd name="connsiteY11" fmla="*/ 1026983 h 3107604"/>
              <a:gd name="connsiteX12" fmla="*/ 2810578 w 4455507"/>
              <a:gd name="connsiteY12" fmla="*/ 1034603 h 3107604"/>
              <a:gd name="connsiteX13" fmla="*/ 2597218 w 4455507"/>
              <a:gd name="connsiteY13" fmla="*/ 1034603 h 3107604"/>
              <a:gd name="connsiteX14" fmla="*/ 2307658 w 4455507"/>
              <a:gd name="connsiteY14" fmla="*/ 1011743 h 3107604"/>
              <a:gd name="connsiteX15" fmla="*/ 1682818 w 4455507"/>
              <a:gd name="connsiteY15" fmla="*/ 988883 h 3107604"/>
              <a:gd name="connsiteX16" fmla="*/ 3436507 w 4455507"/>
              <a:gd name="connsiteY16" fmla="*/ 111692 h 3107604"/>
              <a:gd name="connsiteX17" fmla="*/ 1679750 w 4455507"/>
              <a:gd name="connsiteY17" fmla="*/ 22727 h 3107604"/>
              <a:gd name="connsiteX18" fmla="*/ 1028982 w 4455507"/>
              <a:gd name="connsiteY18" fmla="*/ 210950 h 3107604"/>
              <a:gd name="connsiteX19" fmla="*/ 454612 w 4455507"/>
              <a:gd name="connsiteY19" fmla="*/ 522380 h 3107604"/>
              <a:gd name="connsiteX20" fmla="*/ 14038 w 4455507"/>
              <a:gd name="connsiteY20" fmla="*/ 1026983 h 3107604"/>
              <a:gd name="connsiteX0" fmla="*/ 14038 w 4723511"/>
              <a:gd name="connsiteY0" fmla="*/ 1008705 h 3089326"/>
              <a:gd name="connsiteX1" fmla="*/ 189298 w 4723511"/>
              <a:gd name="connsiteY1" fmla="*/ 1770705 h 3089326"/>
              <a:gd name="connsiteX2" fmla="*/ 646498 w 4723511"/>
              <a:gd name="connsiteY2" fmla="*/ 2014545 h 3089326"/>
              <a:gd name="connsiteX3" fmla="*/ 1492318 w 4723511"/>
              <a:gd name="connsiteY3" fmla="*/ 2654625 h 3089326"/>
              <a:gd name="connsiteX4" fmla="*/ 2429578 w 4723511"/>
              <a:gd name="connsiteY4" fmla="*/ 3088965 h 3089326"/>
              <a:gd name="connsiteX5" fmla="*/ 3165866 w 4723511"/>
              <a:gd name="connsiteY5" fmla="*/ 2693145 h 3089326"/>
              <a:gd name="connsiteX6" fmla="*/ 4304098 w 4723511"/>
              <a:gd name="connsiteY6" fmla="*/ 1138245 h 3089326"/>
              <a:gd name="connsiteX7" fmla="*/ 4410778 w 4723511"/>
              <a:gd name="connsiteY7" fmla="*/ 1031565 h 3089326"/>
              <a:gd name="connsiteX8" fmla="*/ 3999298 w 4723511"/>
              <a:gd name="connsiteY8" fmla="*/ 1023945 h 3089326"/>
              <a:gd name="connsiteX9" fmla="*/ 3443038 w 4723511"/>
              <a:gd name="connsiteY9" fmla="*/ 970605 h 3089326"/>
              <a:gd name="connsiteX10" fmla="*/ 3183958 w 4723511"/>
              <a:gd name="connsiteY10" fmla="*/ 1039185 h 3089326"/>
              <a:gd name="connsiteX11" fmla="*/ 3008698 w 4723511"/>
              <a:gd name="connsiteY11" fmla="*/ 1008705 h 3089326"/>
              <a:gd name="connsiteX12" fmla="*/ 2810578 w 4723511"/>
              <a:gd name="connsiteY12" fmla="*/ 1016325 h 3089326"/>
              <a:gd name="connsiteX13" fmla="*/ 2597218 w 4723511"/>
              <a:gd name="connsiteY13" fmla="*/ 1016325 h 3089326"/>
              <a:gd name="connsiteX14" fmla="*/ 2307658 w 4723511"/>
              <a:gd name="connsiteY14" fmla="*/ 993465 h 3089326"/>
              <a:gd name="connsiteX15" fmla="*/ 4699150 w 4723511"/>
              <a:gd name="connsiteY15" fmla="*/ 459966 h 3089326"/>
              <a:gd name="connsiteX16" fmla="*/ 3436507 w 4723511"/>
              <a:gd name="connsiteY16" fmla="*/ 93414 h 3089326"/>
              <a:gd name="connsiteX17" fmla="*/ 1679750 w 4723511"/>
              <a:gd name="connsiteY17" fmla="*/ 4449 h 3089326"/>
              <a:gd name="connsiteX18" fmla="*/ 1028982 w 4723511"/>
              <a:gd name="connsiteY18" fmla="*/ 192672 h 3089326"/>
              <a:gd name="connsiteX19" fmla="*/ 454612 w 4723511"/>
              <a:gd name="connsiteY19" fmla="*/ 504102 h 3089326"/>
              <a:gd name="connsiteX20" fmla="*/ 14038 w 4723511"/>
              <a:gd name="connsiteY20" fmla="*/ 1008705 h 3089326"/>
              <a:gd name="connsiteX0" fmla="*/ 14038 w 4902175"/>
              <a:gd name="connsiteY0" fmla="*/ 1008705 h 3089326"/>
              <a:gd name="connsiteX1" fmla="*/ 189298 w 4902175"/>
              <a:gd name="connsiteY1" fmla="*/ 1770705 h 3089326"/>
              <a:gd name="connsiteX2" fmla="*/ 646498 w 4902175"/>
              <a:gd name="connsiteY2" fmla="*/ 2014545 h 3089326"/>
              <a:gd name="connsiteX3" fmla="*/ 1492318 w 4902175"/>
              <a:gd name="connsiteY3" fmla="*/ 2654625 h 3089326"/>
              <a:gd name="connsiteX4" fmla="*/ 2429578 w 4902175"/>
              <a:gd name="connsiteY4" fmla="*/ 3088965 h 3089326"/>
              <a:gd name="connsiteX5" fmla="*/ 3165866 w 4902175"/>
              <a:gd name="connsiteY5" fmla="*/ 2693145 h 3089326"/>
              <a:gd name="connsiteX6" fmla="*/ 4304098 w 4902175"/>
              <a:gd name="connsiteY6" fmla="*/ 1138245 h 3089326"/>
              <a:gd name="connsiteX7" fmla="*/ 4410778 w 4902175"/>
              <a:gd name="connsiteY7" fmla="*/ 1031565 h 3089326"/>
              <a:gd name="connsiteX8" fmla="*/ 3999298 w 4902175"/>
              <a:gd name="connsiteY8" fmla="*/ 1023945 h 3089326"/>
              <a:gd name="connsiteX9" fmla="*/ 3443038 w 4902175"/>
              <a:gd name="connsiteY9" fmla="*/ 970605 h 3089326"/>
              <a:gd name="connsiteX10" fmla="*/ 3183958 w 4902175"/>
              <a:gd name="connsiteY10" fmla="*/ 1039185 h 3089326"/>
              <a:gd name="connsiteX11" fmla="*/ 3008698 w 4902175"/>
              <a:gd name="connsiteY11" fmla="*/ 1008705 h 3089326"/>
              <a:gd name="connsiteX12" fmla="*/ 2810578 w 4902175"/>
              <a:gd name="connsiteY12" fmla="*/ 1016325 h 3089326"/>
              <a:gd name="connsiteX13" fmla="*/ 2597218 w 4902175"/>
              <a:gd name="connsiteY13" fmla="*/ 1016325 h 3089326"/>
              <a:gd name="connsiteX14" fmla="*/ 4682723 w 4902175"/>
              <a:gd name="connsiteY14" fmla="*/ 649080 h 3089326"/>
              <a:gd name="connsiteX15" fmla="*/ 4699150 w 4902175"/>
              <a:gd name="connsiteY15" fmla="*/ 459966 h 3089326"/>
              <a:gd name="connsiteX16" fmla="*/ 3436507 w 4902175"/>
              <a:gd name="connsiteY16" fmla="*/ 93414 h 3089326"/>
              <a:gd name="connsiteX17" fmla="*/ 1679750 w 4902175"/>
              <a:gd name="connsiteY17" fmla="*/ 4449 h 3089326"/>
              <a:gd name="connsiteX18" fmla="*/ 1028982 w 4902175"/>
              <a:gd name="connsiteY18" fmla="*/ 192672 h 3089326"/>
              <a:gd name="connsiteX19" fmla="*/ 454612 w 4902175"/>
              <a:gd name="connsiteY19" fmla="*/ 504102 h 3089326"/>
              <a:gd name="connsiteX20" fmla="*/ 14038 w 4902175"/>
              <a:gd name="connsiteY20" fmla="*/ 1008705 h 3089326"/>
              <a:gd name="connsiteX0" fmla="*/ 14038 w 4808273"/>
              <a:gd name="connsiteY0" fmla="*/ 1008705 h 3089326"/>
              <a:gd name="connsiteX1" fmla="*/ 189298 w 4808273"/>
              <a:gd name="connsiteY1" fmla="*/ 1770705 h 3089326"/>
              <a:gd name="connsiteX2" fmla="*/ 646498 w 4808273"/>
              <a:gd name="connsiteY2" fmla="*/ 2014545 h 3089326"/>
              <a:gd name="connsiteX3" fmla="*/ 1492318 w 4808273"/>
              <a:gd name="connsiteY3" fmla="*/ 2654625 h 3089326"/>
              <a:gd name="connsiteX4" fmla="*/ 2429578 w 4808273"/>
              <a:gd name="connsiteY4" fmla="*/ 3088965 h 3089326"/>
              <a:gd name="connsiteX5" fmla="*/ 3165866 w 4808273"/>
              <a:gd name="connsiteY5" fmla="*/ 2693145 h 3089326"/>
              <a:gd name="connsiteX6" fmla="*/ 4304098 w 4808273"/>
              <a:gd name="connsiteY6" fmla="*/ 1138245 h 3089326"/>
              <a:gd name="connsiteX7" fmla="*/ 4410778 w 4808273"/>
              <a:gd name="connsiteY7" fmla="*/ 1031565 h 3089326"/>
              <a:gd name="connsiteX8" fmla="*/ 3999298 w 4808273"/>
              <a:gd name="connsiteY8" fmla="*/ 1023945 h 3089326"/>
              <a:gd name="connsiteX9" fmla="*/ 3443038 w 4808273"/>
              <a:gd name="connsiteY9" fmla="*/ 970605 h 3089326"/>
              <a:gd name="connsiteX10" fmla="*/ 3183958 w 4808273"/>
              <a:gd name="connsiteY10" fmla="*/ 1039185 h 3089326"/>
              <a:gd name="connsiteX11" fmla="*/ 3008698 w 4808273"/>
              <a:gd name="connsiteY11" fmla="*/ 1008705 h 3089326"/>
              <a:gd name="connsiteX12" fmla="*/ 2810578 w 4808273"/>
              <a:gd name="connsiteY12" fmla="*/ 1016325 h 3089326"/>
              <a:gd name="connsiteX13" fmla="*/ 4176636 w 4808273"/>
              <a:gd name="connsiteY13" fmla="*/ 1099452 h 3089326"/>
              <a:gd name="connsiteX14" fmla="*/ 4682723 w 4808273"/>
              <a:gd name="connsiteY14" fmla="*/ 649080 h 3089326"/>
              <a:gd name="connsiteX15" fmla="*/ 4699150 w 4808273"/>
              <a:gd name="connsiteY15" fmla="*/ 459966 h 3089326"/>
              <a:gd name="connsiteX16" fmla="*/ 3436507 w 4808273"/>
              <a:gd name="connsiteY16" fmla="*/ 93414 h 3089326"/>
              <a:gd name="connsiteX17" fmla="*/ 1679750 w 4808273"/>
              <a:gd name="connsiteY17" fmla="*/ 4449 h 3089326"/>
              <a:gd name="connsiteX18" fmla="*/ 1028982 w 4808273"/>
              <a:gd name="connsiteY18" fmla="*/ 192672 h 3089326"/>
              <a:gd name="connsiteX19" fmla="*/ 454612 w 4808273"/>
              <a:gd name="connsiteY19" fmla="*/ 504102 h 3089326"/>
              <a:gd name="connsiteX20" fmla="*/ 14038 w 4808273"/>
              <a:gd name="connsiteY20" fmla="*/ 1008705 h 3089326"/>
              <a:gd name="connsiteX0" fmla="*/ 14038 w 4808273"/>
              <a:gd name="connsiteY0" fmla="*/ 1008705 h 3089326"/>
              <a:gd name="connsiteX1" fmla="*/ 189298 w 4808273"/>
              <a:gd name="connsiteY1" fmla="*/ 1770705 h 3089326"/>
              <a:gd name="connsiteX2" fmla="*/ 646498 w 4808273"/>
              <a:gd name="connsiteY2" fmla="*/ 2014545 h 3089326"/>
              <a:gd name="connsiteX3" fmla="*/ 1492318 w 4808273"/>
              <a:gd name="connsiteY3" fmla="*/ 2654625 h 3089326"/>
              <a:gd name="connsiteX4" fmla="*/ 2429578 w 4808273"/>
              <a:gd name="connsiteY4" fmla="*/ 3088965 h 3089326"/>
              <a:gd name="connsiteX5" fmla="*/ 3165866 w 4808273"/>
              <a:gd name="connsiteY5" fmla="*/ 2693145 h 3089326"/>
              <a:gd name="connsiteX6" fmla="*/ 4304098 w 4808273"/>
              <a:gd name="connsiteY6" fmla="*/ 1138245 h 3089326"/>
              <a:gd name="connsiteX7" fmla="*/ 4410778 w 4808273"/>
              <a:gd name="connsiteY7" fmla="*/ 1031565 h 3089326"/>
              <a:gd name="connsiteX8" fmla="*/ 3999298 w 4808273"/>
              <a:gd name="connsiteY8" fmla="*/ 1023945 h 3089326"/>
              <a:gd name="connsiteX9" fmla="*/ 3443038 w 4808273"/>
              <a:gd name="connsiteY9" fmla="*/ 970605 h 3089326"/>
              <a:gd name="connsiteX10" fmla="*/ 3183958 w 4808273"/>
              <a:gd name="connsiteY10" fmla="*/ 1039185 h 3089326"/>
              <a:gd name="connsiteX11" fmla="*/ 3008698 w 4808273"/>
              <a:gd name="connsiteY11" fmla="*/ 1008705 h 3089326"/>
              <a:gd name="connsiteX12" fmla="*/ 4283118 w 4808273"/>
              <a:gd name="connsiteY12" fmla="*/ 1146954 h 3089326"/>
              <a:gd name="connsiteX13" fmla="*/ 4176636 w 4808273"/>
              <a:gd name="connsiteY13" fmla="*/ 1099452 h 3089326"/>
              <a:gd name="connsiteX14" fmla="*/ 4682723 w 4808273"/>
              <a:gd name="connsiteY14" fmla="*/ 649080 h 3089326"/>
              <a:gd name="connsiteX15" fmla="*/ 4699150 w 4808273"/>
              <a:gd name="connsiteY15" fmla="*/ 459966 h 3089326"/>
              <a:gd name="connsiteX16" fmla="*/ 3436507 w 4808273"/>
              <a:gd name="connsiteY16" fmla="*/ 93414 h 3089326"/>
              <a:gd name="connsiteX17" fmla="*/ 1679750 w 4808273"/>
              <a:gd name="connsiteY17" fmla="*/ 4449 h 3089326"/>
              <a:gd name="connsiteX18" fmla="*/ 1028982 w 4808273"/>
              <a:gd name="connsiteY18" fmla="*/ 192672 h 3089326"/>
              <a:gd name="connsiteX19" fmla="*/ 454612 w 4808273"/>
              <a:gd name="connsiteY19" fmla="*/ 504102 h 3089326"/>
              <a:gd name="connsiteX20" fmla="*/ 14038 w 4808273"/>
              <a:gd name="connsiteY20" fmla="*/ 1008705 h 3089326"/>
              <a:gd name="connsiteX0" fmla="*/ 14038 w 4808273"/>
              <a:gd name="connsiteY0" fmla="*/ 1008705 h 3089326"/>
              <a:gd name="connsiteX1" fmla="*/ 189298 w 4808273"/>
              <a:gd name="connsiteY1" fmla="*/ 1770705 h 3089326"/>
              <a:gd name="connsiteX2" fmla="*/ 646498 w 4808273"/>
              <a:gd name="connsiteY2" fmla="*/ 2014545 h 3089326"/>
              <a:gd name="connsiteX3" fmla="*/ 1492318 w 4808273"/>
              <a:gd name="connsiteY3" fmla="*/ 2654625 h 3089326"/>
              <a:gd name="connsiteX4" fmla="*/ 2429578 w 4808273"/>
              <a:gd name="connsiteY4" fmla="*/ 3088965 h 3089326"/>
              <a:gd name="connsiteX5" fmla="*/ 3165866 w 4808273"/>
              <a:gd name="connsiteY5" fmla="*/ 2693145 h 3089326"/>
              <a:gd name="connsiteX6" fmla="*/ 4304098 w 4808273"/>
              <a:gd name="connsiteY6" fmla="*/ 1138245 h 3089326"/>
              <a:gd name="connsiteX7" fmla="*/ 4410778 w 4808273"/>
              <a:gd name="connsiteY7" fmla="*/ 1031565 h 3089326"/>
              <a:gd name="connsiteX8" fmla="*/ 3999298 w 4808273"/>
              <a:gd name="connsiteY8" fmla="*/ 1023945 h 3089326"/>
              <a:gd name="connsiteX9" fmla="*/ 3443038 w 4808273"/>
              <a:gd name="connsiteY9" fmla="*/ 970605 h 3089326"/>
              <a:gd name="connsiteX10" fmla="*/ 3183958 w 4808273"/>
              <a:gd name="connsiteY10" fmla="*/ 1039185 h 3089326"/>
              <a:gd name="connsiteX11" fmla="*/ 3008698 w 4808273"/>
              <a:gd name="connsiteY11" fmla="*/ 1008705 h 3089326"/>
              <a:gd name="connsiteX12" fmla="*/ 4310332 w 4808273"/>
              <a:gd name="connsiteY12" fmla="*/ 1158075 h 3089326"/>
              <a:gd name="connsiteX13" fmla="*/ 4283118 w 4808273"/>
              <a:gd name="connsiteY13" fmla="*/ 1146954 h 3089326"/>
              <a:gd name="connsiteX14" fmla="*/ 4176636 w 4808273"/>
              <a:gd name="connsiteY14" fmla="*/ 1099452 h 3089326"/>
              <a:gd name="connsiteX15" fmla="*/ 4682723 w 4808273"/>
              <a:gd name="connsiteY15" fmla="*/ 649080 h 3089326"/>
              <a:gd name="connsiteX16" fmla="*/ 4699150 w 4808273"/>
              <a:gd name="connsiteY16" fmla="*/ 459966 h 3089326"/>
              <a:gd name="connsiteX17" fmla="*/ 3436507 w 4808273"/>
              <a:gd name="connsiteY17" fmla="*/ 93414 h 3089326"/>
              <a:gd name="connsiteX18" fmla="*/ 1679750 w 4808273"/>
              <a:gd name="connsiteY18" fmla="*/ 4449 h 3089326"/>
              <a:gd name="connsiteX19" fmla="*/ 1028982 w 4808273"/>
              <a:gd name="connsiteY19" fmla="*/ 192672 h 3089326"/>
              <a:gd name="connsiteX20" fmla="*/ 454612 w 4808273"/>
              <a:gd name="connsiteY20" fmla="*/ 504102 h 3089326"/>
              <a:gd name="connsiteX21" fmla="*/ 14038 w 4808273"/>
              <a:gd name="connsiteY21" fmla="*/ 1008705 h 3089326"/>
              <a:gd name="connsiteX0" fmla="*/ 14038 w 4808273"/>
              <a:gd name="connsiteY0" fmla="*/ 1008705 h 3089326"/>
              <a:gd name="connsiteX1" fmla="*/ 189298 w 4808273"/>
              <a:gd name="connsiteY1" fmla="*/ 1770705 h 3089326"/>
              <a:gd name="connsiteX2" fmla="*/ 646498 w 4808273"/>
              <a:gd name="connsiteY2" fmla="*/ 2014545 h 3089326"/>
              <a:gd name="connsiteX3" fmla="*/ 1492318 w 4808273"/>
              <a:gd name="connsiteY3" fmla="*/ 2654625 h 3089326"/>
              <a:gd name="connsiteX4" fmla="*/ 2429578 w 4808273"/>
              <a:gd name="connsiteY4" fmla="*/ 3088965 h 3089326"/>
              <a:gd name="connsiteX5" fmla="*/ 3165866 w 4808273"/>
              <a:gd name="connsiteY5" fmla="*/ 2693145 h 3089326"/>
              <a:gd name="connsiteX6" fmla="*/ 4304098 w 4808273"/>
              <a:gd name="connsiteY6" fmla="*/ 1138245 h 3089326"/>
              <a:gd name="connsiteX7" fmla="*/ 4410778 w 4808273"/>
              <a:gd name="connsiteY7" fmla="*/ 1031565 h 3089326"/>
              <a:gd name="connsiteX8" fmla="*/ 3999298 w 4808273"/>
              <a:gd name="connsiteY8" fmla="*/ 1023945 h 3089326"/>
              <a:gd name="connsiteX9" fmla="*/ 3443038 w 4808273"/>
              <a:gd name="connsiteY9" fmla="*/ 970605 h 3089326"/>
              <a:gd name="connsiteX10" fmla="*/ 3183958 w 4808273"/>
              <a:gd name="connsiteY10" fmla="*/ 1039185 h 3089326"/>
              <a:gd name="connsiteX11" fmla="*/ 4310332 w 4808273"/>
              <a:gd name="connsiteY11" fmla="*/ 1158075 h 3089326"/>
              <a:gd name="connsiteX12" fmla="*/ 4283118 w 4808273"/>
              <a:gd name="connsiteY12" fmla="*/ 1146954 h 3089326"/>
              <a:gd name="connsiteX13" fmla="*/ 4176636 w 4808273"/>
              <a:gd name="connsiteY13" fmla="*/ 1099452 h 3089326"/>
              <a:gd name="connsiteX14" fmla="*/ 4682723 w 4808273"/>
              <a:gd name="connsiteY14" fmla="*/ 649080 h 3089326"/>
              <a:gd name="connsiteX15" fmla="*/ 4699150 w 4808273"/>
              <a:gd name="connsiteY15" fmla="*/ 459966 h 3089326"/>
              <a:gd name="connsiteX16" fmla="*/ 3436507 w 4808273"/>
              <a:gd name="connsiteY16" fmla="*/ 93414 h 3089326"/>
              <a:gd name="connsiteX17" fmla="*/ 1679750 w 4808273"/>
              <a:gd name="connsiteY17" fmla="*/ 4449 h 3089326"/>
              <a:gd name="connsiteX18" fmla="*/ 1028982 w 4808273"/>
              <a:gd name="connsiteY18" fmla="*/ 192672 h 3089326"/>
              <a:gd name="connsiteX19" fmla="*/ 454612 w 4808273"/>
              <a:gd name="connsiteY19" fmla="*/ 504102 h 3089326"/>
              <a:gd name="connsiteX20" fmla="*/ 14038 w 4808273"/>
              <a:gd name="connsiteY20" fmla="*/ 1008705 h 3089326"/>
              <a:gd name="connsiteX0" fmla="*/ 14038 w 4808273"/>
              <a:gd name="connsiteY0" fmla="*/ 1008705 h 3089326"/>
              <a:gd name="connsiteX1" fmla="*/ 189298 w 4808273"/>
              <a:gd name="connsiteY1" fmla="*/ 1770705 h 3089326"/>
              <a:gd name="connsiteX2" fmla="*/ 646498 w 4808273"/>
              <a:gd name="connsiteY2" fmla="*/ 2014545 h 3089326"/>
              <a:gd name="connsiteX3" fmla="*/ 1492318 w 4808273"/>
              <a:gd name="connsiteY3" fmla="*/ 2654625 h 3089326"/>
              <a:gd name="connsiteX4" fmla="*/ 2429578 w 4808273"/>
              <a:gd name="connsiteY4" fmla="*/ 3088965 h 3089326"/>
              <a:gd name="connsiteX5" fmla="*/ 3165866 w 4808273"/>
              <a:gd name="connsiteY5" fmla="*/ 2693145 h 3089326"/>
              <a:gd name="connsiteX6" fmla="*/ 4304098 w 4808273"/>
              <a:gd name="connsiteY6" fmla="*/ 1138245 h 3089326"/>
              <a:gd name="connsiteX7" fmla="*/ 4410778 w 4808273"/>
              <a:gd name="connsiteY7" fmla="*/ 1031565 h 3089326"/>
              <a:gd name="connsiteX8" fmla="*/ 3999298 w 4808273"/>
              <a:gd name="connsiteY8" fmla="*/ 1023945 h 3089326"/>
              <a:gd name="connsiteX9" fmla="*/ 3443038 w 4808273"/>
              <a:gd name="connsiteY9" fmla="*/ 970605 h 3089326"/>
              <a:gd name="connsiteX10" fmla="*/ 4310332 w 4808273"/>
              <a:gd name="connsiteY10" fmla="*/ 1158075 h 3089326"/>
              <a:gd name="connsiteX11" fmla="*/ 4283118 w 4808273"/>
              <a:gd name="connsiteY11" fmla="*/ 1146954 h 3089326"/>
              <a:gd name="connsiteX12" fmla="*/ 4176636 w 4808273"/>
              <a:gd name="connsiteY12" fmla="*/ 1099452 h 3089326"/>
              <a:gd name="connsiteX13" fmla="*/ 4682723 w 4808273"/>
              <a:gd name="connsiteY13" fmla="*/ 649080 h 3089326"/>
              <a:gd name="connsiteX14" fmla="*/ 4699150 w 4808273"/>
              <a:gd name="connsiteY14" fmla="*/ 459966 h 3089326"/>
              <a:gd name="connsiteX15" fmla="*/ 3436507 w 4808273"/>
              <a:gd name="connsiteY15" fmla="*/ 93414 h 3089326"/>
              <a:gd name="connsiteX16" fmla="*/ 1679750 w 4808273"/>
              <a:gd name="connsiteY16" fmla="*/ 4449 h 3089326"/>
              <a:gd name="connsiteX17" fmla="*/ 1028982 w 4808273"/>
              <a:gd name="connsiteY17" fmla="*/ 192672 h 3089326"/>
              <a:gd name="connsiteX18" fmla="*/ 454612 w 4808273"/>
              <a:gd name="connsiteY18" fmla="*/ 504102 h 3089326"/>
              <a:gd name="connsiteX19" fmla="*/ 14038 w 4808273"/>
              <a:gd name="connsiteY19" fmla="*/ 1008705 h 3089326"/>
              <a:gd name="connsiteX0" fmla="*/ 14038 w 4808273"/>
              <a:gd name="connsiteY0" fmla="*/ 1008705 h 3089326"/>
              <a:gd name="connsiteX1" fmla="*/ 189298 w 4808273"/>
              <a:gd name="connsiteY1" fmla="*/ 1770705 h 3089326"/>
              <a:gd name="connsiteX2" fmla="*/ 646498 w 4808273"/>
              <a:gd name="connsiteY2" fmla="*/ 2014545 h 3089326"/>
              <a:gd name="connsiteX3" fmla="*/ 1492318 w 4808273"/>
              <a:gd name="connsiteY3" fmla="*/ 2654625 h 3089326"/>
              <a:gd name="connsiteX4" fmla="*/ 2429578 w 4808273"/>
              <a:gd name="connsiteY4" fmla="*/ 3088965 h 3089326"/>
              <a:gd name="connsiteX5" fmla="*/ 3165866 w 4808273"/>
              <a:gd name="connsiteY5" fmla="*/ 2693145 h 3089326"/>
              <a:gd name="connsiteX6" fmla="*/ 4304098 w 4808273"/>
              <a:gd name="connsiteY6" fmla="*/ 1138245 h 3089326"/>
              <a:gd name="connsiteX7" fmla="*/ 4410778 w 4808273"/>
              <a:gd name="connsiteY7" fmla="*/ 1031565 h 3089326"/>
              <a:gd name="connsiteX8" fmla="*/ 3999298 w 4808273"/>
              <a:gd name="connsiteY8" fmla="*/ 1023945 h 3089326"/>
              <a:gd name="connsiteX9" fmla="*/ 4310332 w 4808273"/>
              <a:gd name="connsiteY9" fmla="*/ 1158075 h 3089326"/>
              <a:gd name="connsiteX10" fmla="*/ 4283118 w 4808273"/>
              <a:gd name="connsiteY10" fmla="*/ 1146954 h 3089326"/>
              <a:gd name="connsiteX11" fmla="*/ 4176636 w 4808273"/>
              <a:gd name="connsiteY11" fmla="*/ 1099452 h 3089326"/>
              <a:gd name="connsiteX12" fmla="*/ 4682723 w 4808273"/>
              <a:gd name="connsiteY12" fmla="*/ 649080 h 3089326"/>
              <a:gd name="connsiteX13" fmla="*/ 4699150 w 4808273"/>
              <a:gd name="connsiteY13" fmla="*/ 459966 h 3089326"/>
              <a:gd name="connsiteX14" fmla="*/ 3436507 w 4808273"/>
              <a:gd name="connsiteY14" fmla="*/ 93414 h 3089326"/>
              <a:gd name="connsiteX15" fmla="*/ 1679750 w 4808273"/>
              <a:gd name="connsiteY15" fmla="*/ 4449 h 3089326"/>
              <a:gd name="connsiteX16" fmla="*/ 1028982 w 4808273"/>
              <a:gd name="connsiteY16" fmla="*/ 192672 h 3089326"/>
              <a:gd name="connsiteX17" fmla="*/ 454612 w 4808273"/>
              <a:gd name="connsiteY17" fmla="*/ 504102 h 3089326"/>
              <a:gd name="connsiteX18" fmla="*/ 14038 w 4808273"/>
              <a:gd name="connsiteY18" fmla="*/ 1008705 h 3089326"/>
              <a:gd name="connsiteX0" fmla="*/ 14038 w 4808273"/>
              <a:gd name="connsiteY0" fmla="*/ 1008705 h 3089326"/>
              <a:gd name="connsiteX1" fmla="*/ 189298 w 4808273"/>
              <a:gd name="connsiteY1" fmla="*/ 1770705 h 3089326"/>
              <a:gd name="connsiteX2" fmla="*/ 646498 w 4808273"/>
              <a:gd name="connsiteY2" fmla="*/ 2014545 h 3089326"/>
              <a:gd name="connsiteX3" fmla="*/ 1492318 w 4808273"/>
              <a:gd name="connsiteY3" fmla="*/ 2654625 h 3089326"/>
              <a:gd name="connsiteX4" fmla="*/ 2429578 w 4808273"/>
              <a:gd name="connsiteY4" fmla="*/ 3088965 h 3089326"/>
              <a:gd name="connsiteX5" fmla="*/ 3165866 w 4808273"/>
              <a:gd name="connsiteY5" fmla="*/ 2693145 h 3089326"/>
              <a:gd name="connsiteX6" fmla="*/ 4304098 w 4808273"/>
              <a:gd name="connsiteY6" fmla="*/ 1138245 h 3089326"/>
              <a:gd name="connsiteX7" fmla="*/ 4410778 w 4808273"/>
              <a:gd name="connsiteY7" fmla="*/ 1031565 h 3089326"/>
              <a:gd name="connsiteX8" fmla="*/ 4310332 w 4808273"/>
              <a:gd name="connsiteY8" fmla="*/ 1158075 h 3089326"/>
              <a:gd name="connsiteX9" fmla="*/ 4283118 w 4808273"/>
              <a:gd name="connsiteY9" fmla="*/ 1146954 h 3089326"/>
              <a:gd name="connsiteX10" fmla="*/ 4176636 w 4808273"/>
              <a:gd name="connsiteY10" fmla="*/ 1099452 h 3089326"/>
              <a:gd name="connsiteX11" fmla="*/ 4682723 w 4808273"/>
              <a:gd name="connsiteY11" fmla="*/ 649080 h 3089326"/>
              <a:gd name="connsiteX12" fmla="*/ 4699150 w 4808273"/>
              <a:gd name="connsiteY12" fmla="*/ 459966 h 3089326"/>
              <a:gd name="connsiteX13" fmla="*/ 3436507 w 4808273"/>
              <a:gd name="connsiteY13" fmla="*/ 93414 h 3089326"/>
              <a:gd name="connsiteX14" fmla="*/ 1679750 w 4808273"/>
              <a:gd name="connsiteY14" fmla="*/ 4449 h 3089326"/>
              <a:gd name="connsiteX15" fmla="*/ 1028982 w 4808273"/>
              <a:gd name="connsiteY15" fmla="*/ 192672 h 3089326"/>
              <a:gd name="connsiteX16" fmla="*/ 454612 w 4808273"/>
              <a:gd name="connsiteY16" fmla="*/ 504102 h 3089326"/>
              <a:gd name="connsiteX17" fmla="*/ 14038 w 4808273"/>
              <a:gd name="connsiteY17" fmla="*/ 1008705 h 3089326"/>
              <a:gd name="connsiteX0" fmla="*/ 14038 w 4803516"/>
              <a:gd name="connsiteY0" fmla="*/ 1008705 h 3089326"/>
              <a:gd name="connsiteX1" fmla="*/ 189298 w 4803516"/>
              <a:gd name="connsiteY1" fmla="*/ 1770705 h 3089326"/>
              <a:gd name="connsiteX2" fmla="*/ 646498 w 4803516"/>
              <a:gd name="connsiteY2" fmla="*/ 2014545 h 3089326"/>
              <a:gd name="connsiteX3" fmla="*/ 1492318 w 4803516"/>
              <a:gd name="connsiteY3" fmla="*/ 2654625 h 3089326"/>
              <a:gd name="connsiteX4" fmla="*/ 2429578 w 4803516"/>
              <a:gd name="connsiteY4" fmla="*/ 3088965 h 3089326"/>
              <a:gd name="connsiteX5" fmla="*/ 3165866 w 4803516"/>
              <a:gd name="connsiteY5" fmla="*/ 2693145 h 3089326"/>
              <a:gd name="connsiteX6" fmla="*/ 4304098 w 4803516"/>
              <a:gd name="connsiteY6" fmla="*/ 1138245 h 3089326"/>
              <a:gd name="connsiteX7" fmla="*/ 4410778 w 4803516"/>
              <a:gd name="connsiteY7" fmla="*/ 1031565 h 3089326"/>
              <a:gd name="connsiteX8" fmla="*/ 4310332 w 4803516"/>
              <a:gd name="connsiteY8" fmla="*/ 1158075 h 3089326"/>
              <a:gd name="connsiteX9" fmla="*/ 4283118 w 4803516"/>
              <a:gd name="connsiteY9" fmla="*/ 1146954 h 3089326"/>
              <a:gd name="connsiteX10" fmla="*/ 4682723 w 4803516"/>
              <a:gd name="connsiteY10" fmla="*/ 649080 h 3089326"/>
              <a:gd name="connsiteX11" fmla="*/ 4699150 w 4803516"/>
              <a:gd name="connsiteY11" fmla="*/ 459966 h 3089326"/>
              <a:gd name="connsiteX12" fmla="*/ 3436507 w 4803516"/>
              <a:gd name="connsiteY12" fmla="*/ 93414 h 3089326"/>
              <a:gd name="connsiteX13" fmla="*/ 1679750 w 4803516"/>
              <a:gd name="connsiteY13" fmla="*/ 4449 h 3089326"/>
              <a:gd name="connsiteX14" fmla="*/ 1028982 w 4803516"/>
              <a:gd name="connsiteY14" fmla="*/ 192672 h 3089326"/>
              <a:gd name="connsiteX15" fmla="*/ 454612 w 4803516"/>
              <a:gd name="connsiteY15" fmla="*/ 504102 h 3089326"/>
              <a:gd name="connsiteX16" fmla="*/ 14038 w 4803516"/>
              <a:gd name="connsiteY16" fmla="*/ 1008705 h 3089326"/>
              <a:gd name="connsiteX0" fmla="*/ 14038 w 4868093"/>
              <a:gd name="connsiteY0" fmla="*/ 1009820 h 3090441"/>
              <a:gd name="connsiteX1" fmla="*/ 189298 w 4868093"/>
              <a:gd name="connsiteY1" fmla="*/ 1771820 h 3090441"/>
              <a:gd name="connsiteX2" fmla="*/ 646498 w 4868093"/>
              <a:gd name="connsiteY2" fmla="*/ 2015660 h 3090441"/>
              <a:gd name="connsiteX3" fmla="*/ 1492318 w 4868093"/>
              <a:gd name="connsiteY3" fmla="*/ 2655740 h 3090441"/>
              <a:gd name="connsiteX4" fmla="*/ 2429578 w 4868093"/>
              <a:gd name="connsiteY4" fmla="*/ 3090080 h 3090441"/>
              <a:gd name="connsiteX5" fmla="*/ 3165866 w 4868093"/>
              <a:gd name="connsiteY5" fmla="*/ 2694260 h 3090441"/>
              <a:gd name="connsiteX6" fmla="*/ 4304098 w 4868093"/>
              <a:gd name="connsiteY6" fmla="*/ 1139360 h 3090441"/>
              <a:gd name="connsiteX7" fmla="*/ 4410778 w 4868093"/>
              <a:gd name="connsiteY7" fmla="*/ 1032680 h 3090441"/>
              <a:gd name="connsiteX8" fmla="*/ 4310332 w 4868093"/>
              <a:gd name="connsiteY8" fmla="*/ 1159190 h 3090441"/>
              <a:gd name="connsiteX9" fmla="*/ 4283118 w 4868093"/>
              <a:gd name="connsiteY9" fmla="*/ 1148069 h 3090441"/>
              <a:gd name="connsiteX10" fmla="*/ 4682723 w 4868093"/>
              <a:gd name="connsiteY10" fmla="*/ 650195 h 3090441"/>
              <a:gd name="connsiteX11" fmla="*/ 4782277 w 4868093"/>
              <a:gd name="connsiteY11" fmla="*/ 532333 h 3090441"/>
              <a:gd name="connsiteX12" fmla="*/ 3436507 w 4868093"/>
              <a:gd name="connsiteY12" fmla="*/ 94529 h 3090441"/>
              <a:gd name="connsiteX13" fmla="*/ 1679750 w 4868093"/>
              <a:gd name="connsiteY13" fmla="*/ 5564 h 3090441"/>
              <a:gd name="connsiteX14" fmla="*/ 1028982 w 4868093"/>
              <a:gd name="connsiteY14" fmla="*/ 193787 h 3090441"/>
              <a:gd name="connsiteX15" fmla="*/ 454612 w 4868093"/>
              <a:gd name="connsiteY15" fmla="*/ 505217 h 3090441"/>
              <a:gd name="connsiteX16" fmla="*/ 14038 w 4868093"/>
              <a:gd name="connsiteY16" fmla="*/ 1009820 h 3090441"/>
              <a:gd name="connsiteX0" fmla="*/ 14038 w 4879142"/>
              <a:gd name="connsiteY0" fmla="*/ 1009820 h 3090441"/>
              <a:gd name="connsiteX1" fmla="*/ 189298 w 4879142"/>
              <a:gd name="connsiteY1" fmla="*/ 1771820 h 3090441"/>
              <a:gd name="connsiteX2" fmla="*/ 646498 w 4879142"/>
              <a:gd name="connsiteY2" fmla="*/ 2015660 h 3090441"/>
              <a:gd name="connsiteX3" fmla="*/ 1492318 w 4879142"/>
              <a:gd name="connsiteY3" fmla="*/ 2655740 h 3090441"/>
              <a:gd name="connsiteX4" fmla="*/ 2429578 w 4879142"/>
              <a:gd name="connsiteY4" fmla="*/ 3090080 h 3090441"/>
              <a:gd name="connsiteX5" fmla="*/ 3165866 w 4879142"/>
              <a:gd name="connsiteY5" fmla="*/ 2694260 h 3090441"/>
              <a:gd name="connsiteX6" fmla="*/ 4304098 w 4879142"/>
              <a:gd name="connsiteY6" fmla="*/ 1139360 h 3090441"/>
              <a:gd name="connsiteX7" fmla="*/ 4410778 w 4879142"/>
              <a:gd name="connsiteY7" fmla="*/ 1032680 h 3090441"/>
              <a:gd name="connsiteX8" fmla="*/ 4310332 w 4879142"/>
              <a:gd name="connsiteY8" fmla="*/ 1159190 h 3090441"/>
              <a:gd name="connsiteX9" fmla="*/ 4283118 w 4879142"/>
              <a:gd name="connsiteY9" fmla="*/ 1148069 h 3090441"/>
              <a:gd name="connsiteX10" fmla="*/ 4718349 w 4879142"/>
              <a:gd name="connsiteY10" fmla="*/ 650195 h 3090441"/>
              <a:gd name="connsiteX11" fmla="*/ 4782277 w 4879142"/>
              <a:gd name="connsiteY11" fmla="*/ 532333 h 3090441"/>
              <a:gd name="connsiteX12" fmla="*/ 3436507 w 4879142"/>
              <a:gd name="connsiteY12" fmla="*/ 94529 h 3090441"/>
              <a:gd name="connsiteX13" fmla="*/ 1679750 w 4879142"/>
              <a:gd name="connsiteY13" fmla="*/ 5564 h 3090441"/>
              <a:gd name="connsiteX14" fmla="*/ 1028982 w 4879142"/>
              <a:gd name="connsiteY14" fmla="*/ 193787 h 3090441"/>
              <a:gd name="connsiteX15" fmla="*/ 454612 w 4879142"/>
              <a:gd name="connsiteY15" fmla="*/ 505217 h 3090441"/>
              <a:gd name="connsiteX16" fmla="*/ 14038 w 4879142"/>
              <a:gd name="connsiteY16" fmla="*/ 1009820 h 309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9142" h="3090441">
                <a:moveTo>
                  <a:pt x="14038" y="1009820"/>
                </a:moveTo>
                <a:cubicBezTo>
                  <a:pt x="-30181" y="1220920"/>
                  <a:pt x="30548" y="1703240"/>
                  <a:pt x="189298" y="1771820"/>
                </a:cubicBezTo>
                <a:cubicBezTo>
                  <a:pt x="348048" y="1840400"/>
                  <a:pt x="429328" y="1868340"/>
                  <a:pt x="646498" y="2015660"/>
                </a:cubicBezTo>
                <a:cubicBezTo>
                  <a:pt x="863668" y="2162980"/>
                  <a:pt x="1454218" y="2636690"/>
                  <a:pt x="1492318" y="2655740"/>
                </a:cubicBezTo>
                <a:cubicBezTo>
                  <a:pt x="1530418" y="2674790"/>
                  <a:pt x="2150653" y="3083660"/>
                  <a:pt x="2429578" y="3090080"/>
                </a:cubicBezTo>
                <a:cubicBezTo>
                  <a:pt x="2708503" y="3096500"/>
                  <a:pt x="2853446" y="3019380"/>
                  <a:pt x="3165866" y="2694260"/>
                </a:cubicBezTo>
                <a:cubicBezTo>
                  <a:pt x="3478286" y="2369140"/>
                  <a:pt x="4096613" y="1416290"/>
                  <a:pt x="4304098" y="1139360"/>
                </a:cubicBezTo>
                <a:cubicBezTo>
                  <a:pt x="4511583" y="862430"/>
                  <a:pt x="4409739" y="1029375"/>
                  <a:pt x="4410778" y="1032680"/>
                </a:cubicBezTo>
                <a:cubicBezTo>
                  <a:pt x="4411817" y="1035985"/>
                  <a:pt x="4331609" y="1139959"/>
                  <a:pt x="4310332" y="1159190"/>
                </a:cubicBezTo>
                <a:cubicBezTo>
                  <a:pt x="4289055" y="1178421"/>
                  <a:pt x="4215115" y="1232902"/>
                  <a:pt x="4283118" y="1148069"/>
                </a:cubicBezTo>
                <a:cubicBezTo>
                  <a:pt x="4351121" y="1063236"/>
                  <a:pt x="4635156" y="752818"/>
                  <a:pt x="4718349" y="650195"/>
                </a:cubicBezTo>
                <a:cubicBezTo>
                  <a:pt x="4801542" y="547572"/>
                  <a:pt x="4995917" y="624944"/>
                  <a:pt x="4782277" y="532333"/>
                </a:cubicBezTo>
                <a:cubicBezTo>
                  <a:pt x="4568637" y="439722"/>
                  <a:pt x="3953595" y="182324"/>
                  <a:pt x="3436507" y="94529"/>
                </a:cubicBezTo>
                <a:cubicBezTo>
                  <a:pt x="2919419" y="6734"/>
                  <a:pt x="2081004" y="-10979"/>
                  <a:pt x="1679750" y="5564"/>
                </a:cubicBezTo>
                <a:cubicBezTo>
                  <a:pt x="1278496" y="22107"/>
                  <a:pt x="1155982" y="197597"/>
                  <a:pt x="1028982" y="193787"/>
                </a:cubicBezTo>
                <a:cubicBezTo>
                  <a:pt x="901982" y="189977"/>
                  <a:pt x="623769" y="369212"/>
                  <a:pt x="454612" y="505217"/>
                </a:cubicBezTo>
                <a:cubicBezTo>
                  <a:pt x="285455" y="641222"/>
                  <a:pt x="58257" y="798720"/>
                  <a:pt x="14038" y="1009820"/>
                </a:cubicBezTo>
                <a:close/>
              </a:path>
            </a:pathLst>
          </a:custGeom>
          <a:solidFill>
            <a:schemeClr val="tx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nvGrpSpPr>
          <p:cNvPr id="76" name="Groupe 75"/>
          <p:cNvGrpSpPr/>
          <p:nvPr/>
        </p:nvGrpSpPr>
        <p:grpSpPr>
          <a:xfrm>
            <a:off x="534998" y="1521999"/>
            <a:ext cx="7637402" cy="2761367"/>
            <a:chOff x="534998" y="1521999"/>
            <a:chExt cx="7637402" cy="2761367"/>
          </a:xfrm>
        </p:grpSpPr>
        <p:grpSp>
          <p:nvGrpSpPr>
            <p:cNvPr id="74" name="Groupe 73"/>
            <p:cNvGrpSpPr/>
            <p:nvPr/>
          </p:nvGrpSpPr>
          <p:grpSpPr>
            <a:xfrm>
              <a:off x="2070918" y="2103552"/>
              <a:ext cx="4445298" cy="2179814"/>
              <a:chOff x="2070918" y="2103552"/>
              <a:chExt cx="4445298" cy="2179814"/>
            </a:xfrm>
          </p:grpSpPr>
          <p:sp>
            <p:nvSpPr>
              <p:cNvPr id="52" name="Freeform 51"/>
              <p:cNvSpPr/>
              <p:nvPr/>
            </p:nvSpPr>
            <p:spPr bwMode="auto">
              <a:xfrm>
                <a:off x="2070918" y="2120474"/>
                <a:ext cx="4445298" cy="2159655"/>
              </a:xfrm>
              <a:custGeom>
                <a:avLst/>
                <a:gdLst>
                  <a:gd name="connsiteX0" fmla="*/ 2032 w 4446291"/>
                  <a:gd name="connsiteY0" fmla="*/ 79034 h 2160353"/>
                  <a:gd name="connsiteX1" fmla="*/ 177292 w 4446291"/>
                  <a:gd name="connsiteY1" fmla="*/ 841034 h 2160353"/>
                  <a:gd name="connsiteX2" fmla="*/ 634492 w 4446291"/>
                  <a:gd name="connsiteY2" fmla="*/ 1084874 h 2160353"/>
                  <a:gd name="connsiteX3" fmla="*/ 1480312 w 4446291"/>
                  <a:gd name="connsiteY3" fmla="*/ 1724954 h 2160353"/>
                  <a:gd name="connsiteX4" fmla="*/ 2417572 w 4446291"/>
                  <a:gd name="connsiteY4" fmla="*/ 2159294 h 2160353"/>
                  <a:gd name="connsiteX5" fmla="*/ 3103372 w 4446291"/>
                  <a:gd name="connsiteY5" fmla="*/ 1785914 h 2160353"/>
                  <a:gd name="connsiteX6" fmla="*/ 4292092 w 4446291"/>
                  <a:gd name="connsiteY6" fmla="*/ 208574 h 2160353"/>
                  <a:gd name="connsiteX7" fmla="*/ 4398772 w 4446291"/>
                  <a:gd name="connsiteY7" fmla="*/ 101894 h 2160353"/>
                  <a:gd name="connsiteX8" fmla="*/ 3987292 w 4446291"/>
                  <a:gd name="connsiteY8" fmla="*/ 94274 h 2160353"/>
                  <a:gd name="connsiteX9" fmla="*/ 3431032 w 4446291"/>
                  <a:gd name="connsiteY9" fmla="*/ 40934 h 2160353"/>
                  <a:gd name="connsiteX10" fmla="*/ 3171952 w 4446291"/>
                  <a:gd name="connsiteY10" fmla="*/ 109514 h 2160353"/>
                  <a:gd name="connsiteX11" fmla="*/ 2996692 w 4446291"/>
                  <a:gd name="connsiteY11" fmla="*/ 79034 h 2160353"/>
                  <a:gd name="connsiteX12" fmla="*/ 2798572 w 4446291"/>
                  <a:gd name="connsiteY12" fmla="*/ 86654 h 2160353"/>
                  <a:gd name="connsiteX13" fmla="*/ 2585212 w 4446291"/>
                  <a:gd name="connsiteY13" fmla="*/ 86654 h 2160353"/>
                  <a:gd name="connsiteX14" fmla="*/ 2295652 w 4446291"/>
                  <a:gd name="connsiteY14" fmla="*/ 63794 h 2160353"/>
                  <a:gd name="connsiteX15" fmla="*/ 1670812 w 4446291"/>
                  <a:gd name="connsiteY15" fmla="*/ 40934 h 2160353"/>
                  <a:gd name="connsiteX16" fmla="*/ 1465072 w 4446291"/>
                  <a:gd name="connsiteY16" fmla="*/ 101894 h 2160353"/>
                  <a:gd name="connsiteX17" fmla="*/ 1038352 w 4446291"/>
                  <a:gd name="connsiteY17" fmla="*/ 48554 h 2160353"/>
                  <a:gd name="connsiteX18" fmla="*/ 672592 w 4446291"/>
                  <a:gd name="connsiteY18" fmla="*/ 94274 h 2160353"/>
                  <a:gd name="connsiteX19" fmla="*/ 276352 w 4446291"/>
                  <a:gd name="connsiteY19" fmla="*/ 25694 h 2160353"/>
                  <a:gd name="connsiteX20" fmla="*/ 2032 w 4446291"/>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5298"/>
                  <a:gd name="connsiteY0" fmla="*/ 79034 h 2159655"/>
                  <a:gd name="connsiteX1" fmla="*/ 179089 w 4445298"/>
                  <a:gd name="connsiteY1" fmla="*/ 841034 h 2159655"/>
                  <a:gd name="connsiteX2" fmla="*/ 636289 w 4445298"/>
                  <a:gd name="connsiteY2" fmla="*/ 1084874 h 2159655"/>
                  <a:gd name="connsiteX3" fmla="*/ 1482109 w 4445298"/>
                  <a:gd name="connsiteY3" fmla="*/ 1724954 h 2159655"/>
                  <a:gd name="connsiteX4" fmla="*/ 2419369 w 4445298"/>
                  <a:gd name="connsiteY4" fmla="*/ 2159294 h 2159655"/>
                  <a:gd name="connsiteX5" fmla="*/ 3155657 w 4445298"/>
                  <a:gd name="connsiteY5" fmla="*/ 1763474 h 2159655"/>
                  <a:gd name="connsiteX6" fmla="*/ 4293889 w 4445298"/>
                  <a:gd name="connsiteY6" fmla="*/ 208574 h 2159655"/>
                  <a:gd name="connsiteX7" fmla="*/ 4400569 w 4445298"/>
                  <a:gd name="connsiteY7" fmla="*/ 101894 h 2159655"/>
                  <a:gd name="connsiteX8" fmla="*/ 3989089 w 4445298"/>
                  <a:gd name="connsiteY8" fmla="*/ 94274 h 2159655"/>
                  <a:gd name="connsiteX9" fmla="*/ 3432829 w 4445298"/>
                  <a:gd name="connsiteY9" fmla="*/ 40934 h 2159655"/>
                  <a:gd name="connsiteX10" fmla="*/ 3173749 w 4445298"/>
                  <a:gd name="connsiteY10" fmla="*/ 109514 h 2159655"/>
                  <a:gd name="connsiteX11" fmla="*/ 2998489 w 4445298"/>
                  <a:gd name="connsiteY11" fmla="*/ 79034 h 2159655"/>
                  <a:gd name="connsiteX12" fmla="*/ 2800369 w 4445298"/>
                  <a:gd name="connsiteY12" fmla="*/ 86654 h 2159655"/>
                  <a:gd name="connsiteX13" fmla="*/ 2587009 w 4445298"/>
                  <a:gd name="connsiteY13" fmla="*/ 86654 h 2159655"/>
                  <a:gd name="connsiteX14" fmla="*/ 2297449 w 4445298"/>
                  <a:gd name="connsiteY14" fmla="*/ 63794 h 2159655"/>
                  <a:gd name="connsiteX15" fmla="*/ 1672609 w 4445298"/>
                  <a:gd name="connsiteY15" fmla="*/ 40934 h 2159655"/>
                  <a:gd name="connsiteX16" fmla="*/ 1466869 w 4445298"/>
                  <a:gd name="connsiteY16" fmla="*/ 101894 h 2159655"/>
                  <a:gd name="connsiteX17" fmla="*/ 1040149 w 4445298"/>
                  <a:gd name="connsiteY17" fmla="*/ 48554 h 2159655"/>
                  <a:gd name="connsiteX18" fmla="*/ 674389 w 4445298"/>
                  <a:gd name="connsiteY18" fmla="*/ 94274 h 2159655"/>
                  <a:gd name="connsiteX19" fmla="*/ 278149 w 4445298"/>
                  <a:gd name="connsiteY19" fmla="*/ 25694 h 2159655"/>
                  <a:gd name="connsiteX20" fmla="*/ 3829 w 4445298"/>
                  <a:gd name="connsiteY20" fmla="*/ 79034 h 215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45298" h="2159655">
                    <a:moveTo>
                      <a:pt x="3829" y="79034"/>
                    </a:moveTo>
                    <a:cubicBezTo>
                      <a:pt x="-12681" y="214924"/>
                      <a:pt x="20339" y="772454"/>
                      <a:pt x="179089" y="841034"/>
                    </a:cubicBezTo>
                    <a:cubicBezTo>
                      <a:pt x="337839" y="909614"/>
                      <a:pt x="419119" y="937554"/>
                      <a:pt x="636289" y="1084874"/>
                    </a:cubicBezTo>
                    <a:cubicBezTo>
                      <a:pt x="853459" y="1232194"/>
                      <a:pt x="1444009" y="1705904"/>
                      <a:pt x="1482109" y="1724954"/>
                    </a:cubicBezTo>
                    <a:cubicBezTo>
                      <a:pt x="1520209" y="1744004"/>
                      <a:pt x="2140444" y="2152874"/>
                      <a:pt x="2419369" y="2159294"/>
                    </a:cubicBezTo>
                    <a:cubicBezTo>
                      <a:pt x="2698294" y="2165714"/>
                      <a:pt x="2843237" y="2088594"/>
                      <a:pt x="3155657" y="1763474"/>
                    </a:cubicBezTo>
                    <a:cubicBezTo>
                      <a:pt x="3468077" y="1438354"/>
                      <a:pt x="4086404" y="485504"/>
                      <a:pt x="4293889" y="208574"/>
                    </a:cubicBezTo>
                    <a:cubicBezTo>
                      <a:pt x="4501374" y="-68356"/>
                      <a:pt x="4451369" y="120944"/>
                      <a:pt x="4400569" y="101894"/>
                    </a:cubicBezTo>
                    <a:cubicBezTo>
                      <a:pt x="4349769" y="82844"/>
                      <a:pt x="4150379" y="104434"/>
                      <a:pt x="3989089" y="94274"/>
                    </a:cubicBezTo>
                    <a:cubicBezTo>
                      <a:pt x="3827799" y="84114"/>
                      <a:pt x="3568719" y="38394"/>
                      <a:pt x="3432829" y="40934"/>
                    </a:cubicBezTo>
                    <a:cubicBezTo>
                      <a:pt x="3296939" y="43474"/>
                      <a:pt x="3246139" y="103164"/>
                      <a:pt x="3173749" y="109514"/>
                    </a:cubicBezTo>
                    <a:cubicBezTo>
                      <a:pt x="3101359" y="115864"/>
                      <a:pt x="3060719" y="82844"/>
                      <a:pt x="2998489" y="79034"/>
                    </a:cubicBezTo>
                    <a:cubicBezTo>
                      <a:pt x="2936259" y="75224"/>
                      <a:pt x="2868949" y="85384"/>
                      <a:pt x="2800369" y="86654"/>
                    </a:cubicBezTo>
                    <a:cubicBezTo>
                      <a:pt x="2731789" y="87924"/>
                      <a:pt x="2670829" y="90464"/>
                      <a:pt x="2587009" y="86654"/>
                    </a:cubicBezTo>
                    <a:cubicBezTo>
                      <a:pt x="2503189" y="82844"/>
                      <a:pt x="2449849" y="71414"/>
                      <a:pt x="2297449" y="63794"/>
                    </a:cubicBezTo>
                    <a:cubicBezTo>
                      <a:pt x="2145049" y="56174"/>
                      <a:pt x="1811039" y="34584"/>
                      <a:pt x="1672609" y="40934"/>
                    </a:cubicBezTo>
                    <a:cubicBezTo>
                      <a:pt x="1534179" y="47284"/>
                      <a:pt x="1572279" y="100624"/>
                      <a:pt x="1466869" y="101894"/>
                    </a:cubicBezTo>
                    <a:cubicBezTo>
                      <a:pt x="1361459" y="103164"/>
                      <a:pt x="1172229" y="49824"/>
                      <a:pt x="1040149" y="48554"/>
                    </a:cubicBezTo>
                    <a:cubicBezTo>
                      <a:pt x="908069" y="47284"/>
                      <a:pt x="801389" y="98084"/>
                      <a:pt x="674389" y="94274"/>
                    </a:cubicBezTo>
                    <a:cubicBezTo>
                      <a:pt x="547389" y="90464"/>
                      <a:pt x="387369" y="28234"/>
                      <a:pt x="278149" y="25694"/>
                    </a:cubicBezTo>
                    <a:cubicBezTo>
                      <a:pt x="168929" y="23154"/>
                      <a:pt x="20339" y="-56856"/>
                      <a:pt x="3829" y="79034"/>
                    </a:cubicBezTo>
                    <a:close/>
                  </a:path>
                </a:pathLst>
              </a:custGeom>
              <a:solidFill>
                <a:schemeClr val="tx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nvGrpSpPr>
              <p:cNvPr id="73" name="Groupe 72"/>
              <p:cNvGrpSpPr/>
              <p:nvPr/>
            </p:nvGrpSpPr>
            <p:grpSpPr>
              <a:xfrm>
                <a:off x="2169039" y="2103552"/>
                <a:ext cx="3843723" cy="2179814"/>
                <a:chOff x="2169039" y="2103552"/>
                <a:chExt cx="3843723" cy="2179814"/>
              </a:xfrm>
            </p:grpSpPr>
            <p:sp>
              <p:nvSpPr>
                <p:cNvPr id="28" name="Rectangle 27"/>
                <p:cNvSpPr/>
                <p:nvPr/>
              </p:nvSpPr>
              <p:spPr bwMode="auto">
                <a:xfrm>
                  <a:off x="4499293" y="2103552"/>
                  <a:ext cx="46436" cy="2179814"/>
                </a:xfrm>
                <a:prstGeom prst="rect">
                  <a:avLst/>
                </a:prstGeom>
                <a:ln>
                  <a:solidFill>
                    <a:srgbClr val="0070C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cxnSp>
              <p:nvCxnSpPr>
                <p:cNvPr id="39" name="Straight Connector 38"/>
                <p:cNvCxnSpPr/>
                <p:nvPr/>
              </p:nvCxnSpPr>
              <p:spPr bwMode="auto">
                <a:xfrm>
                  <a:off x="2169039" y="2708920"/>
                  <a:ext cx="3843723" cy="0"/>
                </a:xfrm>
                <a:prstGeom prst="line">
                  <a:avLst/>
                </a:prstGeom>
                <a:noFill/>
                <a:ln w="19050" cap="flat" cmpd="sng" algn="ctr">
                  <a:solidFill>
                    <a:srgbClr val="A31D23"/>
                  </a:solidFill>
                  <a:prstDash val="lgDash"/>
                  <a:round/>
                  <a:headEnd type="none" w="med" len="med"/>
                  <a:tailEnd type="none" w="med" len="med"/>
                </a:ln>
                <a:effectLst/>
              </p:spPr>
            </p:cxnSp>
            <p:cxnSp>
              <p:nvCxnSpPr>
                <p:cNvPr id="35" name="Straight Connector 34"/>
                <p:cNvCxnSpPr/>
                <p:nvPr/>
              </p:nvCxnSpPr>
              <p:spPr bwMode="auto">
                <a:xfrm flipV="1">
                  <a:off x="3153205" y="3472157"/>
                  <a:ext cx="2340391" cy="0"/>
                </a:xfrm>
                <a:prstGeom prst="line">
                  <a:avLst/>
                </a:prstGeom>
                <a:noFill/>
                <a:ln w="19050" cap="flat" cmpd="sng" algn="ctr">
                  <a:solidFill>
                    <a:srgbClr val="A31D23"/>
                  </a:solidFill>
                  <a:prstDash val="lgDash"/>
                  <a:round/>
                  <a:headEnd type="none" w="med" len="med"/>
                  <a:tailEnd type="none" w="med" len="med"/>
                </a:ln>
                <a:effectLst/>
              </p:spPr>
            </p:cxnSp>
            <p:cxnSp>
              <p:nvCxnSpPr>
                <p:cNvPr id="36" name="Straight Connector 35"/>
                <p:cNvCxnSpPr/>
                <p:nvPr/>
              </p:nvCxnSpPr>
              <p:spPr bwMode="auto">
                <a:xfrm>
                  <a:off x="2597290" y="3043144"/>
                  <a:ext cx="3144901" cy="0"/>
                </a:xfrm>
                <a:prstGeom prst="line">
                  <a:avLst/>
                </a:prstGeom>
                <a:noFill/>
                <a:ln w="19050" cap="flat" cmpd="sng" algn="ctr">
                  <a:solidFill>
                    <a:srgbClr val="A31D23"/>
                  </a:solidFill>
                  <a:prstDash val="lgDash"/>
                  <a:round/>
                  <a:headEnd type="none" w="med" len="med"/>
                  <a:tailEnd type="none" w="med" len="med"/>
                </a:ln>
                <a:effectLst/>
              </p:spPr>
            </p:cxnSp>
          </p:grpSp>
        </p:grpSp>
        <p:sp>
          <p:nvSpPr>
            <p:cNvPr id="16" name="Freeform 15"/>
            <p:cNvSpPr/>
            <p:nvPr/>
          </p:nvSpPr>
          <p:spPr bwMode="auto">
            <a:xfrm>
              <a:off x="534998" y="1521999"/>
              <a:ext cx="7637402" cy="2758129"/>
            </a:xfrm>
            <a:custGeom>
              <a:avLst/>
              <a:gdLst>
                <a:gd name="connsiteX0" fmla="*/ 0 w 7519481"/>
                <a:gd name="connsiteY0" fmla="*/ 2114536 h 2960844"/>
                <a:gd name="connsiteX1" fmla="*/ 1517515 w 7519481"/>
                <a:gd name="connsiteY1" fmla="*/ 1472511 h 2960844"/>
                <a:gd name="connsiteX2" fmla="*/ 3219855 w 7519481"/>
                <a:gd name="connsiteY2" fmla="*/ 2610647 h 2960844"/>
                <a:gd name="connsiteX3" fmla="*/ 4367719 w 7519481"/>
                <a:gd name="connsiteY3" fmla="*/ 2776017 h 2960844"/>
                <a:gd name="connsiteX4" fmla="*/ 6303523 w 7519481"/>
                <a:gd name="connsiteY4" fmla="*/ 188460 h 2960844"/>
                <a:gd name="connsiteX5" fmla="*/ 7519481 w 7519481"/>
                <a:gd name="connsiteY5" fmla="*/ 198188 h 2960844"/>
                <a:gd name="connsiteX6" fmla="*/ 7519481 w 7519481"/>
                <a:gd name="connsiteY6" fmla="*/ 198188 h 2960844"/>
                <a:gd name="connsiteX7" fmla="*/ 7519481 w 7519481"/>
                <a:gd name="connsiteY7" fmla="*/ 198188 h 296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9481" h="2960844">
                  <a:moveTo>
                    <a:pt x="0" y="2114536"/>
                  </a:moveTo>
                  <a:cubicBezTo>
                    <a:pt x="490436" y="1752181"/>
                    <a:pt x="980873" y="1389826"/>
                    <a:pt x="1517515" y="1472511"/>
                  </a:cubicBezTo>
                  <a:cubicBezTo>
                    <a:pt x="2054157" y="1555196"/>
                    <a:pt x="2744821" y="2393396"/>
                    <a:pt x="3219855" y="2610647"/>
                  </a:cubicBezTo>
                  <a:cubicBezTo>
                    <a:pt x="3694889" y="2827898"/>
                    <a:pt x="3853774" y="3179715"/>
                    <a:pt x="4367719" y="2776017"/>
                  </a:cubicBezTo>
                  <a:cubicBezTo>
                    <a:pt x="4881664" y="2372319"/>
                    <a:pt x="5778229" y="618098"/>
                    <a:pt x="6303523" y="188460"/>
                  </a:cubicBezTo>
                  <a:cubicBezTo>
                    <a:pt x="6828817" y="-241178"/>
                    <a:pt x="7519481" y="198188"/>
                    <a:pt x="7519481" y="198188"/>
                  </a:cubicBezTo>
                  <a:lnTo>
                    <a:pt x="7519481" y="198188"/>
                  </a:lnTo>
                  <a:lnTo>
                    <a:pt x="7519481" y="198188"/>
                  </a:lnTo>
                </a:path>
              </a:pathLst>
            </a:custGeom>
            <a:ln w="3810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sp>
        <p:nvSpPr>
          <p:cNvPr id="2" name="Title 1"/>
          <p:cNvSpPr>
            <a:spLocks noGrp="1"/>
          </p:cNvSpPr>
          <p:nvPr>
            <p:ph type="title"/>
          </p:nvPr>
        </p:nvSpPr>
        <p:spPr>
          <a:xfrm>
            <a:off x="0" y="457199"/>
            <a:ext cx="6876256" cy="711423"/>
          </a:xfrm>
        </p:spPr>
        <p:txBody>
          <a:bodyPr/>
          <a:lstStyle/>
          <a:p>
            <a:r>
              <a:rPr lang="en-US" sz="2800" dirty="0" err="1" smtClean="0"/>
              <a:t>Planimetri</a:t>
            </a:r>
            <a:r>
              <a:rPr lang="en-US" sz="2800" dirty="0" smtClean="0"/>
              <a:t> e </a:t>
            </a:r>
            <a:r>
              <a:rPr lang="en-US" sz="2800" dirty="0" err="1" smtClean="0"/>
              <a:t>landfillit</a:t>
            </a:r>
            <a:r>
              <a:rPr lang="en-US" sz="2800" dirty="0" smtClean="0"/>
              <a:t>: </a:t>
            </a:r>
            <a:r>
              <a:rPr lang="en-US" sz="2800" dirty="0" err="1" smtClean="0"/>
              <a:t>situata</a:t>
            </a:r>
            <a:r>
              <a:rPr lang="en-US" sz="2800" dirty="0" smtClean="0"/>
              <a:t> </a:t>
            </a:r>
            <a:r>
              <a:rPr lang="en-US" sz="2800" dirty="0" err="1" smtClean="0"/>
              <a:t>teknike</a:t>
            </a:r>
            <a:r>
              <a:rPr lang="en-US" sz="2800" dirty="0" smtClean="0"/>
              <a:t> e </a:t>
            </a:r>
            <a:r>
              <a:rPr lang="en-US" sz="2800" dirty="0" err="1" smtClean="0"/>
              <a:t>Bushatit</a:t>
            </a:r>
            <a:endParaRPr lang="en-US" sz="2800" dirty="0"/>
          </a:p>
        </p:txBody>
      </p:sp>
      <p:sp>
        <p:nvSpPr>
          <p:cNvPr id="25" name="TextBox 24"/>
          <p:cNvSpPr txBox="1"/>
          <p:nvPr/>
        </p:nvSpPr>
        <p:spPr>
          <a:xfrm>
            <a:off x="395288" y="1490880"/>
            <a:ext cx="864343" cy="369332"/>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800" dirty="0" err="1" smtClean="0"/>
              <a:t>Diga</a:t>
            </a:r>
            <a:endParaRPr lang="en-US" sz="1800" dirty="0"/>
          </a:p>
        </p:txBody>
      </p:sp>
      <p:cxnSp>
        <p:nvCxnSpPr>
          <p:cNvPr id="29" name="Straight Arrow Connector 28"/>
          <p:cNvCxnSpPr/>
          <p:nvPr/>
        </p:nvCxnSpPr>
        <p:spPr bwMode="auto">
          <a:xfrm>
            <a:off x="899592" y="1811158"/>
            <a:ext cx="634169" cy="368050"/>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sp>
        <p:nvSpPr>
          <p:cNvPr id="17" name="Trapezoid 16"/>
          <p:cNvSpPr/>
          <p:nvPr/>
        </p:nvSpPr>
        <p:spPr bwMode="auto">
          <a:xfrm rot="20769105">
            <a:off x="1515220" y="2100314"/>
            <a:ext cx="731372" cy="912480"/>
          </a:xfrm>
          <a:prstGeom prst="trapezoid">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normalizeH="0" baseline="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54" name="TextBox 53"/>
          <p:cNvSpPr txBox="1"/>
          <p:nvPr/>
        </p:nvSpPr>
        <p:spPr>
          <a:xfrm>
            <a:off x="6876256" y="3014378"/>
            <a:ext cx="1584176" cy="120032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800" dirty="0" err="1" smtClean="0"/>
              <a:t>Masa</a:t>
            </a:r>
            <a:r>
              <a:rPr lang="en-US" sz="1800" dirty="0" smtClean="0"/>
              <a:t> e </a:t>
            </a:r>
            <a:r>
              <a:rPr lang="en-US" sz="1800" dirty="0" err="1" smtClean="0"/>
              <a:t>mbetjeve</a:t>
            </a:r>
            <a:r>
              <a:rPr lang="en-US" sz="1800" dirty="0" smtClean="0"/>
              <a:t> e </a:t>
            </a:r>
            <a:r>
              <a:rPr lang="en-US" sz="1800" dirty="0" err="1" smtClean="0"/>
              <a:t>depozituar</a:t>
            </a:r>
            <a:r>
              <a:rPr lang="en-US" sz="1800" dirty="0" smtClean="0"/>
              <a:t> </a:t>
            </a:r>
            <a:r>
              <a:rPr lang="en-US" sz="1800" dirty="0" err="1" smtClean="0"/>
              <a:t>në</a:t>
            </a:r>
            <a:r>
              <a:rPr lang="en-US" sz="1800" dirty="0" smtClean="0"/>
              <a:t> </a:t>
            </a:r>
            <a:r>
              <a:rPr lang="en-US" sz="1800" dirty="0" err="1" smtClean="0"/>
              <a:t>shtresa</a:t>
            </a:r>
            <a:endParaRPr lang="en-US" sz="1800" dirty="0"/>
          </a:p>
        </p:txBody>
      </p:sp>
      <p:cxnSp>
        <p:nvCxnSpPr>
          <p:cNvPr id="55" name="Straight Arrow Connector 54"/>
          <p:cNvCxnSpPr/>
          <p:nvPr/>
        </p:nvCxnSpPr>
        <p:spPr bwMode="auto">
          <a:xfrm flipH="1" flipV="1">
            <a:off x="5389883" y="2882210"/>
            <a:ext cx="1414365" cy="321868"/>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pic>
        <p:nvPicPr>
          <p:cNvPr id="59" name="Picture"/>
          <p:cNvPicPr/>
          <p:nvPr/>
        </p:nvPicPr>
        <p:blipFill>
          <a:blip r:embed="rId3"/>
          <a:stretch>
            <a:fillRect/>
          </a:stretch>
        </p:blipFill>
        <p:spPr bwMode="auto">
          <a:xfrm>
            <a:off x="7668344" y="1052736"/>
            <a:ext cx="1206500" cy="231775"/>
          </a:xfrm>
          <a:prstGeom prst="rect">
            <a:avLst/>
          </a:prstGeom>
          <a:noFill/>
          <a:ln w="9525">
            <a:noFill/>
            <a:miter lim="800000"/>
            <a:headEnd/>
            <a:tailEnd/>
          </a:ln>
        </p:spPr>
      </p:pic>
      <p:grpSp>
        <p:nvGrpSpPr>
          <p:cNvPr id="51" name="Groupe 50"/>
          <p:cNvGrpSpPr/>
          <p:nvPr/>
        </p:nvGrpSpPr>
        <p:grpSpPr>
          <a:xfrm>
            <a:off x="2229133" y="2653253"/>
            <a:ext cx="3783629" cy="2450793"/>
            <a:chOff x="384824" y="3012794"/>
            <a:chExt cx="3783629" cy="2450793"/>
          </a:xfrm>
        </p:grpSpPr>
        <p:cxnSp>
          <p:nvCxnSpPr>
            <p:cNvPr id="7" name="Curved Connector 6"/>
            <p:cNvCxnSpPr/>
            <p:nvPr/>
          </p:nvCxnSpPr>
          <p:spPr bwMode="auto">
            <a:xfrm>
              <a:off x="605022" y="3012794"/>
              <a:ext cx="928739" cy="643734"/>
            </a:xfrm>
            <a:prstGeom prst="curvedConnector3">
              <a:avLst/>
            </a:prstGeom>
            <a:noFill/>
            <a:ln w="9525" cap="flat" cmpd="sng" algn="ctr">
              <a:noFill/>
              <a:prstDash val="solid"/>
              <a:round/>
              <a:headEnd type="none" w="med" len="med"/>
              <a:tailEnd type="none" w="med" len="med"/>
            </a:ln>
            <a:effectLst/>
          </p:spPr>
        </p:cxnSp>
        <p:sp>
          <p:nvSpPr>
            <p:cNvPr id="18" name="Forme libre 17"/>
            <p:cNvSpPr/>
            <p:nvPr/>
          </p:nvSpPr>
          <p:spPr bwMode="auto">
            <a:xfrm>
              <a:off x="1703497" y="3607496"/>
              <a:ext cx="1035468" cy="720786"/>
            </a:xfrm>
            <a:custGeom>
              <a:avLst/>
              <a:gdLst>
                <a:gd name="connsiteX0" fmla="*/ 12569 w 1035468"/>
                <a:gd name="connsiteY0" fmla="*/ 0 h 720786"/>
                <a:gd name="connsiteX1" fmla="*/ 12569 w 1035468"/>
                <a:gd name="connsiteY1" fmla="*/ 0 h 720786"/>
                <a:gd name="connsiteX2" fmla="*/ 25095 w 1035468"/>
                <a:gd name="connsiteY2" fmla="*/ 413359 h 720786"/>
                <a:gd name="connsiteX3" fmla="*/ 100251 w 1035468"/>
                <a:gd name="connsiteY3" fmla="*/ 538619 h 720786"/>
                <a:gd name="connsiteX4" fmla="*/ 200459 w 1035468"/>
                <a:gd name="connsiteY4" fmla="*/ 626301 h 720786"/>
                <a:gd name="connsiteX5" fmla="*/ 350771 w 1035468"/>
                <a:gd name="connsiteY5" fmla="*/ 688931 h 720786"/>
                <a:gd name="connsiteX6" fmla="*/ 413402 w 1035468"/>
                <a:gd name="connsiteY6" fmla="*/ 713983 h 720786"/>
                <a:gd name="connsiteX7" fmla="*/ 914443 w 1035468"/>
                <a:gd name="connsiteY7" fmla="*/ 701457 h 720786"/>
                <a:gd name="connsiteX8" fmla="*/ 1014651 w 1035468"/>
                <a:gd name="connsiteY8" fmla="*/ 576197 h 720786"/>
                <a:gd name="connsiteX9" fmla="*/ 1027177 w 1035468"/>
                <a:gd name="connsiteY9" fmla="*/ 212942 h 720786"/>
                <a:gd name="connsiteX10" fmla="*/ 1014651 w 1035468"/>
                <a:gd name="connsiteY10" fmla="*/ 212942 h 720786"/>
                <a:gd name="connsiteX11" fmla="*/ 12569 w 1035468"/>
                <a:gd name="connsiteY11" fmla="*/ 0 h 72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5468" h="720786">
                  <a:moveTo>
                    <a:pt x="12569" y="0"/>
                  </a:moveTo>
                  <a:lnTo>
                    <a:pt x="12569" y="0"/>
                  </a:lnTo>
                  <a:cubicBezTo>
                    <a:pt x="5816" y="128314"/>
                    <a:pt x="-17789" y="284706"/>
                    <a:pt x="25095" y="413359"/>
                  </a:cubicBezTo>
                  <a:cubicBezTo>
                    <a:pt x="40493" y="459553"/>
                    <a:pt x="65820" y="504188"/>
                    <a:pt x="100251" y="538619"/>
                  </a:cubicBezTo>
                  <a:cubicBezTo>
                    <a:pt x="126085" y="564453"/>
                    <a:pt x="165959" y="609051"/>
                    <a:pt x="200459" y="626301"/>
                  </a:cubicBezTo>
                  <a:cubicBezTo>
                    <a:pt x="249008" y="650575"/>
                    <a:pt x="300580" y="668264"/>
                    <a:pt x="350771" y="688931"/>
                  </a:cubicBezTo>
                  <a:cubicBezTo>
                    <a:pt x="371563" y="697492"/>
                    <a:pt x="413402" y="713983"/>
                    <a:pt x="413402" y="713983"/>
                  </a:cubicBezTo>
                  <a:cubicBezTo>
                    <a:pt x="580416" y="709808"/>
                    <a:pt x="751599" y="738775"/>
                    <a:pt x="914443" y="701457"/>
                  </a:cubicBezTo>
                  <a:cubicBezTo>
                    <a:pt x="966562" y="689513"/>
                    <a:pt x="1014651" y="576197"/>
                    <a:pt x="1014651" y="576197"/>
                  </a:cubicBezTo>
                  <a:cubicBezTo>
                    <a:pt x="1052494" y="424826"/>
                    <a:pt x="1027177" y="543308"/>
                    <a:pt x="1027177" y="212942"/>
                  </a:cubicBezTo>
                  <a:lnTo>
                    <a:pt x="1014651" y="212942"/>
                  </a:lnTo>
                  <a:lnTo>
                    <a:pt x="12569" y="0"/>
                  </a:lnTo>
                  <a:close/>
                </a:path>
              </a:pathLst>
            </a:custGeom>
            <a:no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7" name="Freeform 26"/>
            <p:cNvSpPr/>
            <p:nvPr/>
          </p:nvSpPr>
          <p:spPr bwMode="auto">
            <a:xfrm>
              <a:off x="384824" y="3244091"/>
              <a:ext cx="3783629" cy="1389194"/>
            </a:xfrm>
            <a:custGeom>
              <a:avLst/>
              <a:gdLst>
                <a:gd name="connsiteX0" fmla="*/ 0 w 1585609"/>
                <a:gd name="connsiteY0" fmla="*/ 0 h 595428"/>
                <a:gd name="connsiteX1" fmla="*/ 359924 w 1585609"/>
                <a:gd name="connsiteY1" fmla="*/ 184826 h 595428"/>
                <a:gd name="connsiteX2" fmla="*/ 593388 w 1585609"/>
                <a:gd name="connsiteY2" fmla="*/ 398834 h 595428"/>
                <a:gd name="connsiteX3" fmla="*/ 914400 w 1585609"/>
                <a:gd name="connsiteY3" fmla="*/ 593387 h 595428"/>
                <a:gd name="connsiteX4" fmla="*/ 1429966 w 1585609"/>
                <a:gd name="connsiteY4" fmla="*/ 272375 h 595428"/>
                <a:gd name="connsiteX5" fmla="*/ 1585609 w 1585609"/>
                <a:gd name="connsiteY5" fmla="*/ 0 h 595428"/>
                <a:gd name="connsiteX6" fmla="*/ 1585609 w 1585609"/>
                <a:gd name="connsiteY6" fmla="*/ 0 h 595428"/>
                <a:gd name="connsiteX7" fmla="*/ 1585609 w 1585609"/>
                <a:gd name="connsiteY7" fmla="*/ 0 h 595428"/>
                <a:gd name="connsiteX8" fmla="*/ 58366 w 1585609"/>
                <a:gd name="connsiteY8" fmla="*/ 0 h 595428"/>
                <a:gd name="connsiteX0" fmla="*/ 0 w 1585609"/>
                <a:gd name="connsiteY0" fmla="*/ 0 h 593417"/>
                <a:gd name="connsiteX1" fmla="*/ 359924 w 1585609"/>
                <a:gd name="connsiteY1" fmla="*/ 184826 h 593417"/>
                <a:gd name="connsiteX2" fmla="*/ 593388 w 1585609"/>
                <a:gd name="connsiteY2" fmla="*/ 398834 h 593417"/>
                <a:gd name="connsiteX3" fmla="*/ 914400 w 1585609"/>
                <a:gd name="connsiteY3" fmla="*/ 593387 h 593417"/>
                <a:gd name="connsiteX4" fmla="*/ 1301177 w 1585609"/>
                <a:gd name="connsiteY4" fmla="*/ 385065 h 593417"/>
                <a:gd name="connsiteX5" fmla="*/ 1585609 w 1585609"/>
                <a:gd name="connsiteY5" fmla="*/ 0 h 593417"/>
                <a:gd name="connsiteX6" fmla="*/ 1585609 w 1585609"/>
                <a:gd name="connsiteY6" fmla="*/ 0 h 593417"/>
                <a:gd name="connsiteX7" fmla="*/ 1585609 w 1585609"/>
                <a:gd name="connsiteY7" fmla="*/ 0 h 593417"/>
                <a:gd name="connsiteX8" fmla="*/ 58366 w 1585609"/>
                <a:gd name="connsiteY8" fmla="*/ 0 h 593417"/>
                <a:gd name="connsiteX0" fmla="*/ 0 w 1585609"/>
                <a:gd name="connsiteY0" fmla="*/ 0 h 593416"/>
                <a:gd name="connsiteX1" fmla="*/ 359924 w 1585609"/>
                <a:gd name="connsiteY1" fmla="*/ 200925 h 593416"/>
                <a:gd name="connsiteX2" fmla="*/ 593388 w 1585609"/>
                <a:gd name="connsiteY2" fmla="*/ 398834 h 593416"/>
                <a:gd name="connsiteX3" fmla="*/ 914400 w 1585609"/>
                <a:gd name="connsiteY3" fmla="*/ 593387 h 593416"/>
                <a:gd name="connsiteX4" fmla="*/ 1301177 w 1585609"/>
                <a:gd name="connsiteY4" fmla="*/ 385065 h 593416"/>
                <a:gd name="connsiteX5" fmla="*/ 1585609 w 1585609"/>
                <a:gd name="connsiteY5" fmla="*/ 0 h 593416"/>
                <a:gd name="connsiteX6" fmla="*/ 1585609 w 1585609"/>
                <a:gd name="connsiteY6" fmla="*/ 0 h 593416"/>
                <a:gd name="connsiteX7" fmla="*/ 1585609 w 1585609"/>
                <a:gd name="connsiteY7" fmla="*/ 0 h 593416"/>
                <a:gd name="connsiteX8" fmla="*/ 58366 w 1585609"/>
                <a:gd name="connsiteY8" fmla="*/ 0 h 593416"/>
                <a:gd name="connsiteX0" fmla="*/ 0 w 1585609"/>
                <a:gd name="connsiteY0" fmla="*/ 0 h 593944"/>
                <a:gd name="connsiteX1" fmla="*/ 359924 w 1585609"/>
                <a:gd name="connsiteY1" fmla="*/ 200925 h 593944"/>
                <a:gd name="connsiteX2" fmla="*/ 578184 w 1585609"/>
                <a:gd name="connsiteY2" fmla="*/ 438206 h 593944"/>
                <a:gd name="connsiteX3" fmla="*/ 914400 w 1585609"/>
                <a:gd name="connsiteY3" fmla="*/ 593387 h 593944"/>
                <a:gd name="connsiteX4" fmla="*/ 1301177 w 1585609"/>
                <a:gd name="connsiteY4" fmla="*/ 385065 h 593944"/>
                <a:gd name="connsiteX5" fmla="*/ 1585609 w 1585609"/>
                <a:gd name="connsiteY5" fmla="*/ 0 h 593944"/>
                <a:gd name="connsiteX6" fmla="*/ 1585609 w 1585609"/>
                <a:gd name="connsiteY6" fmla="*/ 0 h 593944"/>
                <a:gd name="connsiteX7" fmla="*/ 1585609 w 1585609"/>
                <a:gd name="connsiteY7" fmla="*/ 0 h 593944"/>
                <a:gd name="connsiteX8" fmla="*/ 58366 w 1585609"/>
                <a:gd name="connsiteY8" fmla="*/ 0 h 593944"/>
                <a:gd name="connsiteX0" fmla="*/ 0 w 1585609"/>
                <a:gd name="connsiteY0" fmla="*/ 0 h 593902"/>
                <a:gd name="connsiteX1" fmla="*/ 359924 w 1585609"/>
                <a:gd name="connsiteY1" fmla="*/ 200925 h 593902"/>
                <a:gd name="connsiteX2" fmla="*/ 347393 w 1585609"/>
                <a:gd name="connsiteY2" fmla="*/ 254236 h 593902"/>
                <a:gd name="connsiteX3" fmla="*/ 578184 w 1585609"/>
                <a:gd name="connsiteY3" fmla="*/ 438206 h 593902"/>
                <a:gd name="connsiteX4" fmla="*/ 914400 w 1585609"/>
                <a:gd name="connsiteY4" fmla="*/ 593387 h 593902"/>
                <a:gd name="connsiteX5" fmla="*/ 1301177 w 1585609"/>
                <a:gd name="connsiteY5" fmla="*/ 385065 h 593902"/>
                <a:gd name="connsiteX6" fmla="*/ 1585609 w 1585609"/>
                <a:gd name="connsiteY6" fmla="*/ 0 h 593902"/>
                <a:gd name="connsiteX7" fmla="*/ 1585609 w 1585609"/>
                <a:gd name="connsiteY7" fmla="*/ 0 h 593902"/>
                <a:gd name="connsiteX8" fmla="*/ 1585609 w 1585609"/>
                <a:gd name="connsiteY8" fmla="*/ 0 h 593902"/>
                <a:gd name="connsiteX9" fmla="*/ 58366 w 1585609"/>
                <a:gd name="connsiteY9" fmla="*/ 0 h 593902"/>
                <a:gd name="connsiteX0" fmla="*/ 70865 w 1656474"/>
                <a:gd name="connsiteY0" fmla="*/ 137803 h 731705"/>
                <a:gd name="connsiteX1" fmla="*/ 430789 w 1656474"/>
                <a:gd name="connsiteY1" fmla="*/ 338728 h 731705"/>
                <a:gd name="connsiteX2" fmla="*/ 418258 w 1656474"/>
                <a:gd name="connsiteY2" fmla="*/ 392039 h 731705"/>
                <a:gd name="connsiteX3" fmla="*/ 649049 w 1656474"/>
                <a:gd name="connsiteY3" fmla="*/ 576009 h 731705"/>
                <a:gd name="connsiteX4" fmla="*/ 985265 w 1656474"/>
                <a:gd name="connsiteY4" fmla="*/ 731190 h 731705"/>
                <a:gd name="connsiteX5" fmla="*/ 1372042 w 1656474"/>
                <a:gd name="connsiteY5" fmla="*/ 522868 h 731705"/>
                <a:gd name="connsiteX6" fmla="*/ 1656474 w 1656474"/>
                <a:gd name="connsiteY6" fmla="*/ 137803 h 731705"/>
                <a:gd name="connsiteX7" fmla="*/ 1656474 w 1656474"/>
                <a:gd name="connsiteY7" fmla="*/ 137803 h 731705"/>
                <a:gd name="connsiteX8" fmla="*/ 1656474 w 1656474"/>
                <a:gd name="connsiteY8" fmla="*/ 137803 h 731705"/>
                <a:gd name="connsiteX9" fmla="*/ 0 w 1656474"/>
                <a:gd name="connsiteY9" fmla="*/ 0 h 731705"/>
                <a:gd name="connsiteX0" fmla="*/ 70865 w 1656474"/>
                <a:gd name="connsiteY0" fmla="*/ 137803 h 731705"/>
                <a:gd name="connsiteX1" fmla="*/ 430789 w 1656474"/>
                <a:gd name="connsiteY1" fmla="*/ 338728 h 731705"/>
                <a:gd name="connsiteX2" fmla="*/ 418258 w 1656474"/>
                <a:gd name="connsiteY2" fmla="*/ 392039 h 731705"/>
                <a:gd name="connsiteX3" fmla="*/ 649049 w 1656474"/>
                <a:gd name="connsiteY3" fmla="*/ 576009 h 731705"/>
                <a:gd name="connsiteX4" fmla="*/ 985265 w 1656474"/>
                <a:gd name="connsiteY4" fmla="*/ 731190 h 731705"/>
                <a:gd name="connsiteX5" fmla="*/ 1372042 w 1656474"/>
                <a:gd name="connsiteY5" fmla="*/ 522868 h 731705"/>
                <a:gd name="connsiteX6" fmla="*/ 1656474 w 1656474"/>
                <a:gd name="connsiteY6" fmla="*/ 137803 h 731705"/>
                <a:gd name="connsiteX7" fmla="*/ 1656474 w 1656474"/>
                <a:gd name="connsiteY7" fmla="*/ 137803 h 731705"/>
                <a:gd name="connsiteX8" fmla="*/ 1618465 w 1656474"/>
                <a:gd name="connsiteY8" fmla="*/ 19686 h 731705"/>
                <a:gd name="connsiteX9" fmla="*/ 0 w 1656474"/>
                <a:gd name="connsiteY9" fmla="*/ 0 h 731705"/>
                <a:gd name="connsiteX0" fmla="*/ 70865 w 1656474"/>
                <a:gd name="connsiteY0" fmla="*/ 137803 h 731705"/>
                <a:gd name="connsiteX1" fmla="*/ 438391 w 1656474"/>
                <a:gd name="connsiteY1" fmla="*/ 407629 h 731705"/>
                <a:gd name="connsiteX2" fmla="*/ 418258 w 1656474"/>
                <a:gd name="connsiteY2" fmla="*/ 392039 h 731705"/>
                <a:gd name="connsiteX3" fmla="*/ 649049 w 1656474"/>
                <a:gd name="connsiteY3" fmla="*/ 576009 h 731705"/>
                <a:gd name="connsiteX4" fmla="*/ 985265 w 1656474"/>
                <a:gd name="connsiteY4" fmla="*/ 731190 h 731705"/>
                <a:gd name="connsiteX5" fmla="*/ 1372042 w 1656474"/>
                <a:gd name="connsiteY5" fmla="*/ 522868 h 731705"/>
                <a:gd name="connsiteX6" fmla="*/ 1656474 w 1656474"/>
                <a:gd name="connsiteY6" fmla="*/ 137803 h 731705"/>
                <a:gd name="connsiteX7" fmla="*/ 1656474 w 1656474"/>
                <a:gd name="connsiteY7" fmla="*/ 137803 h 731705"/>
                <a:gd name="connsiteX8" fmla="*/ 1618465 w 1656474"/>
                <a:gd name="connsiteY8" fmla="*/ 19686 h 731705"/>
                <a:gd name="connsiteX9" fmla="*/ 0 w 1656474"/>
                <a:gd name="connsiteY9" fmla="*/ 0 h 731705"/>
                <a:gd name="connsiteX0" fmla="*/ 70865 w 1656474"/>
                <a:gd name="connsiteY0" fmla="*/ 137803 h 731705"/>
                <a:gd name="connsiteX1" fmla="*/ 438391 w 1656474"/>
                <a:gd name="connsiteY1" fmla="*/ 407629 h 731705"/>
                <a:gd name="connsiteX2" fmla="*/ 418258 w 1656474"/>
                <a:gd name="connsiteY2" fmla="*/ 392039 h 731705"/>
                <a:gd name="connsiteX3" fmla="*/ 649049 w 1656474"/>
                <a:gd name="connsiteY3" fmla="*/ 576009 h 731705"/>
                <a:gd name="connsiteX4" fmla="*/ 985265 w 1656474"/>
                <a:gd name="connsiteY4" fmla="*/ 731190 h 731705"/>
                <a:gd name="connsiteX5" fmla="*/ 1372042 w 1656474"/>
                <a:gd name="connsiteY5" fmla="*/ 522868 h 731705"/>
                <a:gd name="connsiteX6" fmla="*/ 1656474 w 1656474"/>
                <a:gd name="connsiteY6" fmla="*/ 137803 h 731705"/>
                <a:gd name="connsiteX7" fmla="*/ 1610863 w 1656474"/>
                <a:gd name="connsiteY7" fmla="*/ 78745 h 731705"/>
                <a:gd name="connsiteX8" fmla="*/ 1618465 w 1656474"/>
                <a:gd name="connsiteY8" fmla="*/ 19686 h 731705"/>
                <a:gd name="connsiteX9" fmla="*/ 0 w 1656474"/>
                <a:gd name="connsiteY9" fmla="*/ 0 h 731705"/>
                <a:gd name="connsiteX0" fmla="*/ 70865 w 1618465"/>
                <a:gd name="connsiteY0" fmla="*/ 137803 h 731705"/>
                <a:gd name="connsiteX1" fmla="*/ 438391 w 1618465"/>
                <a:gd name="connsiteY1" fmla="*/ 407629 h 731705"/>
                <a:gd name="connsiteX2" fmla="*/ 418258 w 1618465"/>
                <a:gd name="connsiteY2" fmla="*/ 392039 h 731705"/>
                <a:gd name="connsiteX3" fmla="*/ 649049 w 1618465"/>
                <a:gd name="connsiteY3" fmla="*/ 576009 h 731705"/>
                <a:gd name="connsiteX4" fmla="*/ 985265 w 1618465"/>
                <a:gd name="connsiteY4" fmla="*/ 731190 h 731705"/>
                <a:gd name="connsiteX5" fmla="*/ 1372042 w 1618465"/>
                <a:gd name="connsiteY5" fmla="*/ 522868 h 731705"/>
                <a:gd name="connsiteX6" fmla="*/ 1618465 w 1618465"/>
                <a:gd name="connsiteY6" fmla="*/ 118117 h 731705"/>
                <a:gd name="connsiteX7" fmla="*/ 1610863 w 1618465"/>
                <a:gd name="connsiteY7" fmla="*/ 78745 h 731705"/>
                <a:gd name="connsiteX8" fmla="*/ 1618465 w 1618465"/>
                <a:gd name="connsiteY8" fmla="*/ 19686 h 731705"/>
                <a:gd name="connsiteX9" fmla="*/ 0 w 1618465"/>
                <a:gd name="connsiteY9" fmla="*/ 0 h 731705"/>
                <a:gd name="connsiteX0" fmla="*/ 70865 w 1618465"/>
                <a:gd name="connsiteY0" fmla="*/ 137803 h 731705"/>
                <a:gd name="connsiteX1" fmla="*/ 438391 w 1618465"/>
                <a:gd name="connsiteY1" fmla="*/ 407629 h 731705"/>
                <a:gd name="connsiteX2" fmla="*/ 418258 w 1618465"/>
                <a:gd name="connsiteY2" fmla="*/ 392039 h 731705"/>
                <a:gd name="connsiteX3" fmla="*/ 649049 w 1618465"/>
                <a:gd name="connsiteY3" fmla="*/ 576009 h 731705"/>
                <a:gd name="connsiteX4" fmla="*/ 985265 w 1618465"/>
                <a:gd name="connsiteY4" fmla="*/ 731190 h 731705"/>
                <a:gd name="connsiteX5" fmla="*/ 1341635 w 1618465"/>
                <a:gd name="connsiteY5" fmla="*/ 522868 h 731705"/>
                <a:gd name="connsiteX6" fmla="*/ 1618465 w 1618465"/>
                <a:gd name="connsiteY6" fmla="*/ 118117 h 731705"/>
                <a:gd name="connsiteX7" fmla="*/ 1610863 w 1618465"/>
                <a:gd name="connsiteY7" fmla="*/ 78745 h 731705"/>
                <a:gd name="connsiteX8" fmla="*/ 1618465 w 1618465"/>
                <a:gd name="connsiteY8" fmla="*/ 19686 h 731705"/>
                <a:gd name="connsiteX9" fmla="*/ 0 w 1618465"/>
                <a:gd name="connsiteY9" fmla="*/ 0 h 731705"/>
                <a:gd name="connsiteX0" fmla="*/ 70865 w 1664076"/>
                <a:gd name="connsiteY0" fmla="*/ 137803 h 731705"/>
                <a:gd name="connsiteX1" fmla="*/ 438391 w 1664076"/>
                <a:gd name="connsiteY1" fmla="*/ 407629 h 731705"/>
                <a:gd name="connsiteX2" fmla="*/ 418258 w 1664076"/>
                <a:gd name="connsiteY2" fmla="*/ 392039 h 731705"/>
                <a:gd name="connsiteX3" fmla="*/ 649049 w 1664076"/>
                <a:gd name="connsiteY3" fmla="*/ 576009 h 731705"/>
                <a:gd name="connsiteX4" fmla="*/ 985265 w 1664076"/>
                <a:gd name="connsiteY4" fmla="*/ 731190 h 731705"/>
                <a:gd name="connsiteX5" fmla="*/ 1341635 w 1664076"/>
                <a:gd name="connsiteY5" fmla="*/ 522868 h 731705"/>
                <a:gd name="connsiteX6" fmla="*/ 1618465 w 1664076"/>
                <a:gd name="connsiteY6" fmla="*/ 118117 h 731705"/>
                <a:gd name="connsiteX7" fmla="*/ 1610863 w 1664076"/>
                <a:gd name="connsiteY7" fmla="*/ 78745 h 731705"/>
                <a:gd name="connsiteX8" fmla="*/ 1664076 w 1664076"/>
                <a:gd name="connsiteY8" fmla="*/ 9843 h 731705"/>
                <a:gd name="connsiteX9" fmla="*/ 0 w 1664076"/>
                <a:gd name="connsiteY9" fmla="*/ 0 h 731705"/>
                <a:gd name="connsiteX0" fmla="*/ 101272 w 1664076"/>
                <a:gd name="connsiteY0" fmla="*/ 127960 h 731705"/>
                <a:gd name="connsiteX1" fmla="*/ 438391 w 1664076"/>
                <a:gd name="connsiteY1" fmla="*/ 407629 h 731705"/>
                <a:gd name="connsiteX2" fmla="*/ 418258 w 1664076"/>
                <a:gd name="connsiteY2" fmla="*/ 392039 h 731705"/>
                <a:gd name="connsiteX3" fmla="*/ 649049 w 1664076"/>
                <a:gd name="connsiteY3" fmla="*/ 576009 h 731705"/>
                <a:gd name="connsiteX4" fmla="*/ 985265 w 1664076"/>
                <a:gd name="connsiteY4" fmla="*/ 731190 h 731705"/>
                <a:gd name="connsiteX5" fmla="*/ 1341635 w 1664076"/>
                <a:gd name="connsiteY5" fmla="*/ 522868 h 731705"/>
                <a:gd name="connsiteX6" fmla="*/ 1618465 w 1664076"/>
                <a:gd name="connsiteY6" fmla="*/ 118117 h 731705"/>
                <a:gd name="connsiteX7" fmla="*/ 1610863 w 1664076"/>
                <a:gd name="connsiteY7" fmla="*/ 78745 h 731705"/>
                <a:gd name="connsiteX8" fmla="*/ 1664076 w 1664076"/>
                <a:gd name="connsiteY8" fmla="*/ 9843 h 731705"/>
                <a:gd name="connsiteX9" fmla="*/ 0 w 1664076"/>
                <a:gd name="connsiteY9" fmla="*/ 0 h 731705"/>
                <a:gd name="connsiteX0" fmla="*/ 101272 w 1664076"/>
                <a:gd name="connsiteY0" fmla="*/ 127960 h 731705"/>
                <a:gd name="connsiteX1" fmla="*/ 438391 w 1664076"/>
                <a:gd name="connsiteY1" fmla="*/ 407629 h 731705"/>
                <a:gd name="connsiteX2" fmla="*/ 418258 w 1664076"/>
                <a:gd name="connsiteY2" fmla="*/ 392039 h 731705"/>
                <a:gd name="connsiteX3" fmla="*/ 649049 w 1664076"/>
                <a:gd name="connsiteY3" fmla="*/ 576009 h 731705"/>
                <a:gd name="connsiteX4" fmla="*/ 985265 w 1664076"/>
                <a:gd name="connsiteY4" fmla="*/ 731190 h 731705"/>
                <a:gd name="connsiteX5" fmla="*/ 1341635 w 1664076"/>
                <a:gd name="connsiteY5" fmla="*/ 522868 h 731705"/>
                <a:gd name="connsiteX6" fmla="*/ 1580456 w 1664076"/>
                <a:gd name="connsiteY6" fmla="*/ 118117 h 731705"/>
                <a:gd name="connsiteX7" fmla="*/ 1610863 w 1664076"/>
                <a:gd name="connsiteY7" fmla="*/ 78745 h 731705"/>
                <a:gd name="connsiteX8" fmla="*/ 1664076 w 1664076"/>
                <a:gd name="connsiteY8" fmla="*/ 9843 h 731705"/>
                <a:gd name="connsiteX9" fmla="*/ 0 w 1664076"/>
                <a:gd name="connsiteY9" fmla="*/ 0 h 731705"/>
                <a:gd name="connsiteX0" fmla="*/ 106098 w 1664076"/>
                <a:gd name="connsiteY0" fmla="*/ 102967 h 731705"/>
                <a:gd name="connsiteX1" fmla="*/ 438391 w 1664076"/>
                <a:gd name="connsiteY1" fmla="*/ 407629 h 731705"/>
                <a:gd name="connsiteX2" fmla="*/ 418258 w 1664076"/>
                <a:gd name="connsiteY2" fmla="*/ 392039 h 731705"/>
                <a:gd name="connsiteX3" fmla="*/ 649049 w 1664076"/>
                <a:gd name="connsiteY3" fmla="*/ 576009 h 731705"/>
                <a:gd name="connsiteX4" fmla="*/ 985265 w 1664076"/>
                <a:gd name="connsiteY4" fmla="*/ 731190 h 731705"/>
                <a:gd name="connsiteX5" fmla="*/ 1341635 w 1664076"/>
                <a:gd name="connsiteY5" fmla="*/ 522868 h 731705"/>
                <a:gd name="connsiteX6" fmla="*/ 1580456 w 1664076"/>
                <a:gd name="connsiteY6" fmla="*/ 118117 h 731705"/>
                <a:gd name="connsiteX7" fmla="*/ 1610863 w 1664076"/>
                <a:gd name="connsiteY7" fmla="*/ 78745 h 731705"/>
                <a:gd name="connsiteX8" fmla="*/ 1664076 w 1664076"/>
                <a:gd name="connsiteY8" fmla="*/ 9843 h 731705"/>
                <a:gd name="connsiteX9" fmla="*/ 0 w 1664076"/>
                <a:gd name="connsiteY9" fmla="*/ 0 h 731705"/>
                <a:gd name="connsiteX0" fmla="*/ 106098 w 1664076"/>
                <a:gd name="connsiteY0" fmla="*/ 102967 h 731705"/>
                <a:gd name="connsiteX1" fmla="*/ 235853 w 1664076"/>
                <a:gd name="connsiteY1" fmla="*/ 211370 h 731705"/>
                <a:gd name="connsiteX2" fmla="*/ 438391 w 1664076"/>
                <a:gd name="connsiteY2" fmla="*/ 407629 h 731705"/>
                <a:gd name="connsiteX3" fmla="*/ 418258 w 1664076"/>
                <a:gd name="connsiteY3" fmla="*/ 392039 h 731705"/>
                <a:gd name="connsiteX4" fmla="*/ 649049 w 1664076"/>
                <a:gd name="connsiteY4" fmla="*/ 576009 h 731705"/>
                <a:gd name="connsiteX5" fmla="*/ 985265 w 1664076"/>
                <a:gd name="connsiteY5" fmla="*/ 731190 h 731705"/>
                <a:gd name="connsiteX6" fmla="*/ 1341635 w 1664076"/>
                <a:gd name="connsiteY6" fmla="*/ 522868 h 731705"/>
                <a:gd name="connsiteX7" fmla="*/ 1580456 w 1664076"/>
                <a:gd name="connsiteY7" fmla="*/ 118117 h 731705"/>
                <a:gd name="connsiteX8" fmla="*/ 1610863 w 1664076"/>
                <a:gd name="connsiteY8" fmla="*/ 78745 h 731705"/>
                <a:gd name="connsiteX9" fmla="*/ 1664076 w 1664076"/>
                <a:gd name="connsiteY9" fmla="*/ 9843 h 731705"/>
                <a:gd name="connsiteX10" fmla="*/ 0 w 1664076"/>
                <a:gd name="connsiteY10" fmla="*/ 0 h 731705"/>
                <a:gd name="connsiteX0" fmla="*/ 106098 w 1664076"/>
                <a:gd name="connsiteY0" fmla="*/ 102967 h 731576"/>
                <a:gd name="connsiteX1" fmla="*/ 235853 w 1664076"/>
                <a:gd name="connsiteY1" fmla="*/ 211370 h 731576"/>
                <a:gd name="connsiteX2" fmla="*/ 438391 w 1664076"/>
                <a:gd name="connsiteY2" fmla="*/ 407629 h 731576"/>
                <a:gd name="connsiteX3" fmla="*/ 418258 w 1664076"/>
                <a:gd name="connsiteY3" fmla="*/ 392039 h 731576"/>
                <a:gd name="connsiteX4" fmla="*/ 668351 w 1664076"/>
                <a:gd name="connsiteY4" fmla="*/ 569761 h 731576"/>
                <a:gd name="connsiteX5" fmla="*/ 985265 w 1664076"/>
                <a:gd name="connsiteY5" fmla="*/ 731190 h 731576"/>
                <a:gd name="connsiteX6" fmla="*/ 1341635 w 1664076"/>
                <a:gd name="connsiteY6" fmla="*/ 522868 h 731576"/>
                <a:gd name="connsiteX7" fmla="*/ 1580456 w 1664076"/>
                <a:gd name="connsiteY7" fmla="*/ 118117 h 731576"/>
                <a:gd name="connsiteX8" fmla="*/ 1610863 w 1664076"/>
                <a:gd name="connsiteY8" fmla="*/ 78745 h 731576"/>
                <a:gd name="connsiteX9" fmla="*/ 1664076 w 1664076"/>
                <a:gd name="connsiteY9" fmla="*/ 9843 h 731576"/>
                <a:gd name="connsiteX10" fmla="*/ 0 w 1664076"/>
                <a:gd name="connsiteY10" fmla="*/ 0 h 731576"/>
                <a:gd name="connsiteX0" fmla="*/ 106098 w 1664076"/>
                <a:gd name="connsiteY0" fmla="*/ 102967 h 731576"/>
                <a:gd name="connsiteX1" fmla="*/ 235853 w 1664076"/>
                <a:gd name="connsiteY1" fmla="*/ 211370 h 731576"/>
                <a:gd name="connsiteX2" fmla="*/ 438391 w 1664076"/>
                <a:gd name="connsiteY2" fmla="*/ 407629 h 731576"/>
                <a:gd name="connsiteX3" fmla="*/ 418258 w 1664076"/>
                <a:gd name="connsiteY3" fmla="*/ 392039 h 731576"/>
                <a:gd name="connsiteX4" fmla="*/ 668351 w 1664076"/>
                <a:gd name="connsiteY4" fmla="*/ 569761 h 731576"/>
                <a:gd name="connsiteX5" fmla="*/ 985265 w 1664076"/>
                <a:gd name="connsiteY5" fmla="*/ 731190 h 731576"/>
                <a:gd name="connsiteX6" fmla="*/ 1327159 w 1664076"/>
                <a:gd name="connsiteY6" fmla="*/ 522868 h 731576"/>
                <a:gd name="connsiteX7" fmla="*/ 1580456 w 1664076"/>
                <a:gd name="connsiteY7" fmla="*/ 118117 h 731576"/>
                <a:gd name="connsiteX8" fmla="*/ 1610863 w 1664076"/>
                <a:gd name="connsiteY8" fmla="*/ 78745 h 731576"/>
                <a:gd name="connsiteX9" fmla="*/ 1664076 w 1664076"/>
                <a:gd name="connsiteY9" fmla="*/ 9843 h 731576"/>
                <a:gd name="connsiteX10" fmla="*/ 0 w 1664076"/>
                <a:gd name="connsiteY10" fmla="*/ 0 h 731576"/>
                <a:gd name="connsiteX0" fmla="*/ 106098 w 1664076"/>
                <a:gd name="connsiteY0" fmla="*/ 102967 h 731576"/>
                <a:gd name="connsiteX1" fmla="*/ 235853 w 1664076"/>
                <a:gd name="connsiteY1" fmla="*/ 211370 h 731576"/>
                <a:gd name="connsiteX2" fmla="*/ 438391 w 1664076"/>
                <a:gd name="connsiteY2" fmla="*/ 407629 h 731576"/>
                <a:gd name="connsiteX3" fmla="*/ 418258 w 1664076"/>
                <a:gd name="connsiteY3" fmla="*/ 392039 h 731576"/>
                <a:gd name="connsiteX4" fmla="*/ 668351 w 1664076"/>
                <a:gd name="connsiteY4" fmla="*/ 569761 h 731576"/>
                <a:gd name="connsiteX5" fmla="*/ 985265 w 1664076"/>
                <a:gd name="connsiteY5" fmla="*/ 731190 h 731576"/>
                <a:gd name="connsiteX6" fmla="*/ 1327159 w 1664076"/>
                <a:gd name="connsiteY6" fmla="*/ 522868 h 731576"/>
                <a:gd name="connsiteX7" fmla="*/ 1580456 w 1664076"/>
                <a:gd name="connsiteY7" fmla="*/ 118117 h 731576"/>
                <a:gd name="connsiteX8" fmla="*/ 1610863 w 1664076"/>
                <a:gd name="connsiteY8" fmla="*/ 78745 h 731576"/>
                <a:gd name="connsiteX9" fmla="*/ 1664076 w 1664076"/>
                <a:gd name="connsiteY9" fmla="*/ 9843 h 731576"/>
                <a:gd name="connsiteX10" fmla="*/ 0 w 1664076"/>
                <a:gd name="connsiteY10" fmla="*/ 0 h 731576"/>
                <a:gd name="connsiteX0" fmla="*/ 106098 w 1664076"/>
                <a:gd name="connsiteY0" fmla="*/ 102967 h 731913"/>
                <a:gd name="connsiteX1" fmla="*/ 235853 w 1664076"/>
                <a:gd name="connsiteY1" fmla="*/ 211370 h 731913"/>
                <a:gd name="connsiteX2" fmla="*/ 438391 w 1664076"/>
                <a:gd name="connsiteY2" fmla="*/ 407629 h 731913"/>
                <a:gd name="connsiteX3" fmla="*/ 418258 w 1664076"/>
                <a:gd name="connsiteY3" fmla="*/ 392039 h 731913"/>
                <a:gd name="connsiteX4" fmla="*/ 668351 w 1664076"/>
                <a:gd name="connsiteY4" fmla="*/ 569761 h 731913"/>
                <a:gd name="connsiteX5" fmla="*/ 985265 w 1664076"/>
                <a:gd name="connsiteY5" fmla="*/ 731190 h 731913"/>
                <a:gd name="connsiteX6" fmla="*/ 1317508 w 1664076"/>
                <a:gd name="connsiteY6" fmla="*/ 504124 h 731913"/>
                <a:gd name="connsiteX7" fmla="*/ 1580456 w 1664076"/>
                <a:gd name="connsiteY7" fmla="*/ 118117 h 731913"/>
                <a:gd name="connsiteX8" fmla="*/ 1610863 w 1664076"/>
                <a:gd name="connsiteY8" fmla="*/ 78745 h 731913"/>
                <a:gd name="connsiteX9" fmla="*/ 1664076 w 1664076"/>
                <a:gd name="connsiteY9" fmla="*/ 9843 h 731913"/>
                <a:gd name="connsiteX10" fmla="*/ 0 w 1664076"/>
                <a:gd name="connsiteY10" fmla="*/ 0 h 731913"/>
                <a:gd name="connsiteX0" fmla="*/ 106098 w 1664076"/>
                <a:gd name="connsiteY0" fmla="*/ 102967 h 719482"/>
                <a:gd name="connsiteX1" fmla="*/ 235853 w 1664076"/>
                <a:gd name="connsiteY1" fmla="*/ 211370 h 719482"/>
                <a:gd name="connsiteX2" fmla="*/ 438391 w 1664076"/>
                <a:gd name="connsiteY2" fmla="*/ 407629 h 719482"/>
                <a:gd name="connsiteX3" fmla="*/ 418258 w 1664076"/>
                <a:gd name="connsiteY3" fmla="*/ 392039 h 719482"/>
                <a:gd name="connsiteX4" fmla="*/ 668351 w 1664076"/>
                <a:gd name="connsiteY4" fmla="*/ 569761 h 719482"/>
                <a:gd name="connsiteX5" fmla="*/ 990091 w 1664076"/>
                <a:gd name="connsiteY5" fmla="*/ 718693 h 719482"/>
                <a:gd name="connsiteX6" fmla="*/ 1317508 w 1664076"/>
                <a:gd name="connsiteY6" fmla="*/ 504124 h 719482"/>
                <a:gd name="connsiteX7" fmla="*/ 1580456 w 1664076"/>
                <a:gd name="connsiteY7" fmla="*/ 118117 h 719482"/>
                <a:gd name="connsiteX8" fmla="*/ 1610863 w 1664076"/>
                <a:gd name="connsiteY8" fmla="*/ 78745 h 719482"/>
                <a:gd name="connsiteX9" fmla="*/ 1664076 w 1664076"/>
                <a:gd name="connsiteY9" fmla="*/ 9843 h 719482"/>
                <a:gd name="connsiteX10" fmla="*/ 0 w 1664076"/>
                <a:gd name="connsiteY10" fmla="*/ 0 h 719482"/>
                <a:gd name="connsiteX0" fmla="*/ 106098 w 1664076"/>
                <a:gd name="connsiteY0" fmla="*/ 102967 h 719482"/>
                <a:gd name="connsiteX1" fmla="*/ 235853 w 1664076"/>
                <a:gd name="connsiteY1" fmla="*/ 211370 h 719482"/>
                <a:gd name="connsiteX2" fmla="*/ 457693 w 1664076"/>
                <a:gd name="connsiteY2" fmla="*/ 407629 h 719482"/>
                <a:gd name="connsiteX3" fmla="*/ 418258 w 1664076"/>
                <a:gd name="connsiteY3" fmla="*/ 392039 h 719482"/>
                <a:gd name="connsiteX4" fmla="*/ 668351 w 1664076"/>
                <a:gd name="connsiteY4" fmla="*/ 569761 h 719482"/>
                <a:gd name="connsiteX5" fmla="*/ 990091 w 1664076"/>
                <a:gd name="connsiteY5" fmla="*/ 718693 h 719482"/>
                <a:gd name="connsiteX6" fmla="*/ 1317508 w 1664076"/>
                <a:gd name="connsiteY6" fmla="*/ 504124 h 719482"/>
                <a:gd name="connsiteX7" fmla="*/ 1580456 w 1664076"/>
                <a:gd name="connsiteY7" fmla="*/ 118117 h 719482"/>
                <a:gd name="connsiteX8" fmla="*/ 1610863 w 1664076"/>
                <a:gd name="connsiteY8" fmla="*/ 78745 h 719482"/>
                <a:gd name="connsiteX9" fmla="*/ 1664076 w 1664076"/>
                <a:gd name="connsiteY9" fmla="*/ 9843 h 719482"/>
                <a:gd name="connsiteX10" fmla="*/ 0 w 1664076"/>
                <a:gd name="connsiteY10" fmla="*/ 0 h 719482"/>
                <a:gd name="connsiteX0" fmla="*/ 106098 w 1664076"/>
                <a:gd name="connsiteY0" fmla="*/ 102967 h 719482"/>
                <a:gd name="connsiteX1" fmla="*/ 235853 w 1664076"/>
                <a:gd name="connsiteY1" fmla="*/ 211370 h 719482"/>
                <a:gd name="connsiteX2" fmla="*/ 457693 w 1664076"/>
                <a:gd name="connsiteY2" fmla="*/ 407629 h 719482"/>
                <a:gd name="connsiteX3" fmla="*/ 418258 w 1664076"/>
                <a:gd name="connsiteY3" fmla="*/ 392039 h 719482"/>
                <a:gd name="connsiteX4" fmla="*/ 668351 w 1664076"/>
                <a:gd name="connsiteY4" fmla="*/ 569761 h 719482"/>
                <a:gd name="connsiteX5" fmla="*/ 990091 w 1664076"/>
                <a:gd name="connsiteY5" fmla="*/ 718693 h 719482"/>
                <a:gd name="connsiteX6" fmla="*/ 1317508 w 1664076"/>
                <a:gd name="connsiteY6" fmla="*/ 504124 h 719482"/>
                <a:gd name="connsiteX7" fmla="*/ 1575630 w 1664076"/>
                <a:gd name="connsiteY7" fmla="*/ 111869 h 719482"/>
                <a:gd name="connsiteX8" fmla="*/ 1610863 w 1664076"/>
                <a:gd name="connsiteY8" fmla="*/ 78745 h 719482"/>
                <a:gd name="connsiteX9" fmla="*/ 1664076 w 1664076"/>
                <a:gd name="connsiteY9" fmla="*/ 9843 h 719482"/>
                <a:gd name="connsiteX10" fmla="*/ 0 w 1664076"/>
                <a:gd name="connsiteY10" fmla="*/ 0 h 719482"/>
                <a:gd name="connsiteX0" fmla="*/ 540394 w 2098372"/>
                <a:gd name="connsiteY0" fmla="*/ 527843 h 1144358"/>
                <a:gd name="connsiteX1" fmla="*/ 670149 w 2098372"/>
                <a:gd name="connsiteY1" fmla="*/ 636246 h 1144358"/>
                <a:gd name="connsiteX2" fmla="*/ 891989 w 2098372"/>
                <a:gd name="connsiteY2" fmla="*/ 832505 h 1144358"/>
                <a:gd name="connsiteX3" fmla="*/ 852554 w 2098372"/>
                <a:gd name="connsiteY3" fmla="*/ 816915 h 1144358"/>
                <a:gd name="connsiteX4" fmla="*/ 1102647 w 2098372"/>
                <a:gd name="connsiteY4" fmla="*/ 994637 h 1144358"/>
                <a:gd name="connsiteX5" fmla="*/ 1424387 w 2098372"/>
                <a:gd name="connsiteY5" fmla="*/ 1143569 h 1144358"/>
                <a:gd name="connsiteX6" fmla="*/ 1751804 w 2098372"/>
                <a:gd name="connsiteY6" fmla="*/ 929000 h 1144358"/>
                <a:gd name="connsiteX7" fmla="*/ 2009926 w 2098372"/>
                <a:gd name="connsiteY7" fmla="*/ 536745 h 1144358"/>
                <a:gd name="connsiteX8" fmla="*/ 2045159 w 2098372"/>
                <a:gd name="connsiteY8" fmla="*/ 503621 h 1144358"/>
                <a:gd name="connsiteX9" fmla="*/ 2098372 w 2098372"/>
                <a:gd name="connsiteY9" fmla="*/ 434719 h 1144358"/>
                <a:gd name="connsiteX10" fmla="*/ 0 w 2098372"/>
                <a:gd name="connsiteY10" fmla="*/ 0 h 1144358"/>
                <a:gd name="connsiteX0" fmla="*/ 540394 w 2334822"/>
                <a:gd name="connsiteY0" fmla="*/ 542993 h 1159508"/>
                <a:gd name="connsiteX1" fmla="*/ 670149 w 2334822"/>
                <a:gd name="connsiteY1" fmla="*/ 651396 h 1159508"/>
                <a:gd name="connsiteX2" fmla="*/ 891989 w 2334822"/>
                <a:gd name="connsiteY2" fmla="*/ 847655 h 1159508"/>
                <a:gd name="connsiteX3" fmla="*/ 852554 w 2334822"/>
                <a:gd name="connsiteY3" fmla="*/ 832065 h 1159508"/>
                <a:gd name="connsiteX4" fmla="*/ 1102647 w 2334822"/>
                <a:gd name="connsiteY4" fmla="*/ 1009787 h 1159508"/>
                <a:gd name="connsiteX5" fmla="*/ 1424387 w 2334822"/>
                <a:gd name="connsiteY5" fmla="*/ 1158719 h 1159508"/>
                <a:gd name="connsiteX6" fmla="*/ 1751804 w 2334822"/>
                <a:gd name="connsiteY6" fmla="*/ 944150 h 1159508"/>
                <a:gd name="connsiteX7" fmla="*/ 2009926 w 2334822"/>
                <a:gd name="connsiteY7" fmla="*/ 551895 h 1159508"/>
                <a:gd name="connsiteX8" fmla="*/ 2045159 w 2334822"/>
                <a:gd name="connsiteY8" fmla="*/ 518771 h 1159508"/>
                <a:gd name="connsiteX9" fmla="*/ 2334822 w 2334822"/>
                <a:gd name="connsiteY9" fmla="*/ 0 h 1159508"/>
                <a:gd name="connsiteX10" fmla="*/ 0 w 2334822"/>
                <a:gd name="connsiteY10" fmla="*/ 15150 h 1159508"/>
                <a:gd name="connsiteX0" fmla="*/ 540394 w 2334822"/>
                <a:gd name="connsiteY0" fmla="*/ 542993 h 1159508"/>
                <a:gd name="connsiteX1" fmla="*/ 670149 w 2334822"/>
                <a:gd name="connsiteY1" fmla="*/ 651396 h 1159508"/>
                <a:gd name="connsiteX2" fmla="*/ 891989 w 2334822"/>
                <a:gd name="connsiteY2" fmla="*/ 847655 h 1159508"/>
                <a:gd name="connsiteX3" fmla="*/ 852554 w 2334822"/>
                <a:gd name="connsiteY3" fmla="*/ 832065 h 1159508"/>
                <a:gd name="connsiteX4" fmla="*/ 1102647 w 2334822"/>
                <a:gd name="connsiteY4" fmla="*/ 1009787 h 1159508"/>
                <a:gd name="connsiteX5" fmla="*/ 1424387 w 2334822"/>
                <a:gd name="connsiteY5" fmla="*/ 1158719 h 1159508"/>
                <a:gd name="connsiteX6" fmla="*/ 1751804 w 2334822"/>
                <a:gd name="connsiteY6" fmla="*/ 944150 h 1159508"/>
                <a:gd name="connsiteX7" fmla="*/ 2009926 w 2334822"/>
                <a:gd name="connsiteY7" fmla="*/ 551895 h 1159508"/>
                <a:gd name="connsiteX8" fmla="*/ 2045159 w 2334822"/>
                <a:gd name="connsiteY8" fmla="*/ 518771 h 1159508"/>
                <a:gd name="connsiteX9" fmla="*/ 2334822 w 2334822"/>
                <a:gd name="connsiteY9" fmla="*/ 0 h 1159508"/>
                <a:gd name="connsiteX10" fmla="*/ 1211242 w 2334822"/>
                <a:gd name="connsiteY10" fmla="*/ 132784 h 1159508"/>
                <a:gd name="connsiteX11" fmla="*/ 0 w 2334822"/>
                <a:gd name="connsiteY11" fmla="*/ 15150 h 1159508"/>
                <a:gd name="connsiteX0" fmla="*/ 516266 w 2310694"/>
                <a:gd name="connsiteY0" fmla="*/ 542993 h 1159508"/>
                <a:gd name="connsiteX1" fmla="*/ 646021 w 2310694"/>
                <a:gd name="connsiteY1" fmla="*/ 651396 h 1159508"/>
                <a:gd name="connsiteX2" fmla="*/ 867861 w 2310694"/>
                <a:gd name="connsiteY2" fmla="*/ 847655 h 1159508"/>
                <a:gd name="connsiteX3" fmla="*/ 828426 w 2310694"/>
                <a:gd name="connsiteY3" fmla="*/ 832065 h 1159508"/>
                <a:gd name="connsiteX4" fmla="*/ 1078519 w 2310694"/>
                <a:gd name="connsiteY4" fmla="*/ 1009787 h 1159508"/>
                <a:gd name="connsiteX5" fmla="*/ 1400259 w 2310694"/>
                <a:gd name="connsiteY5" fmla="*/ 1158719 h 1159508"/>
                <a:gd name="connsiteX6" fmla="*/ 1727676 w 2310694"/>
                <a:gd name="connsiteY6" fmla="*/ 944150 h 1159508"/>
                <a:gd name="connsiteX7" fmla="*/ 1985798 w 2310694"/>
                <a:gd name="connsiteY7" fmla="*/ 551895 h 1159508"/>
                <a:gd name="connsiteX8" fmla="*/ 2021031 w 2310694"/>
                <a:gd name="connsiteY8" fmla="*/ 518771 h 1159508"/>
                <a:gd name="connsiteX9" fmla="*/ 2310694 w 2310694"/>
                <a:gd name="connsiteY9" fmla="*/ 0 h 1159508"/>
                <a:gd name="connsiteX10" fmla="*/ 1187114 w 2310694"/>
                <a:gd name="connsiteY10" fmla="*/ 132784 h 1159508"/>
                <a:gd name="connsiteX11" fmla="*/ 0 w 2310694"/>
                <a:gd name="connsiteY11" fmla="*/ 127617 h 1159508"/>
                <a:gd name="connsiteX0" fmla="*/ 516266 w 2296217"/>
                <a:gd name="connsiteY0" fmla="*/ 415376 h 1031891"/>
                <a:gd name="connsiteX1" fmla="*/ 646021 w 2296217"/>
                <a:gd name="connsiteY1" fmla="*/ 523779 h 1031891"/>
                <a:gd name="connsiteX2" fmla="*/ 867861 w 2296217"/>
                <a:gd name="connsiteY2" fmla="*/ 720038 h 1031891"/>
                <a:gd name="connsiteX3" fmla="*/ 828426 w 2296217"/>
                <a:gd name="connsiteY3" fmla="*/ 704448 h 1031891"/>
                <a:gd name="connsiteX4" fmla="*/ 1078519 w 2296217"/>
                <a:gd name="connsiteY4" fmla="*/ 882170 h 1031891"/>
                <a:gd name="connsiteX5" fmla="*/ 1400259 w 2296217"/>
                <a:gd name="connsiteY5" fmla="*/ 1031102 h 1031891"/>
                <a:gd name="connsiteX6" fmla="*/ 1727676 w 2296217"/>
                <a:gd name="connsiteY6" fmla="*/ 816533 h 1031891"/>
                <a:gd name="connsiteX7" fmla="*/ 1985798 w 2296217"/>
                <a:gd name="connsiteY7" fmla="*/ 424278 h 1031891"/>
                <a:gd name="connsiteX8" fmla="*/ 2021031 w 2296217"/>
                <a:gd name="connsiteY8" fmla="*/ 391154 h 1031891"/>
                <a:gd name="connsiteX9" fmla="*/ 2296217 w 2296217"/>
                <a:gd name="connsiteY9" fmla="*/ 34836 h 1031891"/>
                <a:gd name="connsiteX10" fmla="*/ 1187114 w 2296217"/>
                <a:gd name="connsiteY10" fmla="*/ 5167 h 1031891"/>
                <a:gd name="connsiteX11" fmla="*/ 0 w 2296217"/>
                <a:gd name="connsiteY11" fmla="*/ 0 h 1031891"/>
                <a:gd name="connsiteX0" fmla="*/ 516266 w 2296217"/>
                <a:gd name="connsiteY0" fmla="*/ 416458 h 1032973"/>
                <a:gd name="connsiteX1" fmla="*/ 646021 w 2296217"/>
                <a:gd name="connsiteY1" fmla="*/ 524861 h 1032973"/>
                <a:gd name="connsiteX2" fmla="*/ 867861 w 2296217"/>
                <a:gd name="connsiteY2" fmla="*/ 721120 h 1032973"/>
                <a:gd name="connsiteX3" fmla="*/ 828426 w 2296217"/>
                <a:gd name="connsiteY3" fmla="*/ 705530 h 1032973"/>
                <a:gd name="connsiteX4" fmla="*/ 1078519 w 2296217"/>
                <a:gd name="connsiteY4" fmla="*/ 883252 h 1032973"/>
                <a:gd name="connsiteX5" fmla="*/ 1400259 w 2296217"/>
                <a:gd name="connsiteY5" fmla="*/ 1032184 h 1032973"/>
                <a:gd name="connsiteX6" fmla="*/ 1727676 w 2296217"/>
                <a:gd name="connsiteY6" fmla="*/ 817615 h 1032973"/>
                <a:gd name="connsiteX7" fmla="*/ 1985798 w 2296217"/>
                <a:gd name="connsiteY7" fmla="*/ 425360 h 1032973"/>
                <a:gd name="connsiteX8" fmla="*/ 2021031 w 2296217"/>
                <a:gd name="connsiteY8" fmla="*/ 392236 h 1032973"/>
                <a:gd name="connsiteX9" fmla="*/ 2292155 w 2296217"/>
                <a:gd name="connsiteY9" fmla="*/ 0 h 1032973"/>
                <a:gd name="connsiteX10" fmla="*/ 2296217 w 2296217"/>
                <a:gd name="connsiteY10" fmla="*/ 35918 h 1032973"/>
                <a:gd name="connsiteX11" fmla="*/ 1187114 w 2296217"/>
                <a:gd name="connsiteY11" fmla="*/ 6249 h 1032973"/>
                <a:gd name="connsiteX12" fmla="*/ 0 w 2296217"/>
                <a:gd name="connsiteY12" fmla="*/ 1082 h 1032973"/>
                <a:gd name="connsiteX0" fmla="*/ 516266 w 2324280"/>
                <a:gd name="connsiteY0" fmla="*/ 423421 h 1039936"/>
                <a:gd name="connsiteX1" fmla="*/ 646021 w 2324280"/>
                <a:gd name="connsiteY1" fmla="*/ 531824 h 1039936"/>
                <a:gd name="connsiteX2" fmla="*/ 867861 w 2324280"/>
                <a:gd name="connsiteY2" fmla="*/ 728083 h 1039936"/>
                <a:gd name="connsiteX3" fmla="*/ 828426 w 2324280"/>
                <a:gd name="connsiteY3" fmla="*/ 712493 h 1039936"/>
                <a:gd name="connsiteX4" fmla="*/ 1078519 w 2324280"/>
                <a:gd name="connsiteY4" fmla="*/ 890215 h 1039936"/>
                <a:gd name="connsiteX5" fmla="*/ 1400259 w 2324280"/>
                <a:gd name="connsiteY5" fmla="*/ 1039147 h 1039936"/>
                <a:gd name="connsiteX6" fmla="*/ 1727676 w 2324280"/>
                <a:gd name="connsiteY6" fmla="*/ 824578 h 1039936"/>
                <a:gd name="connsiteX7" fmla="*/ 1985798 w 2324280"/>
                <a:gd name="connsiteY7" fmla="*/ 432323 h 1039936"/>
                <a:gd name="connsiteX8" fmla="*/ 2021031 w 2324280"/>
                <a:gd name="connsiteY8" fmla="*/ 399199 h 1039936"/>
                <a:gd name="connsiteX9" fmla="*/ 2292155 w 2324280"/>
                <a:gd name="connsiteY9" fmla="*/ 6963 h 1039936"/>
                <a:gd name="connsiteX10" fmla="*/ 2296217 w 2324280"/>
                <a:gd name="connsiteY10" fmla="*/ 42881 h 1039936"/>
                <a:gd name="connsiteX11" fmla="*/ 2219773 w 2324280"/>
                <a:gd name="connsiteY11" fmla="*/ 715 h 1039936"/>
                <a:gd name="connsiteX12" fmla="*/ 1187114 w 2324280"/>
                <a:gd name="connsiteY12" fmla="*/ 13212 h 1039936"/>
                <a:gd name="connsiteX13" fmla="*/ 0 w 2324280"/>
                <a:gd name="connsiteY13" fmla="*/ 8045 h 1039936"/>
                <a:gd name="connsiteX0" fmla="*/ 516266 w 2296217"/>
                <a:gd name="connsiteY0" fmla="*/ 423421 h 1039936"/>
                <a:gd name="connsiteX1" fmla="*/ 646021 w 2296217"/>
                <a:gd name="connsiteY1" fmla="*/ 531824 h 1039936"/>
                <a:gd name="connsiteX2" fmla="*/ 867861 w 2296217"/>
                <a:gd name="connsiteY2" fmla="*/ 728083 h 1039936"/>
                <a:gd name="connsiteX3" fmla="*/ 828426 w 2296217"/>
                <a:gd name="connsiteY3" fmla="*/ 712493 h 1039936"/>
                <a:gd name="connsiteX4" fmla="*/ 1078519 w 2296217"/>
                <a:gd name="connsiteY4" fmla="*/ 890215 h 1039936"/>
                <a:gd name="connsiteX5" fmla="*/ 1400259 w 2296217"/>
                <a:gd name="connsiteY5" fmla="*/ 1039147 h 1039936"/>
                <a:gd name="connsiteX6" fmla="*/ 1727676 w 2296217"/>
                <a:gd name="connsiteY6" fmla="*/ 824578 h 1039936"/>
                <a:gd name="connsiteX7" fmla="*/ 1985798 w 2296217"/>
                <a:gd name="connsiteY7" fmla="*/ 432323 h 1039936"/>
                <a:gd name="connsiteX8" fmla="*/ 2021031 w 2296217"/>
                <a:gd name="connsiteY8" fmla="*/ 399199 h 1039936"/>
                <a:gd name="connsiteX9" fmla="*/ 2292155 w 2296217"/>
                <a:gd name="connsiteY9" fmla="*/ 6963 h 1039936"/>
                <a:gd name="connsiteX10" fmla="*/ 2296217 w 2296217"/>
                <a:gd name="connsiteY10" fmla="*/ 42881 h 1039936"/>
                <a:gd name="connsiteX11" fmla="*/ 2219773 w 2296217"/>
                <a:gd name="connsiteY11" fmla="*/ 715 h 1039936"/>
                <a:gd name="connsiteX12" fmla="*/ 1187114 w 2296217"/>
                <a:gd name="connsiteY12" fmla="*/ 13212 h 1039936"/>
                <a:gd name="connsiteX13" fmla="*/ 0 w 2296217"/>
                <a:gd name="connsiteY13" fmla="*/ 8045 h 1039936"/>
                <a:gd name="connsiteX0" fmla="*/ 516266 w 2296217"/>
                <a:gd name="connsiteY0" fmla="*/ 423421 h 1039936"/>
                <a:gd name="connsiteX1" fmla="*/ 646021 w 2296217"/>
                <a:gd name="connsiteY1" fmla="*/ 531824 h 1039936"/>
                <a:gd name="connsiteX2" fmla="*/ 867861 w 2296217"/>
                <a:gd name="connsiteY2" fmla="*/ 728083 h 1039936"/>
                <a:gd name="connsiteX3" fmla="*/ 828426 w 2296217"/>
                <a:gd name="connsiteY3" fmla="*/ 712493 h 1039936"/>
                <a:gd name="connsiteX4" fmla="*/ 1078519 w 2296217"/>
                <a:gd name="connsiteY4" fmla="*/ 890215 h 1039936"/>
                <a:gd name="connsiteX5" fmla="*/ 1400259 w 2296217"/>
                <a:gd name="connsiteY5" fmla="*/ 1039147 h 1039936"/>
                <a:gd name="connsiteX6" fmla="*/ 1727676 w 2296217"/>
                <a:gd name="connsiteY6" fmla="*/ 824578 h 1039936"/>
                <a:gd name="connsiteX7" fmla="*/ 1985798 w 2296217"/>
                <a:gd name="connsiteY7" fmla="*/ 432323 h 1039936"/>
                <a:gd name="connsiteX8" fmla="*/ 2035508 w 2296217"/>
                <a:gd name="connsiteY8" fmla="*/ 417943 h 1039936"/>
                <a:gd name="connsiteX9" fmla="*/ 2292155 w 2296217"/>
                <a:gd name="connsiteY9" fmla="*/ 6963 h 1039936"/>
                <a:gd name="connsiteX10" fmla="*/ 2296217 w 2296217"/>
                <a:gd name="connsiteY10" fmla="*/ 42881 h 1039936"/>
                <a:gd name="connsiteX11" fmla="*/ 2219773 w 2296217"/>
                <a:gd name="connsiteY11" fmla="*/ 715 h 1039936"/>
                <a:gd name="connsiteX12" fmla="*/ 1187114 w 2296217"/>
                <a:gd name="connsiteY12" fmla="*/ 13212 h 1039936"/>
                <a:gd name="connsiteX13" fmla="*/ 0 w 2296217"/>
                <a:gd name="connsiteY13" fmla="*/ 8045 h 1039936"/>
                <a:gd name="connsiteX0" fmla="*/ 516266 w 2296217"/>
                <a:gd name="connsiteY0" fmla="*/ 423421 h 1039149"/>
                <a:gd name="connsiteX1" fmla="*/ 646021 w 2296217"/>
                <a:gd name="connsiteY1" fmla="*/ 531824 h 1039149"/>
                <a:gd name="connsiteX2" fmla="*/ 867861 w 2296217"/>
                <a:gd name="connsiteY2" fmla="*/ 728083 h 1039149"/>
                <a:gd name="connsiteX3" fmla="*/ 828426 w 2296217"/>
                <a:gd name="connsiteY3" fmla="*/ 712493 h 1039149"/>
                <a:gd name="connsiteX4" fmla="*/ 1078519 w 2296217"/>
                <a:gd name="connsiteY4" fmla="*/ 890215 h 1039149"/>
                <a:gd name="connsiteX5" fmla="*/ 1400259 w 2296217"/>
                <a:gd name="connsiteY5" fmla="*/ 1039147 h 1039149"/>
                <a:gd name="connsiteX6" fmla="*/ 1737327 w 2296217"/>
                <a:gd name="connsiteY6" fmla="*/ 887060 h 1039149"/>
                <a:gd name="connsiteX7" fmla="*/ 1985798 w 2296217"/>
                <a:gd name="connsiteY7" fmla="*/ 432323 h 1039149"/>
                <a:gd name="connsiteX8" fmla="*/ 2035508 w 2296217"/>
                <a:gd name="connsiteY8" fmla="*/ 417943 h 1039149"/>
                <a:gd name="connsiteX9" fmla="*/ 2292155 w 2296217"/>
                <a:gd name="connsiteY9" fmla="*/ 6963 h 1039149"/>
                <a:gd name="connsiteX10" fmla="*/ 2296217 w 2296217"/>
                <a:gd name="connsiteY10" fmla="*/ 42881 h 1039149"/>
                <a:gd name="connsiteX11" fmla="*/ 2219773 w 2296217"/>
                <a:gd name="connsiteY11" fmla="*/ 715 h 1039149"/>
                <a:gd name="connsiteX12" fmla="*/ 1187114 w 2296217"/>
                <a:gd name="connsiteY12" fmla="*/ 13212 h 1039149"/>
                <a:gd name="connsiteX13" fmla="*/ 0 w 2296217"/>
                <a:gd name="connsiteY13" fmla="*/ 8045 h 1039149"/>
                <a:gd name="connsiteX0" fmla="*/ 516266 w 2296217"/>
                <a:gd name="connsiteY0" fmla="*/ 423421 h 1039149"/>
                <a:gd name="connsiteX1" fmla="*/ 646021 w 2296217"/>
                <a:gd name="connsiteY1" fmla="*/ 531824 h 1039149"/>
                <a:gd name="connsiteX2" fmla="*/ 867861 w 2296217"/>
                <a:gd name="connsiteY2" fmla="*/ 728083 h 1039149"/>
                <a:gd name="connsiteX3" fmla="*/ 828426 w 2296217"/>
                <a:gd name="connsiteY3" fmla="*/ 712493 h 1039149"/>
                <a:gd name="connsiteX4" fmla="*/ 1078519 w 2296217"/>
                <a:gd name="connsiteY4" fmla="*/ 890215 h 1039149"/>
                <a:gd name="connsiteX5" fmla="*/ 1400259 w 2296217"/>
                <a:gd name="connsiteY5" fmla="*/ 1039147 h 1039149"/>
                <a:gd name="connsiteX6" fmla="*/ 1737327 w 2296217"/>
                <a:gd name="connsiteY6" fmla="*/ 887060 h 1039149"/>
                <a:gd name="connsiteX7" fmla="*/ 2005100 w 2296217"/>
                <a:gd name="connsiteY7" fmla="*/ 482308 h 1039149"/>
                <a:gd name="connsiteX8" fmla="*/ 2035508 w 2296217"/>
                <a:gd name="connsiteY8" fmla="*/ 417943 h 1039149"/>
                <a:gd name="connsiteX9" fmla="*/ 2292155 w 2296217"/>
                <a:gd name="connsiteY9" fmla="*/ 6963 h 1039149"/>
                <a:gd name="connsiteX10" fmla="*/ 2296217 w 2296217"/>
                <a:gd name="connsiteY10" fmla="*/ 42881 h 1039149"/>
                <a:gd name="connsiteX11" fmla="*/ 2219773 w 2296217"/>
                <a:gd name="connsiteY11" fmla="*/ 715 h 1039149"/>
                <a:gd name="connsiteX12" fmla="*/ 1187114 w 2296217"/>
                <a:gd name="connsiteY12" fmla="*/ 13212 h 1039149"/>
                <a:gd name="connsiteX13" fmla="*/ 0 w 2296217"/>
                <a:gd name="connsiteY13" fmla="*/ 8045 h 1039149"/>
                <a:gd name="connsiteX0" fmla="*/ 516266 w 2296217"/>
                <a:gd name="connsiteY0" fmla="*/ 423421 h 1085398"/>
                <a:gd name="connsiteX1" fmla="*/ 646021 w 2296217"/>
                <a:gd name="connsiteY1" fmla="*/ 531824 h 1085398"/>
                <a:gd name="connsiteX2" fmla="*/ 867861 w 2296217"/>
                <a:gd name="connsiteY2" fmla="*/ 728083 h 1085398"/>
                <a:gd name="connsiteX3" fmla="*/ 828426 w 2296217"/>
                <a:gd name="connsiteY3" fmla="*/ 712493 h 1085398"/>
                <a:gd name="connsiteX4" fmla="*/ 1078519 w 2296217"/>
                <a:gd name="connsiteY4" fmla="*/ 890215 h 1085398"/>
                <a:gd name="connsiteX5" fmla="*/ 1400259 w 2296217"/>
                <a:gd name="connsiteY5" fmla="*/ 1039147 h 1085398"/>
                <a:gd name="connsiteX6" fmla="*/ 1412558 w 2296217"/>
                <a:gd name="connsiteY6" fmla="*/ 1076119 h 1085398"/>
                <a:gd name="connsiteX7" fmla="*/ 1737327 w 2296217"/>
                <a:gd name="connsiteY7" fmla="*/ 887060 h 1085398"/>
                <a:gd name="connsiteX8" fmla="*/ 2005100 w 2296217"/>
                <a:gd name="connsiteY8" fmla="*/ 482308 h 1085398"/>
                <a:gd name="connsiteX9" fmla="*/ 2035508 w 2296217"/>
                <a:gd name="connsiteY9" fmla="*/ 417943 h 1085398"/>
                <a:gd name="connsiteX10" fmla="*/ 2292155 w 2296217"/>
                <a:gd name="connsiteY10" fmla="*/ 6963 h 1085398"/>
                <a:gd name="connsiteX11" fmla="*/ 2296217 w 2296217"/>
                <a:gd name="connsiteY11" fmla="*/ 42881 h 1085398"/>
                <a:gd name="connsiteX12" fmla="*/ 2219773 w 2296217"/>
                <a:gd name="connsiteY12" fmla="*/ 715 h 1085398"/>
                <a:gd name="connsiteX13" fmla="*/ 1187114 w 2296217"/>
                <a:gd name="connsiteY13" fmla="*/ 13212 h 1085398"/>
                <a:gd name="connsiteX14" fmla="*/ 0 w 2296217"/>
                <a:gd name="connsiteY14" fmla="*/ 8045 h 1085398"/>
                <a:gd name="connsiteX0" fmla="*/ 516266 w 2296217"/>
                <a:gd name="connsiteY0" fmla="*/ 423421 h 1094434"/>
                <a:gd name="connsiteX1" fmla="*/ 646021 w 2296217"/>
                <a:gd name="connsiteY1" fmla="*/ 531824 h 1094434"/>
                <a:gd name="connsiteX2" fmla="*/ 867861 w 2296217"/>
                <a:gd name="connsiteY2" fmla="*/ 728083 h 1094434"/>
                <a:gd name="connsiteX3" fmla="*/ 828426 w 2296217"/>
                <a:gd name="connsiteY3" fmla="*/ 712493 h 1094434"/>
                <a:gd name="connsiteX4" fmla="*/ 1078519 w 2296217"/>
                <a:gd name="connsiteY4" fmla="*/ 890215 h 1094434"/>
                <a:gd name="connsiteX5" fmla="*/ 1385783 w 2296217"/>
                <a:gd name="connsiteY5" fmla="*/ 1070388 h 1094434"/>
                <a:gd name="connsiteX6" fmla="*/ 1412558 w 2296217"/>
                <a:gd name="connsiteY6" fmla="*/ 1076119 h 1094434"/>
                <a:gd name="connsiteX7" fmla="*/ 1737327 w 2296217"/>
                <a:gd name="connsiteY7" fmla="*/ 887060 h 1094434"/>
                <a:gd name="connsiteX8" fmla="*/ 2005100 w 2296217"/>
                <a:gd name="connsiteY8" fmla="*/ 482308 h 1094434"/>
                <a:gd name="connsiteX9" fmla="*/ 2035508 w 2296217"/>
                <a:gd name="connsiteY9" fmla="*/ 417943 h 1094434"/>
                <a:gd name="connsiteX10" fmla="*/ 2292155 w 2296217"/>
                <a:gd name="connsiteY10" fmla="*/ 6963 h 1094434"/>
                <a:gd name="connsiteX11" fmla="*/ 2296217 w 2296217"/>
                <a:gd name="connsiteY11" fmla="*/ 42881 h 1094434"/>
                <a:gd name="connsiteX12" fmla="*/ 2219773 w 2296217"/>
                <a:gd name="connsiteY12" fmla="*/ 715 h 1094434"/>
                <a:gd name="connsiteX13" fmla="*/ 1187114 w 2296217"/>
                <a:gd name="connsiteY13" fmla="*/ 13212 h 1094434"/>
                <a:gd name="connsiteX14" fmla="*/ 0 w 2296217"/>
                <a:gd name="connsiteY14" fmla="*/ 8045 h 1094434"/>
                <a:gd name="connsiteX0" fmla="*/ 516266 w 2296217"/>
                <a:gd name="connsiteY0" fmla="*/ 423421 h 1091637"/>
                <a:gd name="connsiteX1" fmla="*/ 646021 w 2296217"/>
                <a:gd name="connsiteY1" fmla="*/ 531824 h 1091637"/>
                <a:gd name="connsiteX2" fmla="*/ 867861 w 2296217"/>
                <a:gd name="connsiteY2" fmla="*/ 728083 h 1091637"/>
                <a:gd name="connsiteX3" fmla="*/ 828426 w 2296217"/>
                <a:gd name="connsiteY3" fmla="*/ 712493 h 1091637"/>
                <a:gd name="connsiteX4" fmla="*/ 1073694 w 2296217"/>
                <a:gd name="connsiteY4" fmla="*/ 940201 h 1091637"/>
                <a:gd name="connsiteX5" fmla="*/ 1385783 w 2296217"/>
                <a:gd name="connsiteY5" fmla="*/ 1070388 h 1091637"/>
                <a:gd name="connsiteX6" fmla="*/ 1412558 w 2296217"/>
                <a:gd name="connsiteY6" fmla="*/ 1076119 h 1091637"/>
                <a:gd name="connsiteX7" fmla="*/ 1737327 w 2296217"/>
                <a:gd name="connsiteY7" fmla="*/ 887060 h 1091637"/>
                <a:gd name="connsiteX8" fmla="*/ 2005100 w 2296217"/>
                <a:gd name="connsiteY8" fmla="*/ 482308 h 1091637"/>
                <a:gd name="connsiteX9" fmla="*/ 2035508 w 2296217"/>
                <a:gd name="connsiteY9" fmla="*/ 417943 h 1091637"/>
                <a:gd name="connsiteX10" fmla="*/ 2292155 w 2296217"/>
                <a:gd name="connsiteY10" fmla="*/ 6963 h 1091637"/>
                <a:gd name="connsiteX11" fmla="*/ 2296217 w 2296217"/>
                <a:gd name="connsiteY11" fmla="*/ 42881 h 1091637"/>
                <a:gd name="connsiteX12" fmla="*/ 2219773 w 2296217"/>
                <a:gd name="connsiteY12" fmla="*/ 715 h 1091637"/>
                <a:gd name="connsiteX13" fmla="*/ 1187114 w 2296217"/>
                <a:gd name="connsiteY13" fmla="*/ 13212 h 1091637"/>
                <a:gd name="connsiteX14" fmla="*/ 0 w 2296217"/>
                <a:gd name="connsiteY14" fmla="*/ 8045 h 1091637"/>
                <a:gd name="connsiteX0" fmla="*/ 516266 w 2296217"/>
                <a:gd name="connsiteY0" fmla="*/ 423421 h 1091637"/>
                <a:gd name="connsiteX1" fmla="*/ 646021 w 2296217"/>
                <a:gd name="connsiteY1" fmla="*/ 531824 h 1091637"/>
                <a:gd name="connsiteX2" fmla="*/ 853384 w 2296217"/>
                <a:gd name="connsiteY2" fmla="*/ 765572 h 1091637"/>
                <a:gd name="connsiteX3" fmla="*/ 828426 w 2296217"/>
                <a:gd name="connsiteY3" fmla="*/ 712493 h 1091637"/>
                <a:gd name="connsiteX4" fmla="*/ 1073694 w 2296217"/>
                <a:gd name="connsiteY4" fmla="*/ 940201 h 1091637"/>
                <a:gd name="connsiteX5" fmla="*/ 1385783 w 2296217"/>
                <a:gd name="connsiteY5" fmla="*/ 1070388 h 1091637"/>
                <a:gd name="connsiteX6" fmla="*/ 1412558 w 2296217"/>
                <a:gd name="connsiteY6" fmla="*/ 1076119 h 1091637"/>
                <a:gd name="connsiteX7" fmla="*/ 1737327 w 2296217"/>
                <a:gd name="connsiteY7" fmla="*/ 887060 h 1091637"/>
                <a:gd name="connsiteX8" fmla="*/ 2005100 w 2296217"/>
                <a:gd name="connsiteY8" fmla="*/ 482308 h 1091637"/>
                <a:gd name="connsiteX9" fmla="*/ 2035508 w 2296217"/>
                <a:gd name="connsiteY9" fmla="*/ 417943 h 1091637"/>
                <a:gd name="connsiteX10" fmla="*/ 2292155 w 2296217"/>
                <a:gd name="connsiteY10" fmla="*/ 6963 h 1091637"/>
                <a:gd name="connsiteX11" fmla="*/ 2296217 w 2296217"/>
                <a:gd name="connsiteY11" fmla="*/ 42881 h 1091637"/>
                <a:gd name="connsiteX12" fmla="*/ 2219773 w 2296217"/>
                <a:gd name="connsiteY12" fmla="*/ 715 h 1091637"/>
                <a:gd name="connsiteX13" fmla="*/ 1187114 w 2296217"/>
                <a:gd name="connsiteY13" fmla="*/ 13212 h 1091637"/>
                <a:gd name="connsiteX14" fmla="*/ 0 w 2296217"/>
                <a:gd name="connsiteY14" fmla="*/ 8045 h 1091637"/>
                <a:gd name="connsiteX0" fmla="*/ 516266 w 2296217"/>
                <a:gd name="connsiteY0" fmla="*/ 423421 h 1091637"/>
                <a:gd name="connsiteX1" fmla="*/ 646021 w 2296217"/>
                <a:gd name="connsiteY1" fmla="*/ 531824 h 1091637"/>
                <a:gd name="connsiteX2" fmla="*/ 626001 w 2296217"/>
                <a:gd name="connsiteY2" fmla="*/ 551271 h 1091637"/>
                <a:gd name="connsiteX3" fmla="*/ 853384 w 2296217"/>
                <a:gd name="connsiteY3" fmla="*/ 765572 h 1091637"/>
                <a:gd name="connsiteX4" fmla="*/ 828426 w 2296217"/>
                <a:gd name="connsiteY4" fmla="*/ 712493 h 1091637"/>
                <a:gd name="connsiteX5" fmla="*/ 1073694 w 2296217"/>
                <a:gd name="connsiteY5" fmla="*/ 940201 h 1091637"/>
                <a:gd name="connsiteX6" fmla="*/ 1385783 w 2296217"/>
                <a:gd name="connsiteY6" fmla="*/ 1070388 h 1091637"/>
                <a:gd name="connsiteX7" fmla="*/ 1412558 w 2296217"/>
                <a:gd name="connsiteY7" fmla="*/ 1076119 h 1091637"/>
                <a:gd name="connsiteX8" fmla="*/ 1737327 w 2296217"/>
                <a:gd name="connsiteY8" fmla="*/ 887060 h 1091637"/>
                <a:gd name="connsiteX9" fmla="*/ 2005100 w 2296217"/>
                <a:gd name="connsiteY9" fmla="*/ 482308 h 1091637"/>
                <a:gd name="connsiteX10" fmla="*/ 2035508 w 2296217"/>
                <a:gd name="connsiteY10" fmla="*/ 417943 h 1091637"/>
                <a:gd name="connsiteX11" fmla="*/ 2292155 w 2296217"/>
                <a:gd name="connsiteY11" fmla="*/ 6963 h 1091637"/>
                <a:gd name="connsiteX12" fmla="*/ 2296217 w 2296217"/>
                <a:gd name="connsiteY12" fmla="*/ 42881 h 1091637"/>
                <a:gd name="connsiteX13" fmla="*/ 2219773 w 2296217"/>
                <a:gd name="connsiteY13" fmla="*/ 715 h 1091637"/>
                <a:gd name="connsiteX14" fmla="*/ 1187114 w 2296217"/>
                <a:gd name="connsiteY14" fmla="*/ 13212 h 1091637"/>
                <a:gd name="connsiteX15" fmla="*/ 0 w 2296217"/>
                <a:gd name="connsiteY15" fmla="*/ 8045 h 10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96217" h="1091637">
                  <a:moveTo>
                    <a:pt x="516266" y="423421"/>
                  </a:moveTo>
                  <a:cubicBezTo>
                    <a:pt x="539500" y="437323"/>
                    <a:pt x="590639" y="481047"/>
                    <a:pt x="646021" y="531824"/>
                  </a:cubicBezTo>
                  <a:cubicBezTo>
                    <a:pt x="670744" y="550008"/>
                    <a:pt x="591441" y="512313"/>
                    <a:pt x="626001" y="551271"/>
                  </a:cubicBezTo>
                  <a:cubicBezTo>
                    <a:pt x="660561" y="590229"/>
                    <a:pt x="819647" y="738702"/>
                    <a:pt x="853384" y="765572"/>
                  </a:cubicBezTo>
                  <a:cubicBezTo>
                    <a:pt x="887121" y="792442"/>
                    <a:pt x="792049" y="672946"/>
                    <a:pt x="828426" y="712493"/>
                  </a:cubicBezTo>
                  <a:cubicBezTo>
                    <a:pt x="864803" y="752040"/>
                    <a:pt x="980801" y="880552"/>
                    <a:pt x="1073694" y="940201"/>
                  </a:cubicBezTo>
                  <a:cubicBezTo>
                    <a:pt x="1166587" y="999850"/>
                    <a:pt x="1329306" y="1047735"/>
                    <a:pt x="1385783" y="1070388"/>
                  </a:cubicBezTo>
                  <a:cubicBezTo>
                    <a:pt x="1442260" y="1093041"/>
                    <a:pt x="1356380" y="1101467"/>
                    <a:pt x="1412558" y="1076119"/>
                  </a:cubicBezTo>
                  <a:cubicBezTo>
                    <a:pt x="1468736" y="1050771"/>
                    <a:pt x="1638570" y="986029"/>
                    <a:pt x="1737327" y="887060"/>
                  </a:cubicBezTo>
                  <a:cubicBezTo>
                    <a:pt x="1836084" y="788092"/>
                    <a:pt x="2005100" y="482308"/>
                    <a:pt x="2005100" y="482308"/>
                  </a:cubicBezTo>
                  <a:lnTo>
                    <a:pt x="2035508" y="417943"/>
                  </a:lnTo>
                  <a:cubicBezTo>
                    <a:pt x="2125883" y="305942"/>
                    <a:pt x="2201780" y="118964"/>
                    <a:pt x="2292155" y="6963"/>
                  </a:cubicBezTo>
                  <a:lnTo>
                    <a:pt x="2296217" y="42881"/>
                  </a:lnTo>
                  <a:cubicBezTo>
                    <a:pt x="2285762" y="48088"/>
                    <a:pt x="2293637" y="11909"/>
                    <a:pt x="2219773" y="715"/>
                  </a:cubicBezTo>
                  <a:cubicBezTo>
                    <a:pt x="2034923" y="-4230"/>
                    <a:pt x="1558685" y="18239"/>
                    <a:pt x="1187114" y="13212"/>
                  </a:cubicBezTo>
                  <a:lnTo>
                    <a:pt x="0" y="8045"/>
                  </a:lnTo>
                </a:path>
              </a:pathLst>
            </a:custGeom>
            <a:solidFill>
              <a:srgbClr val="0070C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cxnSp>
          <p:nvCxnSpPr>
            <p:cNvPr id="38" name="Connecteur droit avec flèche 37"/>
            <p:cNvCxnSpPr/>
            <p:nvPr/>
          </p:nvCxnSpPr>
          <p:spPr bwMode="auto">
            <a:xfrm>
              <a:off x="1754156" y="4302722"/>
              <a:ext cx="0" cy="869921"/>
            </a:xfrm>
            <a:prstGeom prst="straightConnector1">
              <a:avLst/>
            </a:prstGeom>
            <a:noFill/>
            <a:ln w="50800" cap="flat" cmpd="sng" algn="ctr">
              <a:solidFill>
                <a:srgbClr val="764272"/>
              </a:solidFill>
              <a:prstDash val="solid"/>
              <a:round/>
              <a:headEnd type="none" w="med" len="med"/>
              <a:tailEnd type="arrow"/>
            </a:ln>
            <a:effectLst/>
          </p:spPr>
        </p:cxnSp>
        <p:cxnSp>
          <p:nvCxnSpPr>
            <p:cNvPr id="44" name="Connecteur droit avec flèche 43"/>
            <p:cNvCxnSpPr/>
            <p:nvPr/>
          </p:nvCxnSpPr>
          <p:spPr bwMode="auto">
            <a:xfrm>
              <a:off x="1138111" y="3851534"/>
              <a:ext cx="0" cy="869921"/>
            </a:xfrm>
            <a:prstGeom prst="straightConnector1">
              <a:avLst/>
            </a:prstGeom>
            <a:noFill/>
            <a:ln w="50800" cap="flat" cmpd="sng" algn="ctr">
              <a:solidFill>
                <a:srgbClr val="764272"/>
              </a:solidFill>
              <a:prstDash val="solid"/>
              <a:round/>
              <a:headEnd type="none" w="med" len="med"/>
              <a:tailEnd type="arrow"/>
            </a:ln>
            <a:effectLst/>
          </p:spPr>
        </p:cxnSp>
        <p:cxnSp>
          <p:nvCxnSpPr>
            <p:cNvPr id="45" name="Connecteur droit avec flèche 44"/>
            <p:cNvCxnSpPr/>
            <p:nvPr/>
          </p:nvCxnSpPr>
          <p:spPr bwMode="auto">
            <a:xfrm>
              <a:off x="3448373" y="4241453"/>
              <a:ext cx="0" cy="869921"/>
            </a:xfrm>
            <a:prstGeom prst="straightConnector1">
              <a:avLst/>
            </a:prstGeom>
            <a:noFill/>
            <a:ln w="50800" cap="flat" cmpd="sng" algn="ctr">
              <a:solidFill>
                <a:srgbClr val="764272"/>
              </a:solidFill>
              <a:prstDash val="solid"/>
              <a:round/>
              <a:headEnd type="none" w="med" len="med"/>
              <a:tailEnd type="arrow"/>
            </a:ln>
            <a:effectLst/>
          </p:spPr>
        </p:cxnSp>
        <p:cxnSp>
          <p:nvCxnSpPr>
            <p:cNvPr id="46" name="Connecteur droit avec flèche 45"/>
            <p:cNvCxnSpPr/>
            <p:nvPr/>
          </p:nvCxnSpPr>
          <p:spPr bwMode="auto">
            <a:xfrm>
              <a:off x="2399233" y="4593666"/>
              <a:ext cx="0" cy="869921"/>
            </a:xfrm>
            <a:prstGeom prst="straightConnector1">
              <a:avLst/>
            </a:prstGeom>
            <a:noFill/>
            <a:ln w="50800" cap="flat" cmpd="sng" algn="ctr">
              <a:solidFill>
                <a:srgbClr val="764272"/>
              </a:solidFill>
              <a:prstDash val="solid"/>
              <a:round/>
              <a:headEnd type="none" w="med" len="med"/>
              <a:tailEnd type="arrow"/>
            </a:ln>
            <a:effectLst/>
          </p:spPr>
        </p:cxnSp>
        <p:cxnSp>
          <p:nvCxnSpPr>
            <p:cNvPr id="47" name="Connecteur droit avec flèche 46"/>
            <p:cNvCxnSpPr/>
            <p:nvPr/>
          </p:nvCxnSpPr>
          <p:spPr bwMode="auto">
            <a:xfrm>
              <a:off x="3005621" y="4593666"/>
              <a:ext cx="0" cy="869921"/>
            </a:xfrm>
            <a:prstGeom prst="straightConnector1">
              <a:avLst/>
            </a:prstGeom>
            <a:noFill/>
            <a:ln w="50800" cap="flat" cmpd="sng" algn="ctr">
              <a:solidFill>
                <a:srgbClr val="764272"/>
              </a:solidFill>
              <a:prstDash val="solid"/>
              <a:round/>
              <a:headEnd type="none" w="med" len="med"/>
              <a:tailEnd type="arrow"/>
            </a:ln>
            <a:effectLst/>
          </p:spPr>
        </p:cxnSp>
        <p:cxnSp>
          <p:nvCxnSpPr>
            <p:cNvPr id="48" name="Connecteur droit avec flèche 47"/>
            <p:cNvCxnSpPr/>
            <p:nvPr/>
          </p:nvCxnSpPr>
          <p:spPr bwMode="auto">
            <a:xfrm>
              <a:off x="3825365" y="3772078"/>
              <a:ext cx="0" cy="869921"/>
            </a:xfrm>
            <a:prstGeom prst="straightConnector1">
              <a:avLst/>
            </a:prstGeom>
            <a:noFill/>
            <a:ln w="50800" cap="flat" cmpd="sng" algn="ctr">
              <a:solidFill>
                <a:srgbClr val="764272"/>
              </a:solidFill>
              <a:prstDash val="solid"/>
              <a:round/>
              <a:headEnd type="none" w="med" len="med"/>
              <a:tailEnd type="arrow"/>
            </a:ln>
            <a:effectLst/>
          </p:spPr>
        </p:cxnSp>
      </p:grpSp>
      <p:grpSp>
        <p:nvGrpSpPr>
          <p:cNvPr id="84" name="Groupe 83"/>
          <p:cNvGrpSpPr/>
          <p:nvPr/>
        </p:nvGrpSpPr>
        <p:grpSpPr>
          <a:xfrm>
            <a:off x="2066111" y="1385427"/>
            <a:ext cx="4659863" cy="4129729"/>
            <a:chOff x="2066111" y="1385427"/>
            <a:chExt cx="4659863" cy="4129729"/>
          </a:xfrm>
        </p:grpSpPr>
        <p:sp>
          <p:nvSpPr>
            <p:cNvPr id="49" name="Freeform 26"/>
            <p:cNvSpPr/>
            <p:nvPr/>
          </p:nvSpPr>
          <p:spPr bwMode="auto">
            <a:xfrm>
              <a:off x="2066111" y="1385427"/>
              <a:ext cx="4659863" cy="2881081"/>
            </a:xfrm>
            <a:custGeom>
              <a:avLst/>
              <a:gdLst>
                <a:gd name="connsiteX0" fmla="*/ 0 w 1585609"/>
                <a:gd name="connsiteY0" fmla="*/ 0 h 595428"/>
                <a:gd name="connsiteX1" fmla="*/ 359924 w 1585609"/>
                <a:gd name="connsiteY1" fmla="*/ 184826 h 595428"/>
                <a:gd name="connsiteX2" fmla="*/ 593388 w 1585609"/>
                <a:gd name="connsiteY2" fmla="*/ 398834 h 595428"/>
                <a:gd name="connsiteX3" fmla="*/ 914400 w 1585609"/>
                <a:gd name="connsiteY3" fmla="*/ 593387 h 595428"/>
                <a:gd name="connsiteX4" fmla="*/ 1429966 w 1585609"/>
                <a:gd name="connsiteY4" fmla="*/ 272375 h 595428"/>
                <a:gd name="connsiteX5" fmla="*/ 1585609 w 1585609"/>
                <a:gd name="connsiteY5" fmla="*/ 0 h 595428"/>
                <a:gd name="connsiteX6" fmla="*/ 1585609 w 1585609"/>
                <a:gd name="connsiteY6" fmla="*/ 0 h 595428"/>
                <a:gd name="connsiteX7" fmla="*/ 1585609 w 1585609"/>
                <a:gd name="connsiteY7" fmla="*/ 0 h 595428"/>
                <a:gd name="connsiteX8" fmla="*/ 58366 w 1585609"/>
                <a:gd name="connsiteY8" fmla="*/ 0 h 595428"/>
                <a:gd name="connsiteX0" fmla="*/ 0 w 1585609"/>
                <a:gd name="connsiteY0" fmla="*/ 0 h 593417"/>
                <a:gd name="connsiteX1" fmla="*/ 359924 w 1585609"/>
                <a:gd name="connsiteY1" fmla="*/ 184826 h 593417"/>
                <a:gd name="connsiteX2" fmla="*/ 593388 w 1585609"/>
                <a:gd name="connsiteY2" fmla="*/ 398834 h 593417"/>
                <a:gd name="connsiteX3" fmla="*/ 914400 w 1585609"/>
                <a:gd name="connsiteY3" fmla="*/ 593387 h 593417"/>
                <a:gd name="connsiteX4" fmla="*/ 1301177 w 1585609"/>
                <a:gd name="connsiteY4" fmla="*/ 385065 h 593417"/>
                <a:gd name="connsiteX5" fmla="*/ 1585609 w 1585609"/>
                <a:gd name="connsiteY5" fmla="*/ 0 h 593417"/>
                <a:gd name="connsiteX6" fmla="*/ 1585609 w 1585609"/>
                <a:gd name="connsiteY6" fmla="*/ 0 h 593417"/>
                <a:gd name="connsiteX7" fmla="*/ 1585609 w 1585609"/>
                <a:gd name="connsiteY7" fmla="*/ 0 h 593417"/>
                <a:gd name="connsiteX8" fmla="*/ 58366 w 1585609"/>
                <a:gd name="connsiteY8" fmla="*/ 0 h 593417"/>
                <a:gd name="connsiteX0" fmla="*/ 0 w 1585609"/>
                <a:gd name="connsiteY0" fmla="*/ 0 h 593416"/>
                <a:gd name="connsiteX1" fmla="*/ 359924 w 1585609"/>
                <a:gd name="connsiteY1" fmla="*/ 200925 h 593416"/>
                <a:gd name="connsiteX2" fmla="*/ 593388 w 1585609"/>
                <a:gd name="connsiteY2" fmla="*/ 398834 h 593416"/>
                <a:gd name="connsiteX3" fmla="*/ 914400 w 1585609"/>
                <a:gd name="connsiteY3" fmla="*/ 593387 h 593416"/>
                <a:gd name="connsiteX4" fmla="*/ 1301177 w 1585609"/>
                <a:gd name="connsiteY4" fmla="*/ 385065 h 593416"/>
                <a:gd name="connsiteX5" fmla="*/ 1585609 w 1585609"/>
                <a:gd name="connsiteY5" fmla="*/ 0 h 593416"/>
                <a:gd name="connsiteX6" fmla="*/ 1585609 w 1585609"/>
                <a:gd name="connsiteY6" fmla="*/ 0 h 593416"/>
                <a:gd name="connsiteX7" fmla="*/ 1585609 w 1585609"/>
                <a:gd name="connsiteY7" fmla="*/ 0 h 593416"/>
                <a:gd name="connsiteX8" fmla="*/ 58366 w 1585609"/>
                <a:gd name="connsiteY8" fmla="*/ 0 h 593416"/>
                <a:gd name="connsiteX0" fmla="*/ 0 w 1585609"/>
                <a:gd name="connsiteY0" fmla="*/ 0 h 593944"/>
                <a:gd name="connsiteX1" fmla="*/ 359924 w 1585609"/>
                <a:gd name="connsiteY1" fmla="*/ 200925 h 593944"/>
                <a:gd name="connsiteX2" fmla="*/ 578184 w 1585609"/>
                <a:gd name="connsiteY2" fmla="*/ 438206 h 593944"/>
                <a:gd name="connsiteX3" fmla="*/ 914400 w 1585609"/>
                <a:gd name="connsiteY3" fmla="*/ 593387 h 593944"/>
                <a:gd name="connsiteX4" fmla="*/ 1301177 w 1585609"/>
                <a:gd name="connsiteY4" fmla="*/ 385065 h 593944"/>
                <a:gd name="connsiteX5" fmla="*/ 1585609 w 1585609"/>
                <a:gd name="connsiteY5" fmla="*/ 0 h 593944"/>
                <a:gd name="connsiteX6" fmla="*/ 1585609 w 1585609"/>
                <a:gd name="connsiteY6" fmla="*/ 0 h 593944"/>
                <a:gd name="connsiteX7" fmla="*/ 1585609 w 1585609"/>
                <a:gd name="connsiteY7" fmla="*/ 0 h 593944"/>
                <a:gd name="connsiteX8" fmla="*/ 58366 w 1585609"/>
                <a:gd name="connsiteY8" fmla="*/ 0 h 593944"/>
                <a:gd name="connsiteX0" fmla="*/ 0 w 1585609"/>
                <a:gd name="connsiteY0" fmla="*/ 0 h 593902"/>
                <a:gd name="connsiteX1" fmla="*/ 359924 w 1585609"/>
                <a:gd name="connsiteY1" fmla="*/ 200925 h 593902"/>
                <a:gd name="connsiteX2" fmla="*/ 347393 w 1585609"/>
                <a:gd name="connsiteY2" fmla="*/ 254236 h 593902"/>
                <a:gd name="connsiteX3" fmla="*/ 578184 w 1585609"/>
                <a:gd name="connsiteY3" fmla="*/ 438206 h 593902"/>
                <a:gd name="connsiteX4" fmla="*/ 914400 w 1585609"/>
                <a:gd name="connsiteY4" fmla="*/ 593387 h 593902"/>
                <a:gd name="connsiteX5" fmla="*/ 1301177 w 1585609"/>
                <a:gd name="connsiteY5" fmla="*/ 385065 h 593902"/>
                <a:gd name="connsiteX6" fmla="*/ 1585609 w 1585609"/>
                <a:gd name="connsiteY6" fmla="*/ 0 h 593902"/>
                <a:gd name="connsiteX7" fmla="*/ 1585609 w 1585609"/>
                <a:gd name="connsiteY7" fmla="*/ 0 h 593902"/>
                <a:gd name="connsiteX8" fmla="*/ 1585609 w 1585609"/>
                <a:gd name="connsiteY8" fmla="*/ 0 h 593902"/>
                <a:gd name="connsiteX9" fmla="*/ 58366 w 1585609"/>
                <a:gd name="connsiteY9" fmla="*/ 0 h 593902"/>
                <a:gd name="connsiteX0" fmla="*/ 70865 w 1656474"/>
                <a:gd name="connsiteY0" fmla="*/ 137803 h 731705"/>
                <a:gd name="connsiteX1" fmla="*/ 430789 w 1656474"/>
                <a:gd name="connsiteY1" fmla="*/ 338728 h 731705"/>
                <a:gd name="connsiteX2" fmla="*/ 418258 w 1656474"/>
                <a:gd name="connsiteY2" fmla="*/ 392039 h 731705"/>
                <a:gd name="connsiteX3" fmla="*/ 649049 w 1656474"/>
                <a:gd name="connsiteY3" fmla="*/ 576009 h 731705"/>
                <a:gd name="connsiteX4" fmla="*/ 985265 w 1656474"/>
                <a:gd name="connsiteY4" fmla="*/ 731190 h 731705"/>
                <a:gd name="connsiteX5" fmla="*/ 1372042 w 1656474"/>
                <a:gd name="connsiteY5" fmla="*/ 522868 h 731705"/>
                <a:gd name="connsiteX6" fmla="*/ 1656474 w 1656474"/>
                <a:gd name="connsiteY6" fmla="*/ 137803 h 731705"/>
                <a:gd name="connsiteX7" fmla="*/ 1656474 w 1656474"/>
                <a:gd name="connsiteY7" fmla="*/ 137803 h 731705"/>
                <a:gd name="connsiteX8" fmla="*/ 1656474 w 1656474"/>
                <a:gd name="connsiteY8" fmla="*/ 137803 h 731705"/>
                <a:gd name="connsiteX9" fmla="*/ 0 w 1656474"/>
                <a:gd name="connsiteY9" fmla="*/ 0 h 731705"/>
                <a:gd name="connsiteX0" fmla="*/ 70865 w 1656474"/>
                <a:gd name="connsiteY0" fmla="*/ 137803 h 731705"/>
                <a:gd name="connsiteX1" fmla="*/ 430789 w 1656474"/>
                <a:gd name="connsiteY1" fmla="*/ 338728 h 731705"/>
                <a:gd name="connsiteX2" fmla="*/ 418258 w 1656474"/>
                <a:gd name="connsiteY2" fmla="*/ 392039 h 731705"/>
                <a:gd name="connsiteX3" fmla="*/ 649049 w 1656474"/>
                <a:gd name="connsiteY3" fmla="*/ 576009 h 731705"/>
                <a:gd name="connsiteX4" fmla="*/ 985265 w 1656474"/>
                <a:gd name="connsiteY4" fmla="*/ 731190 h 731705"/>
                <a:gd name="connsiteX5" fmla="*/ 1372042 w 1656474"/>
                <a:gd name="connsiteY5" fmla="*/ 522868 h 731705"/>
                <a:gd name="connsiteX6" fmla="*/ 1656474 w 1656474"/>
                <a:gd name="connsiteY6" fmla="*/ 137803 h 731705"/>
                <a:gd name="connsiteX7" fmla="*/ 1656474 w 1656474"/>
                <a:gd name="connsiteY7" fmla="*/ 137803 h 731705"/>
                <a:gd name="connsiteX8" fmla="*/ 1618465 w 1656474"/>
                <a:gd name="connsiteY8" fmla="*/ 19686 h 731705"/>
                <a:gd name="connsiteX9" fmla="*/ 0 w 1656474"/>
                <a:gd name="connsiteY9" fmla="*/ 0 h 731705"/>
                <a:gd name="connsiteX0" fmla="*/ 70865 w 1656474"/>
                <a:gd name="connsiteY0" fmla="*/ 137803 h 731705"/>
                <a:gd name="connsiteX1" fmla="*/ 438391 w 1656474"/>
                <a:gd name="connsiteY1" fmla="*/ 407629 h 731705"/>
                <a:gd name="connsiteX2" fmla="*/ 418258 w 1656474"/>
                <a:gd name="connsiteY2" fmla="*/ 392039 h 731705"/>
                <a:gd name="connsiteX3" fmla="*/ 649049 w 1656474"/>
                <a:gd name="connsiteY3" fmla="*/ 576009 h 731705"/>
                <a:gd name="connsiteX4" fmla="*/ 985265 w 1656474"/>
                <a:gd name="connsiteY4" fmla="*/ 731190 h 731705"/>
                <a:gd name="connsiteX5" fmla="*/ 1372042 w 1656474"/>
                <a:gd name="connsiteY5" fmla="*/ 522868 h 731705"/>
                <a:gd name="connsiteX6" fmla="*/ 1656474 w 1656474"/>
                <a:gd name="connsiteY6" fmla="*/ 137803 h 731705"/>
                <a:gd name="connsiteX7" fmla="*/ 1656474 w 1656474"/>
                <a:gd name="connsiteY7" fmla="*/ 137803 h 731705"/>
                <a:gd name="connsiteX8" fmla="*/ 1618465 w 1656474"/>
                <a:gd name="connsiteY8" fmla="*/ 19686 h 731705"/>
                <a:gd name="connsiteX9" fmla="*/ 0 w 1656474"/>
                <a:gd name="connsiteY9" fmla="*/ 0 h 731705"/>
                <a:gd name="connsiteX0" fmla="*/ 70865 w 1656474"/>
                <a:gd name="connsiteY0" fmla="*/ 137803 h 731705"/>
                <a:gd name="connsiteX1" fmla="*/ 438391 w 1656474"/>
                <a:gd name="connsiteY1" fmla="*/ 407629 h 731705"/>
                <a:gd name="connsiteX2" fmla="*/ 418258 w 1656474"/>
                <a:gd name="connsiteY2" fmla="*/ 392039 h 731705"/>
                <a:gd name="connsiteX3" fmla="*/ 649049 w 1656474"/>
                <a:gd name="connsiteY3" fmla="*/ 576009 h 731705"/>
                <a:gd name="connsiteX4" fmla="*/ 985265 w 1656474"/>
                <a:gd name="connsiteY4" fmla="*/ 731190 h 731705"/>
                <a:gd name="connsiteX5" fmla="*/ 1372042 w 1656474"/>
                <a:gd name="connsiteY5" fmla="*/ 522868 h 731705"/>
                <a:gd name="connsiteX6" fmla="*/ 1656474 w 1656474"/>
                <a:gd name="connsiteY6" fmla="*/ 137803 h 731705"/>
                <a:gd name="connsiteX7" fmla="*/ 1610863 w 1656474"/>
                <a:gd name="connsiteY7" fmla="*/ 78745 h 731705"/>
                <a:gd name="connsiteX8" fmla="*/ 1618465 w 1656474"/>
                <a:gd name="connsiteY8" fmla="*/ 19686 h 731705"/>
                <a:gd name="connsiteX9" fmla="*/ 0 w 1656474"/>
                <a:gd name="connsiteY9" fmla="*/ 0 h 731705"/>
                <a:gd name="connsiteX0" fmla="*/ 70865 w 1618465"/>
                <a:gd name="connsiteY0" fmla="*/ 137803 h 731705"/>
                <a:gd name="connsiteX1" fmla="*/ 438391 w 1618465"/>
                <a:gd name="connsiteY1" fmla="*/ 407629 h 731705"/>
                <a:gd name="connsiteX2" fmla="*/ 418258 w 1618465"/>
                <a:gd name="connsiteY2" fmla="*/ 392039 h 731705"/>
                <a:gd name="connsiteX3" fmla="*/ 649049 w 1618465"/>
                <a:gd name="connsiteY3" fmla="*/ 576009 h 731705"/>
                <a:gd name="connsiteX4" fmla="*/ 985265 w 1618465"/>
                <a:gd name="connsiteY4" fmla="*/ 731190 h 731705"/>
                <a:gd name="connsiteX5" fmla="*/ 1372042 w 1618465"/>
                <a:gd name="connsiteY5" fmla="*/ 522868 h 731705"/>
                <a:gd name="connsiteX6" fmla="*/ 1618465 w 1618465"/>
                <a:gd name="connsiteY6" fmla="*/ 118117 h 731705"/>
                <a:gd name="connsiteX7" fmla="*/ 1610863 w 1618465"/>
                <a:gd name="connsiteY7" fmla="*/ 78745 h 731705"/>
                <a:gd name="connsiteX8" fmla="*/ 1618465 w 1618465"/>
                <a:gd name="connsiteY8" fmla="*/ 19686 h 731705"/>
                <a:gd name="connsiteX9" fmla="*/ 0 w 1618465"/>
                <a:gd name="connsiteY9" fmla="*/ 0 h 731705"/>
                <a:gd name="connsiteX0" fmla="*/ 70865 w 1618465"/>
                <a:gd name="connsiteY0" fmla="*/ 137803 h 731705"/>
                <a:gd name="connsiteX1" fmla="*/ 438391 w 1618465"/>
                <a:gd name="connsiteY1" fmla="*/ 407629 h 731705"/>
                <a:gd name="connsiteX2" fmla="*/ 418258 w 1618465"/>
                <a:gd name="connsiteY2" fmla="*/ 392039 h 731705"/>
                <a:gd name="connsiteX3" fmla="*/ 649049 w 1618465"/>
                <a:gd name="connsiteY3" fmla="*/ 576009 h 731705"/>
                <a:gd name="connsiteX4" fmla="*/ 985265 w 1618465"/>
                <a:gd name="connsiteY4" fmla="*/ 731190 h 731705"/>
                <a:gd name="connsiteX5" fmla="*/ 1341635 w 1618465"/>
                <a:gd name="connsiteY5" fmla="*/ 522868 h 731705"/>
                <a:gd name="connsiteX6" fmla="*/ 1618465 w 1618465"/>
                <a:gd name="connsiteY6" fmla="*/ 118117 h 731705"/>
                <a:gd name="connsiteX7" fmla="*/ 1610863 w 1618465"/>
                <a:gd name="connsiteY7" fmla="*/ 78745 h 731705"/>
                <a:gd name="connsiteX8" fmla="*/ 1618465 w 1618465"/>
                <a:gd name="connsiteY8" fmla="*/ 19686 h 731705"/>
                <a:gd name="connsiteX9" fmla="*/ 0 w 1618465"/>
                <a:gd name="connsiteY9" fmla="*/ 0 h 731705"/>
                <a:gd name="connsiteX0" fmla="*/ 70865 w 1664076"/>
                <a:gd name="connsiteY0" fmla="*/ 137803 h 731705"/>
                <a:gd name="connsiteX1" fmla="*/ 438391 w 1664076"/>
                <a:gd name="connsiteY1" fmla="*/ 407629 h 731705"/>
                <a:gd name="connsiteX2" fmla="*/ 418258 w 1664076"/>
                <a:gd name="connsiteY2" fmla="*/ 392039 h 731705"/>
                <a:gd name="connsiteX3" fmla="*/ 649049 w 1664076"/>
                <a:gd name="connsiteY3" fmla="*/ 576009 h 731705"/>
                <a:gd name="connsiteX4" fmla="*/ 985265 w 1664076"/>
                <a:gd name="connsiteY4" fmla="*/ 731190 h 731705"/>
                <a:gd name="connsiteX5" fmla="*/ 1341635 w 1664076"/>
                <a:gd name="connsiteY5" fmla="*/ 522868 h 731705"/>
                <a:gd name="connsiteX6" fmla="*/ 1618465 w 1664076"/>
                <a:gd name="connsiteY6" fmla="*/ 118117 h 731705"/>
                <a:gd name="connsiteX7" fmla="*/ 1610863 w 1664076"/>
                <a:gd name="connsiteY7" fmla="*/ 78745 h 731705"/>
                <a:gd name="connsiteX8" fmla="*/ 1664076 w 1664076"/>
                <a:gd name="connsiteY8" fmla="*/ 9843 h 731705"/>
                <a:gd name="connsiteX9" fmla="*/ 0 w 1664076"/>
                <a:gd name="connsiteY9" fmla="*/ 0 h 731705"/>
                <a:gd name="connsiteX0" fmla="*/ 101272 w 1664076"/>
                <a:gd name="connsiteY0" fmla="*/ 127960 h 731705"/>
                <a:gd name="connsiteX1" fmla="*/ 438391 w 1664076"/>
                <a:gd name="connsiteY1" fmla="*/ 407629 h 731705"/>
                <a:gd name="connsiteX2" fmla="*/ 418258 w 1664076"/>
                <a:gd name="connsiteY2" fmla="*/ 392039 h 731705"/>
                <a:gd name="connsiteX3" fmla="*/ 649049 w 1664076"/>
                <a:gd name="connsiteY3" fmla="*/ 576009 h 731705"/>
                <a:gd name="connsiteX4" fmla="*/ 985265 w 1664076"/>
                <a:gd name="connsiteY4" fmla="*/ 731190 h 731705"/>
                <a:gd name="connsiteX5" fmla="*/ 1341635 w 1664076"/>
                <a:gd name="connsiteY5" fmla="*/ 522868 h 731705"/>
                <a:gd name="connsiteX6" fmla="*/ 1618465 w 1664076"/>
                <a:gd name="connsiteY6" fmla="*/ 118117 h 731705"/>
                <a:gd name="connsiteX7" fmla="*/ 1610863 w 1664076"/>
                <a:gd name="connsiteY7" fmla="*/ 78745 h 731705"/>
                <a:gd name="connsiteX8" fmla="*/ 1664076 w 1664076"/>
                <a:gd name="connsiteY8" fmla="*/ 9843 h 731705"/>
                <a:gd name="connsiteX9" fmla="*/ 0 w 1664076"/>
                <a:gd name="connsiteY9" fmla="*/ 0 h 731705"/>
                <a:gd name="connsiteX0" fmla="*/ 101272 w 1664076"/>
                <a:gd name="connsiteY0" fmla="*/ 127960 h 731705"/>
                <a:gd name="connsiteX1" fmla="*/ 438391 w 1664076"/>
                <a:gd name="connsiteY1" fmla="*/ 407629 h 731705"/>
                <a:gd name="connsiteX2" fmla="*/ 418258 w 1664076"/>
                <a:gd name="connsiteY2" fmla="*/ 392039 h 731705"/>
                <a:gd name="connsiteX3" fmla="*/ 649049 w 1664076"/>
                <a:gd name="connsiteY3" fmla="*/ 576009 h 731705"/>
                <a:gd name="connsiteX4" fmla="*/ 985265 w 1664076"/>
                <a:gd name="connsiteY4" fmla="*/ 731190 h 731705"/>
                <a:gd name="connsiteX5" fmla="*/ 1341635 w 1664076"/>
                <a:gd name="connsiteY5" fmla="*/ 522868 h 731705"/>
                <a:gd name="connsiteX6" fmla="*/ 1580456 w 1664076"/>
                <a:gd name="connsiteY6" fmla="*/ 118117 h 731705"/>
                <a:gd name="connsiteX7" fmla="*/ 1610863 w 1664076"/>
                <a:gd name="connsiteY7" fmla="*/ 78745 h 731705"/>
                <a:gd name="connsiteX8" fmla="*/ 1664076 w 1664076"/>
                <a:gd name="connsiteY8" fmla="*/ 9843 h 731705"/>
                <a:gd name="connsiteX9" fmla="*/ 0 w 1664076"/>
                <a:gd name="connsiteY9" fmla="*/ 0 h 731705"/>
                <a:gd name="connsiteX0" fmla="*/ 106098 w 1664076"/>
                <a:gd name="connsiteY0" fmla="*/ 102967 h 731705"/>
                <a:gd name="connsiteX1" fmla="*/ 438391 w 1664076"/>
                <a:gd name="connsiteY1" fmla="*/ 407629 h 731705"/>
                <a:gd name="connsiteX2" fmla="*/ 418258 w 1664076"/>
                <a:gd name="connsiteY2" fmla="*/ 392039 h 731705"/>
                <a:gd name="connsiteX3" fmla="*/ 649049 w 1664076"/>
                <a:gd name="connsiteY3" fmla="*/ 576009 h 731705"/>
                <a:gd name="connsiteX4" fmla="*/ 985265 w 1664076"/>
                <a:gd name="connsiteY4" fmla="*/ 731190 h 731705"/>
                <a:gd name="connsiteX5" fmla="*/ 1341635 w 1664076"/>
                <a:gd name="connsiteY5" fmla="*/ 522868 h 731705"/>
                <a:gd name="connsiteX6" fmla="*/ 1580456 w 1664076"/>
                <a:gd name="connsiteY6" fmla="*/ 118117 h 731705"/>
                <a:gd name="connsiteX7" fmla="*/ 1610863 w 1664076"/>
                <a:gd name="connsiteY7" fmla="*/ 78745 h 731705"/>
                <a:gd name="connsiteX8" fmla="*/ 1664076 w 1664076"/>
                <a:gd name="connsiteY8" fmla="*/ 9843 h 731705"/>
                <a:gd name="connsiteX9" fmla="*/ 0 w 1664076"/>
                <a:gd name="connsiteY9" fmla="*/ 0 h 731705"/>
                <a:gd name="connsiteX0" fmla="*/ 106098 w 1664076"/>
                <a:gd name="connsiteY0" fmla="*/ 102967 h 731705"/>
                <a:gd name="connsiteX1" fmla="*/ 235853 w 1664076"/>
                <a:gd name="connsiteY1" fmla="*/ 211370 h 731705"/>
                <a:gd name="connsiteX2" fmla="*/ 438391 w 1664076"/>
                <a:gd name="connsiteY2" fmla="*/ 407629 h 731705"/>
                <a:gd name="connsiteX3" fmla="*/ 418258 w 1664076"/>
                <a:gd name="connsiteY3" fmla="*/ 392039 h 731705"/>
                <a:gd name="connsiteX4" fmla="*/ 649049 w 1664076"/>
                <a:gd name="connsiteY4" fmla="*/ 576009 h 731705"/>
                <a:gd name="connsiteX5" fmla="*/ 985265 w 1664076"/>
                <a:gd name="connsiteY5" fmla="*/ 731190 h 731705"/>
                <a:gd name="connsiteX6" fmla="*/ 1341635 w 1664076"/>
                <a:gd name="connsiteY6" fmla="*/ 522868 h 731705"/>
                <a:gd name="connsiteX7" fmla="*/ 1580456 w 1664076"/>
                <a:gd name="connsiteY7" fmla="*/ 118117 h 731705"/>
                <a:gd name="connsiteX8" fmla="*/ 1610863 w 1664076"/>
                <a:gd name="connsiteY8" fmla="*/ 78745 h 731705"/>
                <a:gd name="connsiteX9" fmla="*/ 1664076 w 1664076"/>
                <a:gd name="connsiteY9" fmla="*/ 9843 h 731705"/>
                <a:gd name="connsiteX10" fmla="*/ 0 w 1664076"/>
                <a:gd name="connsiteY10" fmla="*/ 0 h 731705"/>
                <a:gd name="connsiteX0" fmla="*/ 106098 w 1664076"/>
                <a:gd name="connsiteY0" fmla="*/ 102967 h 731576"/>
                <a:gd name="connsiteX1" fmla="*/ 235853 w 1664076"/>
                <a:gd name="connsiteY1" fmla="*/ 211370 h 731576"/>
                <a:gd name="connsiteX2" fmla="*/ 438391 w 1664076"/>
                <a:gd name="connsiteY2" fmla="*/ 407629 h 731576"/>
                <a:gd name="connsiteX3" fmla="*/ 418258 w 1664076"/>
                <a:gd name="connsiteY3" fmla="*/ 392039 h 731576"/>
                <a:gd name="connsiteX4" fmla="*/ 668351 w 1664076"/>
                <a:gd name="connsiteY4" fmla="*/ 569761 h 731576"/>
                <a:gd name="connsiteX5" fmla="*/ 985265 w 1664076"/>
                <a:gd name="connsiteY5" fmla="*/ 731190 h 731576"/>
                <a:gd name="connsiteX6" fmla="*/ 1341635 w 1664076"/>
                <a:gd name="connsiteY6" fmla="*/ 522868 h 731576"/>
                <a:gd name="connsiteX7" fmla="*/ 1580456 w 1664076"/>
                <a:gd name="connsiteY7" fmla="*/ 118117 h 731576"/>
                <a:gd name="connsiteX8" fmla="*/ 1610863 w 1664076"/>
                <a:gd name="connsiteY8" fmla="*/ 78745 h 731576"/>
                <a:gd name="connsiteX9" fmla="*/ 1664076 w 1664076"/>
                <a:gd name="connsiteY9" fmla="*/ 9843 h 731576"/>
                <a:gd name="connsiteX10" fmla="*/ 0 w 1664076"/>
                <a:gd name="connsiteY10" fmla="*/ 0 h 731576"/>
                <a:gd name="connsiteX0" fmla="*/ 106098 w 1664076"/>
                <a:gd name="connsiteY0" fmla="*/ 102967 h 731576"/>
                <a:gd name="connsiteX1" fmla="*/ 235853 w 1664076"/>
                <a:gd name="connsiteY1" fmla="*/ 211370 h 731576"/>
                <a:gd name="connsiteX2" fmla="*/ 438391 w 1664076"/>
                <a:gd name="connsiteY2" fmla="*/ 407629 h 731576"/>
                <a:gd name="connsiteX3" fmla="*/ 418258 w 1664076"/>
                <a:gd name="connsiteY3" fmla="*/ 392039 h 731576"/>
                <a:gd name="connsiteX4" fmla="*/ 668351 w 1664076"/>
                <a:gd name="connsiteY4" fmla="*/ 569761 h 731576"/>
                <a:gd name="connsiteX5" fmla="*/ 985265 w 1664076"/>
                <a:gd name="connsiteY5" fmla="*/ 731190 h 731576"/>
                <a:gd name="connsiteX6" fmla="*/ 1327159 w 1664076"/>
                <a:gd name="connsiteY6" fmla="*/ 522868 h 731576"/>
                <a:gd name="connsiteX7" fmla="*/ 1580456 w 1664076"/>
                <a:gd name="connsiteY7" fmla="*/ 118117 h 731576"/>
                <a:gd name="connsiteX8" fmla="*/ 1610863 w 1664076"/>
                <a:gd name="connsiteY8" fmla="*/ 78745 h 731576"/>
                <a:gd name="connsiteX9" fmla="*/ 1664076 w 1664076"/>
                <a:gd name="connsiteY9" fmla="*/ 9843 h 731576"/>
                <a:gd name="connsiteX10" fmla="*/ 0 w 1664076"/>
                <a:gd name="connsiteY10" fmla="*/ 0 h 731576"/>
                <a:gd name="connsiteX0" fmla="*/ 106098 w 1664076"/>
                <a:gd name="connsiteY0" fmla="*/ 102967 h 731576"/>
                <a:gd name="connsiteX1" fmla="*/ 235853 w 1664076"/>
                <a:gd name="connsiteY1" fmla="*/ 211370 h 731576"/>
                <a:gd name="connsiteX2" fmla="*/ 438391 w 1664076"/>
                <a:gd name="connsiteY2" fmla="*/ 407629 h 731576"/>
                <a:gd name="connsiteX3" fmla="*/ 418258 w 1664076"/>
                <a:gd name="connsiteY3" fmla="*/ 392039 h 731576"/>
                <a:gd name="connsiteX4" fmla="*/ 668351 w 1664076"/>
                <a:gd name="connsiteY4" fmla="*/ 569761 h 731576"/>
                <a:gd name="connsiteX5" fmla="*/ 985265 w 1664076"/>
                <a:gd name="connsiteY5" fmla="*/ 731190 h 731576"/>
                <a:gd name="connsiteX6" fmla="*/ 1327159 w 1664076"/>
                <a:gd name="connsiteY6" fmla="*/ 522868 h 731576"/>
                <a:gd name="connsiteX7" fmla="*/ 1580456 w 1664076"/>
                <a:gd name="connsiteY7" fmla="*/ 118117 h 731576"/>
                <a:gd name="connsiteX8" fmla="*/ 1610863 w 1664076"/>
                <a:gd name="connsiteY8" fmla="*/ 78745 h 731576"/>
                <a:gd name="connsiteX9" fmla="*/ 1664076 w 1664076"/>
                <a:gd name="connsiteY9" fmla="*/ 9843 h 731576"/>
                <a:gd name="connsiteX10" fmla="*/ 0 w 1664076"/>
                <a:gd name="connsiteY10" fmla="*/ 0 h 731576"/>
                <a:gd name="connsiteX0" fmla="*/ 106098 w 1664076"/>
                <a:gd name="connsiteY0" fmla="*/ 102967 h 731913"/>
                <a:gd name="connsiteX1" fmla="*/ 235853 w 1664076"/>
                <a:gd name="connsiteY1" fmla="*/ 211370 h 731913"/>
                <a:gd name="connsiteX2" fmla="*/ 438391 w 1664076"/>
                <a:gd name="connsiteY2" fmla="*/ 407629 h 731913"/>
                <a:gd name="connsiteX3" fmla="*/ 418258 w 1664076"/>
                <a:gd name="connsiteY3" fmla="*/ 392039 h 731913"/>
                <a:gd name="connsiteX4" fmla="*/ 668351 w 1664076"/>
                <a:gd name="connsiteY4" fmla="*/ 569761 h 731913"/>
                <a:gd name="connsiteX5" fmla="*/ 985265 w 1664076"/>
                <a:gd name="connsiteY5" fmla="*/ 731190 h 731913"/>
                <a:gd name="connsiteX6" fmla="*/ 1317508 w 1664076"/>
                <a:gd name="connsiteY6" fmla="*/ 504124 h 731913"/>
                <a:gd name="connsiteX7" fmla="*/ 1580456 w 1664076"/>
                <a:gd name="connsiteY7" fmla="*/ 118117 h 731913"/>
                <a:gd name="connsiteX8" fmla="*/ 1610863 w 1664076"/>
                <a:gd name="connsiteY8" fmla="*/ 78745 h 731913"/>
                <a:gd name="connsiteX9" fmla="*/ 1664076 w 1664076"/>
                <a:gd name="connsiteY9" fmla="*/ 9843 h 731913"/>
                <a:gd name="connsiteX10" fmla="*/ 0 w 1664076"/>
                <a:gd name="connsiteY10" fmla="*/ 0 h 731913"/>
                <a:gd name="connsiteX0" fmla="*/ 106098 w 1664076"/>
                <a:gd name="connsiteY0" fmla="*/ 102967 h 719482"/>
                <a:gd name="connsiteX1" fmla="*/ 235853 w 1664076"/>
                <a:gd name="connsiteY1" fmla="*/ 211370 h 719482"/>
                <a:gd name="connsiteX2" fmla="*/ 438391 w 1664076"/>
                <a:gd name="connsiteY2" fmla="*/ 407629 h 719482"/>
                <a:gd name="connsiteX3" fmla="*/ 418258 w 1664076"/>
                <a:gd name="connsiteY3" fmla="*/ 392039 h 719482"/>
                <a:gd name="connsiteX4" fmla="*/ 668351 w 1664076"/>
                <a:gd name="connsiteY4" fmla="*/ 569761 h 719482"/>
                <a:gd name="connsiteX5" fmla="*/ 990091 w 1664076"/>
                <a:gd name="connsiteY5" fmla="*/ 718693 h 719482"/>
                <a:gd name="connsiteX6" fmla="*/ 1317508 w 1664076"/>
                <a:gd name="connsiteY6" fmla="*/ 504124 h 719482"/>
                <a:gd name="connsiteX7" fmla="*/ 1580456 w 1664076"/>
                <a:gd name="connsiteY7" fmla="*/ 118117 h 719482"/>
                <a:gd name="connsiteX8" fmla="*/ 1610863 w 1664076"/>
                <a:gd name="connsiteY8" fmla="*/ 78745 h 719482"/>
                <a:gd name="connsiteX9" fmla="*/ 1664076 w 1664076"/>
                <a:gd name="connsiteY9" fmla="*/ 9843 h 719482"/>
                <a:gd name="connsiteX10" fmla="*/ 0 w 1664076"/>
                <a:gd name="connsiteY10" fmla="*/ 0 h 719482"/>
                <a:gd name="connsiteX0" fmla="*/ 106098 w 1664076"/>
                <a:gd name="connsiteY0" fmla="*/ 102967 h 719482"/>
                <a:gd name="connsiteX1" fmla="*/ 235853 w 1664076"/>
                <a:gd name="connsiteY1" fmla="*/ 211370 h 719482"/>
                <a:gd name="connsiteX2" fmla="*/ 457693 w 1664076"/>
                <a:gd name="connsiteY2" fmla="*/ 407629 h 719482"/>
                <a:gd name="connsiteX3" fmla="*/ 418258 w 1664076"/>
                <a:gd name="connsiteY3" fmla="*/ 392039 h 719482"/>
                <a:gd name="connsiteX4" fmla="*/ 668351 w 1664076"/>
                <a:gd name="connsiteY4" fmla="*/ 569761 h 719482"/>
                <a:gd name="connsiteX5" fmla="*/ 990091 w 1664076"/>
                <a:gd name="connsiteY5" fmla="*/ 718693 h 719482"/>
                <a:gd name="connsiteX6" fmla="*/ 1317508 w 1664076"/>
                <a:gd name="connsiteY6" fmla="*/ 504124 h 719482"/>
                <a:gd name="connsiteX7" fmla="*/ 1580456 w 1664076"/>
                <a:gd name="connsiteY7" fmla="*/ 118117 h 719482"/>
                <a:gd name="connsiteX8" fmla="*/ 1610863 w 1664076"/>
                <a:gd name="connsiteY8" fmla="*/ 78745 h 719482"/>
                <a:gd name="connsiteX9" fmla="*/ 1664076 w 1664076"/>
                <a:gd name="connsiteY9" fmla="*/ 9843 h 719482"/>
                <a:gd name="connsiteX10" fmla="*/ 0 w 1664076"/>
                <a:gd name="connsiteY10" fmla="*/ 0 h 719482"/>
                <a:gd name="connsiteX0" fmla="*/ 106098 w 1664076"/>
                <a:gd name="connsiteY0" fmla="*/ 102967 h 719482"/>
                <a:gd name="connsiteX1" fmla="*/ 235853 w 1664076"/>
                <a:gd name="connsiteY1" fmla="*/ 211370 h 719482"/>
                <a:gd name="connsiteX2" fmla="*/ 457693 w 1664076"/>
                <a:gd name="connsiteY2" fmla="*/ 407629 h 719482"/>
                <a:gd name="connsiteX3" fmla="*/ 418258 w 1664076"/>
                <a:gd name="connsiteY3" fmla="*/ 392039 h 719482"/>
                <a:gd name="connsiteX4" fmla="*/ 668351 w 1664076"/>
                <a:gd name="connsiteY4" fmla="*/ 569761 h 719482"/>
                <a:gd name="connsiteX5" fmla="*/ 990091 w 1664076"/>
                <a:gd name="connsiteY5" fmla="*/ 718693 h 719482"/>
                <a:gd name="connsiteX6" fmla="*/ 1317508 w 1664076"/>
                <a:gd name="connsiteY6" fmla="*/ 504124 h 719482"/>
                <a:gd name="connsiteX7" fmla="*/ 1575630 w 1664076"/>
                <a:gd name="connsiteY7" fmla="*/ 111869 h 719482"/>
                <a:gd name="connsiteX8" fmla="*/ 1610863 w 1664076"/>
                <a:gd name="connsiteY8" fmla="*/ 78745 h 719482"/>
                <a:gd name="connsiteX9" fmla="*/ 1664076 w 1664076"/>
                <a:gd name="connsiteY9" fmla="*/ 9843 h 719482"/>
                <a:gd name="connsiteX10" fmla="*/ 0 w 1664076"/>
                <a:gd name="connsiteY10" fmla="*/ 0 h 719482"/>
                <a:gd name="connsiteX0" fmla="*/ 48640 w 1664076"/>
                <a:gd name="connsiteY0" fmla="*/ 237376 h 719482"/>
                <a:gd name="connsiteX1" fmla="*/ 235853 w 1664076"/>
                <a:gd name="connsiteY1" fmla="*/ 211370 h 719482"/>
                <a:gd name="connsiteX2" fmla="*/ 457693 w 1664076"/>
                <a:gd name="connsiteY2" fmla="*/ 407629 h 719482"/>
                <a:gd name="connsiteX3" fmla="*/ 418258 w 1664076"/>
                <a:gd name="connsiteY3" fmla="*/ 392039 h 719482"/>
                <a:gd name="connsiteX4" fmla="*/ 668351 w 1664076"/>
                <a:gd name="connsiteY4" fmla="*/ 569761 h 719482"/>
                <a:gd name="connsiteX5" fmla="*/ 990091 w 1664076"/>
                <a:gd name="connsiteY5" fmla="*/ 718693 h 719482"/>
                <a:gd name="connsiteX6" fmla="*/ 1317508 w 1664076"/>
                <a:gd name="connsiteY6" fmla="*/ 504124 h 719482"/>
                <a:gd name="connsiteX7" fmla="*/ 1575630 w 1664076"/>
                <a:gd name="connsiteY7" fmla="*/ 111869 h 719482"/>
                <a:gd name="connsiteX8" fmla="*/ 1610863 w 1664076"/>
                <a:gd name="connsiteY8" fmla="*/ 78745 h 719482"/>
                <a:gd name="connsiteX9" fmla="*/ 1664076 w 1664076"/>
                <a:gd name="connsiteY9" fmla="*/ 9843 h 719482"/>
                <a:gd name="connsiteX10" fmla="*/ 0 w 1664076"/>
                <a:gd name="connsiteY10" fmla="*/ 0 h 719482"/>
                <a:gd name="connsiteX0" fmla="*/ 66784 w 1664076"/>
                <a:gd name="connsiteY0" fmla="*/ 266946 h 719482"/>
                <a:gd name="connsiteX1" fmla="*/ 235853 w 1664076"/>
                <a:gd name="connsiteY1" fmla="*/ 211370 h 719482"/>
                <a:gd name="connsiteX2" fmla="*/ 457693 w 1664076"/>
                <a:gd name="connsiteY2" fmla="*/ 407629 h 719482"/>
                <a:gd name="connsiteX3" fmla="*/ 418258 w 1664076"/>
                <a:gd name="connsiteY3" fmla="*/ 392039 h 719482"/>
                <a:gd name="connsiteX4" fmla="*/ 668351 w 1664076"/>
                <a:gd name="connsiteY4" fmla="*/ 569761 h 719482"/>
                <a:gd name="connsiteX5" fmla="*/ 990091 w 1664076"/>
                <a:gd name="connsiteY5" fmla="*/ 718693 h 719482"/>
                <a:gd name="connsiteX6" fmla="*/ 1317508 w 1664076"/>
                <a:gd name="connsiteY6" fmla="*/ 504124 h 719482"/>
                <a:gd name="connsiteX7" fmla="*/ 1575630 w 1664076"/>
                <a:gd name="connsiteY7" fmla="*/ 111869 h 719482"/>
                <a:gd name="connsiteX8" fmla="*/ 1610863 w 1664076"/>
                <a:gd name="connsiteY8" fmla="*/ 78745 h 719482"/>
                <a:gd name="connsiteX9" fmla="*/ 1664076 w 1664076"/>
                <a:gd name="connsiteY9" fmla="*/ 9843 h 719482"/>
                <a:gd name="connsiteX10" fmla="*/ 0 w 1664076"/>
                <a:gd name="connsiteY10" fmla="*/ 0 h 719482"/>
                <a:gd name="connsiteX0" fmla="*/ 66784 w 1664076"/>
                <a:gd name="connsiteY0" fmla="*/ 266946 h 719482"/>
                <a:gd name="connsiteX1" fmla="*/ 235853 w 1664076"/>
                <a:gd name="connsiteY1" fmla="*/ 332338 h 719482"/>
                <a:gd name="connsiteX2" fmla="*/ 457693 w 1664076"/>
                <a:gd name="connsiteY2" fmla="*/ 407629 h 719482"/>
                <a:gd name="connsiteX3" fmla="*/ 418258 w 1664076"/>
                <a:gd name="connsiteY3" fmla="*/ 392039 h 719482"/>
                <a:gd name="connsiteX4" fmla="*/ 668351 w 1664076"/>
                <a:gd name="connsiteY4" fmla="*/ 569761 h 719482"/>
                <a:gd name="connsiteX5" fmla="*/ 990091 w 1664076"/>
                <a:gd name="connsiteY5" fmla="*/ 718693 h 719482"/>
                <a:gd name="connsiteX6" fmla="*/ 1317508 w 1664076"/>
                <a:gd name="connsiteY6" fmla="*/ 504124 h 719482"/>
                <a:gd name="connsiteX7" fmla="*/ 1575630 w 1664076"/>
                <a:gd name="connsiteY7" fmla="*/ 111869 h 719482"/>
                <a:gd name="connsiteX8" fmla="*/ 1610863 w 1664076"/>
                <a:gd name="connsiteY8" fmla="*/ 78745 h 719482"/>
                <a:gd name="connsiteX9" fmla="*/ 1664076 w 1664076"/>
                <a:gd name="connsiteY9" fmla="*/ 9843 h 719482"/>
                <a:gd name="connsiteX10" fmla="*/ 0 w 1664076"/>
                <a:gd name="connsiteY10" fmla="*/ 0 h 719482"/>
                <a:gd name="connsiteX0" fmla="*/ 66784 w 1664076"/>
                <a:gd name="connsiteY0" fmla="*/ 266946 h 719482"/>
                <a:gd name="connsiteX1" fmla="*/ 235853 w 1664076"/>
                <a:gd name="connsiteY1" fmla="*/ 332338 h 719482"/>
                <a:gd name="connsiteX2" fmla="*/ 457693 w 1664076"/>
                <a:gd name="connsiteY2" fmla="*/ 407629 h 719482"/>
                <a:gd name="connsiteX3" fmla="*/ 418258 w 1664076"/>
                <a:gd name="connsiteY3" fmla="*/ 392039 h 719482"/>
                <a:gd name="connsiteX4" fmla="*/ 668351 w 1664076"/>
                <a:gd name="connsiteY4" fmla="*/ 569761 h 719482"/>
                <a:gd name="connsiteX5" fmla="*/ 990091 w 1664076"/>
                <a:gd name="connsiteY5" fmla="*/ 718693 h 719482"/>
                <a:gd name="connsiteX6" fmla="*/ 1317508 w 1664076"/>
                <a:gd name="connsiteY6" fmla="*/ 504124 h 719482"/>
                <a:gd name="connsiteX7" fmla="*/ 1575630 w 1664076"/>
                <a:gd name="connsiteY7" fmla="*/ 111869 h 719482"/>
                <a:gd name="connsiteX8" fmla="*/ 1610863 w 1664076"/>
                <a:gd name="connsiteY8" fmla="*/ 78745 h 719482"/>
                <a:gd name="connsiteX9" fmla="*/ 1664076 w 1664076"/>
                <a:gd name="connsiteY9" fmla="*/ 9843 h 719482"/>
                <a:gd name="connsiteX10" fmla="*/ 0 w 1664076"/>
                <a:gd name="connsiteY10" fmla="*/ 0 h 719482"/>
                <a:gd name="connsiteX0" fmla="*/ 66784 w 1664076"/>
                <a:gd name="connsiteY0" fmla="*/ 266946 h 719482"/>
                <a:gd name="connsiteX1" fmla="*/ 238877 w 1664076"/>
                <a:gd name="connsiteY1" fmla="*/ 348467 h 719482"/>
                <a:gd name="connsiteX2" fmla="*/ 457693 w 1664076"/>
                <a:gd name="connsiteY2" fmla="*/ 407629 h 719482"/>
                <a:gd name="connsiteX3" fmla="*/ 418258 w 1664076"/>
                <a:gd name="connsiteY3" fmla="*/ 392039 h 719482"/>
                <a:gd name="connsiteX4" fmla="*/ 668351 w 1664076"/>
                <a:gd name="connsiteY4" fmla="*/ 569761 h 719482"/>
                <a:gd name="connsiteX5" fmla="*/ 990091 w 1664076"/>
                <a:gd name="connsiteY5" fmla="*/ 718693 h 719482"/>
                <a:gd name="connsiteX6" fmla="*/ 1317508 w 1664076"/>
                <a:gd name="connsiteY6" fmla="*/ 504124 h 719482"/>
                <a:gd name="connsiteX7" fmla="*/ 1575630 w 1664076"/>
                <a:gd name="connsiteY7" fmla="*/ 111869 h 719482"/>
                <a:gd name="connsiteX8" fmla="*/ 1610863 w 1664076"/>
                <a:gd name="connsiteY8" fmla="*/ 78745 h 719482"/>
                <a:gd name="connsiteX9" fmla="*/ 1664076 w 1664076"/>
                <a:gd name="connsiteY9" fmla="*/ 9843 h 719482"/>
                <a:gd name="connsiteX10" fmla="*/ 0 w 1664076"/>
                <a:gd name="connsiteY10" fmla="*/ 0 h 719482"/>
                <a:gd name="connsiteX0" fmla="*/ 66784 w 1664076"/>
                <a:gd name="connsiteY0" fmla="*/ 266946 h 719428"/>
                <a:gd name="connsiteX1" fmla="*/ 238877 w 1664076"/>
                <a:gd name="connsiteY1" fmla="*/ 348467 h 719428"/>
                <a:gd name="connsiteX2" fmla="*/ 457693 w 1664076"/>
                <a:gd name="connsiteY2" fmla="*/ 407629 h 719428"/>
                <a:gd name="connsiteX3" fmla="*/ 412210 w 1664076"/>
                <a:gd name="connsiteY3" fmla="*/ 443115 h 719428"/>
                <a:gd name="connsiteX4" fmla="*/ 668351 w 1664076"/>
                <a:gd name="connsiteY4" fmla="*/ 569761 h 719428"/>
                <a:gd name="connsiteX5" fmla="*/ 990091 w 1664076"/>
                <a:gd name="connsiteY5" fmla="*/ 718693 h 719428"/>
                <a:gd name="connsiteX6" fmla="*/ 1317508 w 1664076"/>
                <a:gd name="connsiteY6" fmla="*/ 504124 h 719428"/>
                <a:gd name="connsiteX7" fmla="*/ 1575630 w 1664076"/>
                <a:gd name="connsiteY7" fmla="*/ 111869 h 719428"/>
                <a:gd name="connsiteX8" fmla="*/ 1610863 w 1664076"/>
                <a:gd name="connsiteY8" fmla="*/ 78745 h 719428"/>
                <a:gd name="connsiteX9" fmla="*/ 1664076 w 1664076"/>
                <a:gd name="connsiteY9" fmla="*/ 9843 h 719428"/>
                <a:gd name="connsiteX10" fmla="*/ 0 w 1664076"/>
                <a:gd name="connsiteY10" fmla="*/ 0 h 719428"/>
                <a:gd name="connsiteX0" fmla="*/ 66784 w 1664076"/>
                <a:gd name="connsiteY0" fmla="*/ 266946 h 719428"/>
                <a:gd name="connsiteX1" fmla="*/ 238877 w 1664076"/>
                <a:gd name="connsiteY1" fmla="*/ 348467 h 719428"/>
                <a:gd name="connsiteX2" fmla="*/ 318585 w 1664076"/>
                <a:gd name="connsiteY2" fmla="*/ 399564 h 719428"/>
                <a:gd name="connsiteX3" fmla="*/ 412210 w 1664076"/>
                <a:gd name="connsiteY3" fmla="*/ 443115 h 719428"/>
                <a:gd name="connsiteX4" fmla="*/ 668351 w 1664076"/>
                <a:gd name="connsiteY4" fmla="*/ 569761 h 719428"/>
                <a:gd name="connsiteX5" fmla="*/ 990091 w 1664076"/>
                <a:gd name="connsiteY5" fmla="*/ 718693 h 719428"/>
                <a:gd name="connsiteX6" fmla="*/ 1317508 w 1664076"/>
                <a:gd name="connsiteY6" fmla="*/ 504124 h 719428"/>
                <a:gd name="connsiteX7" fmla="*/ 1575630 w 1664076"/>
                <a:gd name="connsiteY7" fmla="*/ 111869 h 719428"/>
                <a:gd name="connsiteX8" fmla="*/ 1610863 w 1664076"/>
                <a:gd name="connsiteY8" fmla="*/ 78745 h 719428"/>
                <a:gd name="connsiteX9" fmla="*/ 1664076 w 1664076"/>
                <a:gd name="connsiteY9" fmla="*/ 9843 h 719428"/>
                <a:gd name="connsiteX10" fmla="*/ 0 w 1664076"/>
                <a:gd name="connsiteY10" fmla="*/ 0 h 719428"/>
                <a:gd name="connsiteX0" fmla="*/ 66784 w 1664076"/>
                <a:gd name="connsiteY0" fmla="*/ 266946 h 719405"/>
                <a:gd name="connsiteX1" fmla="*/ 238877 w 1664076"/>
                <a:gd name="connsiteY1" fmla="*/ 348467 h 719405"/>
                <a:gd name="connsiteX2" fmla="*/ 318585 w 1664076"/>
                <a:gd name="connsiteY2" fmla="*/ 399564 h 719405"/>
                <a:gd name="connsiteX3" fmla="*/ 415234 w 1664076"/>
                <a:gd name="connsiteY3" fmla="*/ 467309 h 719405"/>
                <a:gd name="connsiteX4" fmla="*/ 668351 w 1664076"/>
                <a:gd name="connsiteY4" fmla="*/ 569761 h 719405"/>
                <a:gd name="connsiteX5" fmla="*/ 990091 w 1664076"/>
                <a:gd name="connsiteY5" fmla="*/ 718693 h 719405"/>
                <a:gd name="connsiteX6" fmla="*/ 1317508 w 1664076"/>
                <a:gd name="connsiteY6" fmla="*/ 504124 h 719405"/>
                <a:gd name="connsiteX7" fmla="*/ 1575630 w 1664076"/>
                <a:gd name="connsiteY7" fmla="*/ 111869 h 719405"/>
                <a:gd name="connsiteX8" fmla="*/ 1610863 w 1664076"/>
                <a:gd name="connsiteY8" fmla="*/ 78745 h 719405"/>
                <a:gd name="connsiteX9" fmla="*/ 1664076 w 1664076"/>
                <a:gd name="connsiteY9" fmla="*/ 9843 h 719405"/>
                <a:gd name="connsiteX10" fmla="*/ 0 w 1664076"/>
                <a:gd name="connsiteY10" fmla="*/ 0 h 719405"/>
                <a:gd name="connsiteX0" fmla="*/ 66784 w 1664076"/>
                <a:gd name="connsiteY0" fmla="*/ 266946 h 719297"/>
                <a:gd name="connsiteX1" fmla="*/ 238877 w 1664076"/>
                <a:gd name="connsiteY1" fmla="*/ 348467 h 719297"/>
                <a:gd name="connsiteX2" fmla="*/ 318585 w 1664076"/>
                <a:gd name="connsiteY2" fmla="*/ 399564 h 719297"/>
                <a:gd name="connsiteX3" fmla="*/ 415234 w 1664076"/>
                <a:gd name="connsiteY3" fmla="*/ 467309 h 719297"/>
                <a:gd name="connsiteX4" fmla="*/ 640546 w 1664076"/>
                <a:gd name="connsiteY4" fmla="*/ 604922 h 719297"/>
                <a:gd name="connsiteX5" fmla="*/ 668351 w 1664076"/>
                <a:gd name="connsiteY5" fmla="*/ 569761 h 719297"/>
                <a:gd name="connsiteX6" fmla="*/ 990091 w 1664076"/>
                <a:gd name="connsiteY6" fmla="*/ 718693 h 719297"/>
                <a:gd name="connsiteX7" fmla="*/ 1317508 w 1664076"/>
                <a:gd name="connsiteY7" fmla="*/ 504124 h 719297"/>
                <a:gd name="connsiteX8" fmla="*/ 1575630 w 1664076"/>
                <a:gd name="connsiteY8" fmla="*/ 111869 h 719297"/>
                <a:gd name="connsiteX9" fmla="*/ 1610863 w 1664076"/>
                <a:gd name="connsiteY9" fmla="*/ 78745 h 719297"/>
                <a:gd name="connsiteX10" fmla="*/ 1664076 w 1664076"/>
                <a:gd name="connsiteY10" fmla="*/ 9843 h 719297"/>
                <a:gd name="connsiteX11" fmla="*/ 0 w 1664076"/>
                <a:gd name="connsiteY11" fmla="*/ 0 h 719297"/>
                <a:gd name="connsiteX0" fmla="*/ 66784 w 1664076"/>
                <a:gd name="connsiteY0" fmla="*/ 266946 h 721744"/>
                <a:gd name="connsiteX1" fmla="*/ 238877 w 1664076"/>
                <a:gd name="connsiteY1" fmla="*/ 348467 h 721744"/>
                <a:gd name="connsiteX2" fmla="*/ 318585 w 1664076"/>
                <a:gd name="connsiteY2" fmla="*/ 399564 h 721744"/>
                <a:gd name="connsiteX3" fmla="*/ 415234 w 1664076"/>
                <a:gd name="connsiteY3" fmla="*/ 467309 h 721744"/>
                <a:gd name="connsiteX4" fmla="*/ 640546 w 1664076"/>
                <a:gd name="connsiteY4" fmla="*/ 604922 h 721744"/>
                <a:gd name="connsiteX5" fmla="*/ 713712 w 1664076"/>
                <a:gd name="connsiteY5" fmla="*/ 628901 h 721744"/>
                <a:gd name="connsiteX6" fmla="*/ 990091 w 1664076"/>
                <a:gd name="connsiteY6" fmla="*/ 718693 h 721744"/>
                <a:gd name="connsiteX7" fmla="*/ 1317508 w 1664076"/>
                <a:gd name="connsiteY7" fmla="*/ 504124 h 721744"/>
                <a:gd name="connsiteX8" fmla="*/ 1575630 w 1664076"/>
                <a:gd name="connsiteY8" fmla="*/ 111869 h 721744"/>
                <a:gd name="connsiteX9" fmla="*/ 1610863 w 1664076"/>
                <a:gd name="connsiteY9" fmla="*/ 78745 h 721744"/>
                <a:gd name="connsiteX10" fmla="*/ 1664076 w 1664076"/>
                <a:gd name="connsiteY10" fmla="*/ 9843 h 721744"/>
                <a:gd name="connsiteX11" fmla="*/ 0 w 1664076"/>
                <a:gd name="connsiteY11" fmla="*/ 0 h 721744"/>
                <a:gd name="connsiteX0" fmla="*/ 66784 w 1664076"/>
                <a:gd name="connsiteY0" fmla="*/ 266946 h 721966"/>
                <a:gd name="connsiteX1" fmla="*/ 238877 w 1664076"/>
                <a:gd name="connsiteY1" fmla="*/ 348467 h 721966"/>
                <a:gd name="connsiteX2" fmla="*/ 318585 w 1664076"/>
                <a:gd name="connsiteY2" fmla="*/ 399564 h 721966"/>
                <a:gd name="connsiteX3" fmla="*/ 415234 w 1664076"/>
                <a:gd name="connsiteY3" fmla="*/ 467309 h 721966"/>
                <a:gd name="connsiteX4" fmla="*/ 640546 w 1664076"/>
                <a:gd name="connsiteY4" fmla="*/ 604922 h 721966"/>
                <a:gd name="connsiteX5" fmla="*/ 713712 w 1664076"/>
                <a:gd name="connsiteY5" fmla="*/ 628901 h 721966"/>
                <a:gd name="connsiteX6" fmla="*/ 990091 w 1664076"/>
                <a:gd name="connsiteY6" fmla="*/ 718693 h 721966"/>
                <a:gd name="connsiteX7" fmla="*/ 1293315 w 1664076"/>
                <a:gd name="connsiteY7" fmla="*/ 498748 h 721966"/>
                <a:gd name="connsiteX8" fmla="*/ 1575630 w 1664076"/>
                <a:gd name="connsiteY8" fmla="*/ 111869 h 721966"/>
                <a:gd name="connsiteX9" fmla="*/ 1610863 w 1664076"/>
                <a:gd name="connsiteY9" fmla="*/ 78745 h 721966"/>
                <a:gd name="connsiteX10" fmla="*/ 1664076 w 1664076"/>
                <a:gd name="connsiteY10" fmla="*/ 9843 h 721966"/>
                <a:gd name="connsiteX11" fmla="*/ 0 w 1664076"/>
                <a:gd name="connsiteY11" fmla="*/ 0 h 721966"/>
                <a:gd name="connsiteX0" fmla="*/ 66784 w 1664076"/>
                <a:gd name="connsiteY0" fmla="*/ 266946 h 721966"/>
                <a:gd name="connsiteX1" fmla="*/ 238877 w 1664076"/>
                <a:gd name="connsiteY1" fmla="*/ 348467 h 721966"/>
                <a:gd name="connsiteX2" fmla="*/ 318585 w 1664076"/>
                <a:gd name="connsiteY2" fmla="*/ 399564 h 721966"/>
                <a:gd name="connsiteX3" fmla="*/ 415234 w 1664076"/>
                <a:gd name="connsiteY3" fmla="*/ 467309 h 721966"/>
                <a:gd name="connsiteX4" fmla="*/ 640546 w 1664076"/>
                <a:gd name="connsiteY4" fmla="*/ 604922 h 721966"/>
                <a:gd name="connsiteX5" fmla="*/ 713712 w 1664076"/>
                <a:gd name="connsiteY5" fmla="*/ 628901 h 721966"/>
                <a:gd name="connsiteX6" fmla="*/ 990091 w 1664076"/>
                <a:gd name="connsiteY6" fmla="*/ 718693 h 721966"/>
                <a:gd name="connsiteX7" fmla="*/ 1293315 w 1664076"/>
                <a:gd name="connsiteY7" fmla="*/ 498748 h 721966"/>
                <a:gd name="connsiteX8" fmla="*/ 1584702 w 1664076"/>
                <a:gd name="connsiteY8" fmla="*/ 122622 h 721966"/>
                <a:gd name="connsiteX9" fmla="*/ 1610863 w 1664076"/>
                <a:gd name="connsiteY9" fmla="*/ 78745 h 721966"/>
                <a:gd name="connsiteX10" fmla="*/ 1664076 w 1664076"/>
                <a:gd name="connsiteY10" fmla="*/ 9843 h 721966"/>
                <a:gd name="connsiteX11" fmla="*/ 0 w 1664076"/>
                <a:gd name="connsiteY11" fmla="*/ 0 h 721966"/>
                <a:gd name="connsiteX0" fmla="*/ 66784 w 1694317"/>
                <a:gd name="connsiteY0" fmla="*/ 266946 h 721966"/>
                <a:gd name="connsiteX1" fmla="*/ 238877 w 1694317"/>
                <a:gd name="connsiteY1" fmla="*/ 348467 h 721966"/>
                <a:gd name="connsiteX2" fmla="*/ 318585 w 1694317"/>
                <a:gd name="connsiteY2" fmla="*/ 399564 h 721966"/>
                <a:gd name="connsiteX3" fmla="*/ 415234 w 1694317"/>
                <a:gd name="connsiteY3" fmla="*/ 467309 h 721966"/>
                <a:gd name="connsiteX4" fmla="*/ 640546 w 1694317"/>
                <a:gd name="connsiteY4" fmla="*/ 604922 h 721966"/>
                <a:gd name="connsiteX5" fmla="*/ 713712 w 1694317"/>
                <a:gd name="connsiteY5" fmla="*/ 628901 h 721966"/>
                <a:gd name="connsiteX6" fmla="*/ 990091 w 1694317"/>
                <a:gd name="connsiteY6" fmla="*/ 718693 h 721966"/>
                <a:gd name="connsiteX7" fmla="*/ 1293315 w 1694317"/>
                <a:gd name="connsiteY7" fmla="*/ 498748 h 721966"/>
                <a:gd name="connsiteX8" fmla="*/ 1584702 w 1694317"/>
                <a:gd name="connsiteY8" fmla="*/ 122622 h 721966"/>
                <a:gd name="connsiteX9" fmla="*/ 1610863 w 1694317"/>
                <a:gd name="connsiteY9" fmla="*/ 78745 h 721966"/>
                <a:gd name="connsiteX10" fmla="*/ 1694317 w 1694317"/>
                <a:gd name="connsiteY10" fmla="*/ 15219 h 721966"/>
                <a:gd name="connsiteX11" fmla="*/ 0 w 1694317"/>
                <a:gd name="connsiteY11" fmla="*/ 0 h 721966"/>
                <a:gd name="connsiteX0" fmla="*/ 66784 w 1694317"/>
                <a:gd name="connsiteY0" fmla="*/ 266946 h 721966"/>
                <a:gd name="connsiteX1" fmla="*/ 238877 w 1694317"/>
                <a:gd name="connsiteY1" fmla="*/ 348467 h 721966"/>
                <a:gd name="connsiteX2" fmla="*/ 318585 w 1694317"/>
                <a:gd name="connsiteY2" fmla="*/ 399564 h 721966"/>
                <a:gd name="connsiteX3" fmla="*/ 415234 w 1694317"/>
                <a:gd name="connsiteY3" fmla="*/ 467309 h 721966"/>
                <a:gd name="connsiteX4" fmla="*/ 640546 w 1694317"/>
                <a:gd name="connsiteY4" fmla="*/ 604922 h 721966"/>
                <a:gd name="connsiteX5" fmla="*/ 713712 w 1694317"/>
                <a:gd name="connsiteY5" fmla="*/ 628901 h 721966"/>
                <a:gd name="connsiteX6" fmla="*/ 990091 w 1694317"/>
                <a:gd name="connsiteY6" fmla="*/ 718693 h 721966"/>
                <a:gd name="connsiteX7" fmla="*/ 1293315 w 1694317"/>
                <a:gd name="connsiteY7" fmla="*/ 498748 h 721966"/>
                <a:gd name="connsiteX8" fmla="*/ 1584702 w 1694317"/>
                <a:gd name="connsiteY8" fmla="*/ 122622 h 721966"/>
                <a:gd name="connsiteX9" fmla="*/ 1629007 w 1694317"/>
                <a:gd name="connsiteY9" fmla="*/ 86809 h 721966"/>
                <a:gd name="connsiteX10" fmla="*/ 1694317 w 1694317"/>
                <a:gd name="connsiteY10" fmla="*/ 15219 h 721966"/>
                <a:gd name="connsiteX11" fmla="*/ 0 w 1694317"/>
                <a:gd name="connsiteY11" fmla="*/ 0 h 721966"/>
                <a:gd name="connsiteX0" fmla="*/ 66784 w 1694317"/>
                <a:gd name="connsiteY0" fmla="*/ 433080 h 888100"/>
                <a:gd name="connsiteX1" fmla="*/ 238877 w 1694317"/>
                <a:gd name="connsiteY1" fmla="*/ 514601 h 888100"/>
                <a:gd name="connsiteX2" fmla="*/ 318585 w 1694317"/>
                <a:gd name="connsiteY2" fmla="*/ 565698 h 888100"/>
                <a:gd name="connsiteX3" fmla="*/ 415234 w 1694317"/>
                <a:gd name="connsiteY3" fmla="*/ 633443 h 888100"/>
                <a:gd name="connsiteX4" fmla="*/ 640546 w 1694317"/>
                <a:gd name="connsiteY4" fmla="*/ 771056 h 888100"/>
                <a:gd name="connsiteX5" fmla="*/ 713712 w 1694317"/>
                <a:gd name="connsiteY5" fmla="*/ 795035 h 888100"/>
                <a:gd name="connsiteX6" fmla="*/ 990091 w 1694317"/>
                <a:gd name="connsiteY6" fmla="*/ 884827 h 888100"/>
                <a:gd name="connsiteX7" fmla="*/ 1293315 w 1694317"/>
                <a:gd name="connsiteY7" fmla="*/ 664882 h 888100"/>
                <a:gd name="connsiteX8" fmla="*/ 1584702 w 1694317"/>
                <a:gd name="connsiteY8" fmla="*/ 288756 h 888100"/>
                <a:gd name="connsiteX9" fmla="*/ 1629007 w 1694317"/>
                <a:gd name="connsiteY9" fmla="*/ 252943 h 888100"/>
                <a:gd name="connsiteX10" fmla="*/ 1694317 w 1694317"/>
                <a:gd name="connsiteY10" fmla="*/ 181353 h 888100"/>
                <a:gd name="connsiteX11" fmla="*/ 281498 w 1694317"/>
                <a:gd name="connsiteY11" fmla="*/ 0 h 888100"/>
                <a:gd name="connsiteX12" fmla="*/ 0 w 1694317"/>
                <a:gd name="connsiteY12" fmla="*/ 166134 h 888100"/>
                <a:gd name="connsiteX0" fmla="*/ 66784 w 1694317"/>
                <a:gd name="connsiteY0" fmla="*/ 455296 h 910316"/>
                <a:gd name="connsiteX1" fmla="*/ 238877 w 1694317"/>
                <a:gd name="connsiteY1" fmla="*/ 536817 h 910316"/>
                <a:gd name="connsiteX2" fmla="*/ 318585 w 1694317"/>
                <a:gd name="connsiteY2" fmla="*/ 587914 h 910316"/>
                <a:gd name="connsiteX3" fmla="*/ 415234 w 1694317"/>
                <a:gd name="connsiteY3" fmla="*/ 655659 h 910316"/>
                <a:gd name="connsiteX4" fmla="*/ 640546 w 1694317"/>
                <a:gd name="connsiteY4" fmla="*/ 793272 h 910316"/>
                <a:gd name="connsiteX5" fmla="*/ 713712 w 1694317"/>
                <a:gd name="connsiteY5" fmla="*/ 817251 h 910316"/>
                <a:gd name="connsiteX6" fmla="*/ 990091 w 1694317"/>
                <a:gd name="connsiteY6" fmla="*/ 907043 h 910316"/>
                <a:gd name="connsiteX7" fmla="*/ 1293315 w 1694317"/>
                <a:gd name="connsiteY7" fmla="*/ 687098 h 910316"/>
                <a:gd name="connsiteX8" fmla="*/ 1584702 w 1694317"/>
                <a:gd name="connsiteY8" fmla="*/ 310972 h 910316"/>
                <a:gd name="connsiteX9" fmla="*/ 1629007 w 1694317"/>
                <a:gd name="connsiteY9" fmla="*/ 275159 h 910316"/>
                <a:gd name="connsiteX10" fmla="*/ 1694317 w 1694317"/>
                <a:gd name="connsiteY10" fmla="*/ 203569 h 910316"/>
                <a:gd name="connsiteX11" fmla="*/ 281498 w 1694317"/>
                <a:gd name="connsiteY11" fmla="*/ 22216 h 910316"/>
                <a:gd name="connsiteX12" fmla="*/ 0 w 1694317"/>
                <a:gd name="connsiteY12" fmla="*/ 188350 h 910316"/>
                <a:gd name="connsiteX0" fmla="*/ 66784 w 1694317"/>
                <a:gd name="connsiteY0" fmla="*/ 524513 h 979533"/>
                <a:gd name="connsiteX1" fmla="*/ 238877 w 1694317"/>
                <a:gd name="connsiteY1" fmla="*/ 606034 h 979533"/>
                <a:gd name="connsiteX2" fmla="*/ 318585 w 1694317"/>
                <a:gd name="connsiteY2" fmla="*/ 657131 h 979533"/>
                <a:gd name="connsiteX3" fmla="*/ 415234 w 1694317"/>
                <a:gd name="connsiteY3" fmla="*/ 724876 h 979533"/>
                <a:gd name="connsiteX4" fmla="*/ 640546 w 1694317"/>
                <a:gd name="connsiteY4" fmla="*/ 862489 h 979533"/>
                <a:gd name="connsiteX5" fmla="*/ 713712 w 1694317"/>
                <a:gd name="connsiteY5" fmla="*/ 886468 h 979533"/>
                <a:gd name="connsiteX6" fmla="*/ 990091 w 1694317"/>
                <a:gd name="connsiteY6" fmla="*/ 976260 h 979533"/>
                <a:gd name="connsiteX7" fmla="*/ 1293315 w 1694317"/>
                <a:gd name="connsiteY7" fmla="*/ 756315 h 979533"/>
                <a:gd name="connsiteX8" fmla="*/ 1584702 w 1694317"/>
                <a:gd name="connsiteY8" fmla="*/ 380189 h 979533"/>
                <a:gd name="connsiteX9" fmla="*/ 1629007 w 1694317"/>
                <a:gd name="connsiteY9" fmla="*/ 344376 h 979533"/>
                <a:gd name="connsiteX10" fmla="*/ 1694317 w 1694317"/>
                <a:gd name="connsiteY10" fmla="*/ 272786 h 979533"/>
                <a:gd name="connsiteX11" fmla="*/ 887098 w 1694317"/>
                <a:gd name="connsiteY11" fmla="*/ 6153 h 979533"/>
                <a:gd name="connsiteX12" fmla="*/ 281498 w 1694317"/>
                <a:gd name="connsiteY12" fmla="*/ 91433 h 979533"/>
                <a:gd name="connsiteX13" fmla="*/ 0 w 1694317"/>
                <a:gd name="connsiteY13" fmla="*/ 257567 h 979533"/>
                <a:gd name="connsiteX0" fmla="*/ 66784 w 1694317"/>
                <a:gd name="connsiteY0" fmla="*/ 519015 h 974035"/>
                <a:gd name="connsiteX1" fmla="*/ 238877 w 1694317"/>
                <a:gd name="connsiteY1" fmla="*/ 600536 h 974035"/>
                <a:gd name="connsiteX2" fmla="*/ 318585 w 1694317"/>
                <a:gd name="connsiteY2" fmla="*/ 651633 h 974035"/>
                <a:gd name="connsiteX3" fmla="*/ 415234 w 1694317"/>
                <a:gd name="connsiteY3" fmla="*/ 719378 h 974035"/>
                <a:gd name="connsiteX4" fmla="*/ 640546 w 1694317"/>
                <a:gd name="connsiteY4" fmla="*/ 856991 h 974035"/>
                <a:gd name="connsiteX5" fmla="*/ 713712 w 1694317"/>
                <a:gd name="connsiteY5" fmla="*/ 880970 h 974035"/>
                <a:gd name="connsiteX6" fmla="*/ 990091 w 1694317"/>
                <a:gd name="connsiteY6" fmla="*/ 970762 h 974035"/>
                <a:gd name="connsiteX7" fmla="*/ 1293315 w 1694317"/>
                <a:gd name="connsiteY7" fmla="*/ 750817 h 974035"/>
                <a:gd name="connsiteX8" fmla="*/ 1584702 w 1694317"/>
                <a:gd name="connsiteY8" fmla="*/ 374691 h 974035"/>
                <a:gd name="connsiteX9" fmla="*/ 1629007 w 1694317"/>
                <a:gd name="connsiteY9" fmla="*/ 338878 h 974035"/>
                <a:gd name="connsiteX10" fmla="*/ 1694317 w 1694317"/>
                <a:gd name="connsiteY10" fmla="*/ 267288 h 974035"/>
                <a:gd name="connsiteX11" fmla="*/ 1378773 w 1694317"/>
                <a:gd name="connsiteY11" fmla="*/ 107255 h 974035"/>
                <a:gd name="connsiteX12" fmla="*/ 887098 w 1694317"/>
                <a:gd name="connsiteY12" fmla="*/ 655 h 974035"/>
                <a:gd name="connsiteX13" fmla="*/ 281498 w 1694317"/>
                <a:gd name="connsiteY13" fmla="*/ 85935 h 974035"/>
                <a:gd name="connsiteX14" fmla="*/ 0 w 1694317"/>
                <a:gd name="connsiteY14" fmla="*/ 252069 h 974035"/>
                <a:gd name="connsiteX0" fmla="*/ 66784 w 1772266"/>
                <a:gd name="connsiteY0" fmla="*/ 519015 h 974035"/>
                <a:gd name="connsiteX1" fmla="*/ 238877 w 1772266"/>
                <a:gd name="connsiteY1" fmla="*/ 600536 h 974035"/>
                <a:gd name="connsiteX2" fmla="*/ 318585 w 1772266"/>
                <a:gd name="connsiteY2" fmla="*/ 651633 h 974035"/>
                <a:gd name="connsiteX3" fmla="*/ 415234 w 1772266"/>
                <a:gd name="connsiteY3" fmla="*/ 719378 h 974035"/>
                <a:gd name="connsiteX4" fmla="*/ 640546 w 1772266"/>
                <a:gd name="connsiteY4" fmla="*/ 856991 h 974035"/>
                <a:gd name="connsiteX5" fmla="*/ 713712 w 1772266"/>
                <a:gd name="connsiteY5" fmla="*/ 880970 h 974035"/>
                <a:gd name="connsiteX6" fmla="*/ 990091 w 1772266"/>
                <a:gd name="connsiteY6" fmla="*/ 970762 h 974035"/>
                <a:gd name="connsiteX7" fmla="*/ 1293315 w 1772266"/>
                <a:gd name="connsiteY7" fmla="*/ 750817 h 974035"/>
                <a:gd name="connsiteX8" fmla="*/ 1584702 w 1772266"/>
                <a:gd name="connsiteY8" fmla="*/ 374691 h 974035"/>
                <a:gd name="connsiteX9" fmla="*/ 1629007 w 1772266"/>
                <a:gd name="connsiteY9" fmla="*/ 338878 h 974035"/>
                <a:gd name="connsiteX10" fmla="*/ 1772266 w 1772266"/>
                <a:gd name="connsiteY10" fmla="*/ 176678 h 974035"/>
                <a:gd name="connsiteX11" fmla="*/ 1378773 w 1772266"/>
                <a:gd name="connsiteY11" fmla="*/ 107255 h 974035"/>
                <a:gd name="connsiteX12" fmla="*/ 887098 w 1772266"/>
                <a:gd name="connsiteY12" fmla="*/ 655 h 974035"/>
                <a:gd name="connsiteX13" fmla="*/ 281498 w 1772266"/>
                <a:gd name="connsiteY13" fmla="*/ 85935 h 974035"/>
                <a:gd name="connsiteX14" fmla="*/ 0 w 1772266"/>
                <a:gd name="connsiteY14" fmla="*/ 252069 h 974035"/>
                <a:gd name="connsiteX0" fmla="*/ 66784 w 1772266"/>
                <a:gd name="connsiteY0" fmla="*/ 519015 h 974035"/>
                <a:gd name="connsiteX1" fmla="*/ 238877 w 1772266"/>
                <a:gd name="connsiteY1" fmla="*/ 600536 h 974035"/>
                <a:gd name="connsiteX2" fmla="*/ 318585 w 1772266"/>
                <a:gd name="connsiteY2" fmla="*/ 651633 h 974035"/>
                <a:gd name="connsiteX3" fmla="*/ 415234 w 1772266"/>
                <a:gd name="connsiteY3" fmla="*/ 719378 h 974035"/>
                <a:gd name="connsiteX4" fmla="*/ 640546 w 1772266"/>
                <a:gd name="connsiteY4" fmla="*/ 856991 h 974035"/>
                <a:gd name="connsiteX5" fmla="*/ 713712 w 1772266"/>
                <a:gd name="connsiteY5" fmla="*/ 880970 h 974035"/>
                <a:gd name="connsiteX6" fmla="*/ 990091 w 1772266"/>
                <a:gd name="connsiteY6" fmla="*/ 970762 h 974035"/>
                <a:gd name="connsiteX7" fmla="*/ 1293315 w 1772266"/>
                <a:gd name="connsiteY7" fmla="*/ 750817 h 974035"/>
                <a:gd name="connsiteX8" fmla="*/ 1584702 w 1772266"/>
                <a:gd name="connsiteY8" fmla="*/ 374691 h 974035"/>
                <a:gd name="connsiteX9" fmla="*/ 1629007 w 1772266"/>
                <a:gd name="connsiteY9" fmla="*/ 338878 h 974035"/>
                <a:gd name="connsiteX10" fmla="*/ 1772266 w 1772266"/>
                <a:gd name="connsiteY10" fmla="*/ 176678 h 974035"/>
                <a:gd name="connsiteX11" fmla="*/ 1426741 w 1772266"/>
                <a:gd name="connsiteY11" fmla="*/ 69945 h 974035"/>
                <a:gd name="connsiteX12" fmla="*/ 887098 w 1772266"/>
                <a:gd name="connsiteY12" fmla="*/ 655 h 974035"/>
                <a:gd name="connsiteX13" fmla="*/ 281498 w 1772266"/>
                <a:gd name="connsiteY13" fmla="*/ 85935 h 974035"/>
                <a:gd name="connsiteX14" fmla="*/ 0 w 1772266"/>
                <a:gd name="connsiteY14" fmla="*/ 252069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2266" h="974035">
                  <a:moveTo>
                    <a:pt x="66784" y="519015"/>
                  </a:moveTo>
                  <a:cubicBezTo>
                    <a:pt x="90018" y="532917"/>
                    <a:pt x="156279" y="568576"/>
                    <a:pt x="238877" y="600536"/>
                  </a:cubicBezTo>
                  <a:cubicBezTo>
                    <a:pt x="294259" y="651313"/>
                    <a:pt x="289192" y="631826"/>
                    <a:pt x="318585" y="651633"/>
                  </a:cubicBezTo>
                  <a:cubicBezTo>
                    <a:pt x="347978" y="671440"/>
                    <a:pt x="360566" y="692768"/>
                    <a:pt x="415234" y="719378"/>
                  </a:cubicBezTo>
                  <a:cubicBezTo>
                    <a:pt x="469902" y="745988"/>
                    <a:pt x="598360" y="839916"/>
                    <a:pt x="640546" y="856991"/>
                  </a:cubicBezTo>
                  <a:cubicBezTo>
                    <a:pt x="682732" y="874066"/>
                    <a:pt x="655455" y="862008"/>
                    <a:pt x="713712" y="880970"/>
                  </a:cubicBezTo>
                  <a:cubicBezTo>
                    <a:pt x="771970" y="899932"/>
                    <a:pt x="893491" y="992454"/>
                    <a:pt x="990091" y="970762"/>
                  </a:cubicBezTo>
                  <a:cubicBezTo>
                    <a:pt x="1086691" y="949070"/>
                    <a:pt x="1194213" y="850162"/>
                    <a:pt x="1293315" y="750817"/>
                  </a:cubicBezTo>
                  <a:cubicBezTo>
                    <a:pt x="1392417" y="651472"/>
                    <a:pt x="1584702" y="374691"/>
                    <a:pt x="1584702" y="374691"/>
                  </a:cubicBezTo>
                  <a:lnTo>
                    <a:pt x="1629007" y="338878"/>
                  </a:lnTo>
                  <a:lnTo>
                    <a:pt x="1772266" y="176678"/>
                  </a:lnTo>
                  <a:cubicBezTo>
                    <a:pt x="1719568" y="142516"/>
                    <a:pt x="1561278" y="114384"/>
                    <a:pt x="1426741" y="69945"/>
                  </a:cubicBezTo>
                  <a:cubicBezTo>
                    <a:pt x="1292204" y="25506"/>
                    <a:pt x="1058984" y="8650"/>
                    <a:pt x="887098" y="655"/>
                  </a:cubicBezTo>
                  <a:cubicBezTo>
                    <a:pt x="715212" y="-7340"/>
                    <a:pt x="425350" y="60023"/>
                    <a:pt x="281498" y="85935"/>
                  </a:cubicBezTo>
                  <a:lnTo>
                    <a:pt x="0" y="252069"/>
                  </a:lnTo>
                </a:path>
              </a:pathLst>
            </a:custGeom>
            <a:solidFill>
              <a:srgbClr val="0070C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nvGrpSpPr>
            <p:cNvPr id="83" name="Groupe 82"/>
            <p:cNvGrpSpPr/>
            <p:nvPr/>
          </p:nvGrpSpPr>
          <p:grpSpPr>
            <a:xfrm>
              <a:off x="2966115" y="3541132"/>
              <a:ext cx="2688103" cy="1974024"/>
              <a:chOff x="2966115" y="3541132"/>
              <a:chExt cx="2688103" cy="1974024"/>
            </a:xfrm>
          </p:grpSpPr>
          <p:cxnSp>
            <p:nvCxnSpPr>
              <p:cNvPr id="50" name="Connecteur droit avec flèche 49"/>
              <p:cNvCxnSpPr/>
              <p:nvPr/>
            </p:nvCxnSpPr>
            <p:spPr bwMode="auto">
              <a:xfrm>
                <a:off x="2966115" y="3541132"/>
                <a:ext cx="0" cy="1233811"/>
              </a:xfrm>
              <a:prstGeom prst="straightConnector1">
                <a:avLst/>
              </a:prstGeom>
              <a:noFill/>
              <a:ln w="50800" cap="flat" cmpd="sng" algn="ctr">
                <a:solidFill>
                  <a:srgbClr val="764272"/>
                </a:solidFill>
                <a:prstDash val="solid"/>
                <a:round/>
                <a:headEnd type="none" w="med" len="med"/>
                <a:tailEnd type="arrow"/>
              </a:ln>
              <a:effectLst/>
            </p:spPr>
          </p:cxnSp>
          <p:cxnSp>
            <p:nvCxnSpPr>
              <p:cNvPr id="56" name="Connecteur droit avec flèche 55"/>
              <p:cNvCxnSpPr/>
              <p:nvPr/>
            </p:nvCxnSpPr>
            <p:spPr bwMode="auto">
              <a:xfrm>
                <a:off x="3582160" y="3959112"/>
                <a:ext cx="0" cy="1233811"/>
              </a:xfrm>
              <a:prstGeom prst="straightConnector1">
                <a:avLst/>
              </a:prstGeom>
              <a:noFill/>
              <a:ln w="50800" cap="flat" cmpd="sng" algn="ctr">
                <a:solidFill>
                  <a:srgbClr val="764272"/>
                </a:solidFill>
                <a:prstDash val="solid"/>
                <a:round/>
                <a:headEnd type="none" w="med" len="med"/>
                <a:tailEnd type="arrow"/>
              </a:ln>
              <a:effectLst/>
            </p:spPr>
          </p:cxnSp>
          <p:cxnSp>
            <p:nvCxnSpPr>
              <p:cNvPr id="57" name="Connecteur droit avec flèche 56"/>
              <p:cNvCxnSpPr/>
              <p:nvPr/>
            </p:nvCxnSpPr>
            <p:spPr bwMode="auto">
              <a:xfrm>
                <a:off x="4241616" y="4256468"/>
                <a:ext cx="0" cy="1233811"/>
              </a:xfrm>
              <a:prstGeom prst="straightConnector1">
                <a:avLst/>
              </a:prstGeom>
              <a:noFill/>
              <a:ln w="50800" cap="flat" cmpd="sng" algn="ctr">
                <a:solidFill>
                  <a:srgbClr val="764272"/>
                </a:solidFill>
                <a:prstDash val="solid"/>
                <a:round/>
                <a:headEnd type="none" w="med" len="med"/>
                <a:tailEnd type="arrow"/>
              </a:ln>
              <a:effectLst/>
            </p:spPr>
          </p:cxnSp>
          <p:cxnSp>
            <p:nvCxnSpPr>
              <p:cNvPr id="58" name="Connecteur droit avec flèche 57"/>
              <p:cNvCxnSpPr/>
              <p:nvPr/>
            </p:nvCxnSpPr>
            <p:spPr bwMode="auto">
              <a:xfrm>
                <a:off x="4833625" y="4281345"/>
                <a:ext cx="0" cy="1233811"/>
              </a:xfrm>
              <a:prstGeom prst="straightConnector1">
                <a:avLst/>
              </a:prstGeom>
              <a:noFill/>
              <a:ln w="50800" cap="flat" cmpd="sng" algn="ctr">
                <a:solidFill>
                  <a:srgbClr val="764272"/>
                </a:solidFill>
                <a:prstDash val="solid"/>
                <a:round/>
                <a:headEnd type="none" w="med" len="med"/>
                <a:tailEnd type="arrow"/>
              </a:ln>
              <a:effectLst/>
            </p:spPr>
          </p:cxnSp>
          <p:cxnSp>
            <p:nvCxnSpPr>
              <p:cNvPr id="60" name="Connecteur droit avec flèche 59"/>
              <p:cNvCxnSpPr/>
              <p:nvPr/>
            </p:nvCxnSpPr>
            <p:spPr bwMode="auto">
              <a:xfrm>
                <a:off x="5276377" y="3991106"/>
                <a:ext cx="0" cy="1233811"/>
              </a:xfrm>
              <a:prstGeom prst="straightConnector1">
                <a:avLst/>
              </a:prstGeom>
              <a:noFill/>
              <a:ln w="50800" cap="flat" cmpd="sng" algn="ctr">
                <a:solidFill>
                  <a:srgbClr val="764272"/>
                </a:solidFill>
                <a:prstDash val="solid"/>
                <a:round/>
                <a:headEnd type="none" w="med" len="med"/>
                <a:tailEnd type="arrow"/>
              </a:ln>
              <a:effectLst/>
            </p:spPr>
          </p:cxnSp>
          <p:cxnSp>
            <p:nvCxnSpPr>
              <p:cNvPr id="61" name="Connecteur droit avec flèche 60"/>
              <p:cNvCxnSpPr/>
              <p:nvPr/>
            </p:nvCxnSpPr>
            <p:spPr bwMode="auto">
              <a:xfrm>
                <a:off x="5654218" y="3805866"/>
                <a:ext cx="0" cy="1233811"/>
              </a:xfrm>
              <a:prstGeom prst="straightConnector1">
                <a:avLst/>
              </a:prstGeom>
              <a:noFill/>
              <a:ln w="50800" cap="flat" cmpd="sng" algn="ctr">
                <a:solidFill>
                  <a:srgbClr val="764272"/>
                </a:solidFill>
                <a:prstDash val="solid"/>
                <a:round/>
                <a:headEnd type="none" w="med" len="med"/>
                <a:tailEnd type="arrow"/>
              </a:ln>
              <a:effectLst/>
            </p:spPr>
          </p:cxnSp>
        </p:grpSp>
      </p:grpSp>
      <p:sp>
        <p:nvSpPr>
          <p:cNvPr id="63" name="TextBox 8"/>
          <p:cNvSpPr txBox="1"/>
          <p:nvPr/>
        </p:nvSpPr>
        <p:spPr>
          <a:xfrm>
            <a:off x="294844" y="5242998"/>
            <a:ext cx="7997444" cy="1754326"/>
          </a:xfrm>
          <a:prstGeom prst="rect">
            <a:avLst/>
          </a:prstGeom>
          <a:noFill/>
        </p:spPr>
        <p:txBody>
          <a:bodyPr wrap="square" rtlCol="0">
            <a:spAutoFit/>
          </a:bodyPr>
          <a:lstStyle/>
          <a:p>
            <a:r>
              <a:rPr lang="en-US" sz="1800" b="1" dirty="0" err="1" smtClean="0">
                <a:solidFill>
                  <a:srgbClr val="C00000"/>
                </a:solidFill>
              </a:rPr>
              <a:t>Kur</a:t>
            </a:r>
            <a:r>
              <a:rPr lang="en-US" sz="1800" b="1" dirty="0" smtClean="0">
                <a:solidFill>
                  <a:srgbClr val="C00000"/>
                </a:solidFill>
              </a:rPr>
              <a:t> </a:t>
            </a:r>
            <a:r>
              <a:rPr lang="en-US" sz="1800" b="1" dirty="0" err="1" smtClean="0">
                <a:solidFill>
                  <a:srgbClr val="C00000"/>
                </a:solidFill>
              </a:rPr>
              <a:t>funksionimi</a:t>
            </a:r>
            <a:r>
              <a:rPr lang="en-US" sz="1800" b="1" dirty="0" smtClean="0">
                <a:solidFill>
                  <a:srgbClr val="C00000"/>
                </a:solidFill>
              </a:rPr>
              <a:t> </a:t>
            </a:r>
            <a:r>
              <a:rPr lang="en-US" sz="1800" b="1" dirty="0" err="1" smtClean="0">
                <a:solidFill>
                  <a:srgbClr val="C00000"/>
                </a:solidFill>
              </a:rPr>
              <a:t>nuk</a:t>
            </a:r>
            <a:r>
              <a:rPr lang="en-US" sz="1800" b="1" dirty="0" smtClean="0">
                <a:solidFill>
                  <a:srgbClr val="C00000"/>
                </a:solidFill>
              </a:rPr>
              <a:t> </a:t>
            </a:r>
            <a:r>
              <a:rPr lang="en-US" sz="1800" b="1" dirty="0" err="1" smtClean="0">
                <a:solidFill>
                  <a:srgbClr val="C00000"/>
                </a:solidFill>
              </a:rPr>
              <a:t>është</a:t>
            </a:r>
            <a:r>
              <a:rPr lang="en-US" sz="1800" b="1" dirty="0" smtClean="0">
                <a:solidFill>
                  <a:srgbClr val="C00000"/>
                </a:solidFill>
              </a:rPr>
              <a:t> </a:t>
            </a:r>
            <a:r>
              <a:rPr lang="en-US" sz="1800" b="1" dirty="0" err="1" smtClean="0">
                <a:solidFill>
                  <a:srgbClr val="C00000"/>
                </a:solidFill>
              </a:rPr>
              <a:t>si</a:t>
            </a:r>
            <a:r>
              <a:rPr lang="en-US" sz="1800" b="1" dirty="0" smtClean="0">
                <a:solidFill>
                  <a:srgbClr val="C00000"/>
                </a:solidFill>
              </a:rPr>
              <a:t> </a:t>
            </a:r>
            <a:r>
              <a:rPr lang="en-US" sz="1800" b="1" dirty="0" err="1" smtClean="0">
                <a:solidFill>
                  <a:srgbClr val="C00000"/>
                </a:solidFill>
              </a:rPr>
              <a:t>duhet</a:t>
            </a:r>
            <a:endParaRPr lang="en-US" sz="1800" b="1" dirty="0" smtClean="0">
              <a:solidFill>
                <a:srgbClr val="C00000"/>
              </a:solidFill>
            </a:endParaRPr>
          </a:p>
          <a:p>
            <a:r>
              <a:rPr lang="en-US" sz="1800" b="1" dirty="0" err="1" smtClean="0">
                <a:solidFill>
                  <a:srgbClr val="0070C0"/>
                </a:solidFill>
              </a:rPr>
              <a:t>Uji</a:t>
            </a:r>
            <a:r>
              <a:rPr lang="en-US" sz="1800" b="1" dirty="0" smtClean="0">
                <a:solidFill>
                  <a:srgbClr val="0070C0"/>
                </a:solidFill>
              </a:rPr>
              <a:t> </a:t>
            </a:r>
            <a:r>
              <a:rPr lang="en-US" sz="1800" b="1" dirty="0" err="1" smtClean="0">
                <a:solidFill>
                  <a:srgbClr val="0070C0"/>
                </a:solidFill>
              </a:rPr>
              <a:t>mblidhet</a:t>
            </a:r>
            <a:r>
              <a:rPr lang="en-US" sz="1800" b="1" dirty="0" smtClean="0">
                <a:solidFill>
                  <a:srgbClr val="0070C0"/>
                </a:solidFill>
              </a:rPr>
              <a:t> </a:t>
            </a:r>
            <a:r>
              <a:rPr lang="en-US" sz="1800" b="1" dirty="0" err="1" smtClean="0">
                <a:solidFill>
                  <a:srgbClr val="0070C0"/>
                </a:solidFill>
              </a:rPr>
              <a:t>në</a:t>
            </a:r>
            <a:r>
              <a:rPr lang="en-US" sz="1800" b="1" dirty="0" smtClean="0">
                <a:solidFill>
                  <a:srgbClr val="0070C0"/>
                </a:solidFill>
              </a:rPr>
              <a:t> landfill. </a:t>
            </a:r>
          </a:p>
          <a:p>
            <a:r>
              <a:rPr lang="en-US" sz="1800" b="1" dirty="0" smtClean="0">
                <a:solidFill>
                  <a:srgbClr val="0070C0"/>
                </a:solidFill>
              </a:rPr>
              <a:t>-&gt; </a:t>
            </a:r>
            <a:r>
              <a:rPr lang="en-US" sz="1800" b="1" dirty="0" err="1" smtClean="0">
                <a:solidFill>
                  <a:srgbClr val="0070C0"/>
                </a:solidFill>
              </a:rPr>
              <a:t>Infiltrimi</a:t>
            </a:r>
            <a:r>
              <a:rPr lang="en-US" sz="1800" b="1" dirty="0" smtClean="0">
                <a:solidFill>
                  <a:srgbClr val="0070C0"/>
                </a:solidFill>
              </a:rPr>
              <a:t> </a:t>
            </a:r>
            <a:r>
              <a:rPr lang="en-US" sz="1800" b="1" dirty="0" err="1" smtClean="0">
                <a:solidFill>
                  <a:srgbClr val="0070C0"/>
                </a:solidFill>
              </a:rPr>
              <a:t>rritet</a:t>
            </a:r>
            <a:r>
              <a:rPr lang="en-US" sz="1800" b="1" dirty="0" smtClean="0">
                <a:solidFill>
                  <a:srgbClr val="0070C0"/>
                </a:solidFill>
              </a:rPr>
              <a:t> </a:t>
            </a:r>
            <a:r>
              <a:rPr lang="en-US" sz="1800" b="1" dirty="0" err="1" smtClean="0">
                <a:solidFill>
                  <a:srgbClr val="0070C0"/>
                </a:solidFill>
              </a:rPr>
              <a:t>fuqishëm</a:t>
            </a:r>
            <a:r>
              <a:rPr lang="en-US" sz="1800" b="1" dirty="0" smtClean="0">
                <a:solidFill>
                  <a:srgbClr val="0070C0"/>
                </a:solidFill>
              </a:rPr>
              <a:t> </a:t>
            </a:r>
          </a:p>
          <a:p>
            <a:r>
              <a:rPr lang="en-US" sz="1800" b="1" dirty="0" smtClean="0">
                <a:solidFill>
                  <a:srgbClr val="0070C0"/>
                </a:solidFill>
              </a:rPr>
              <a:t>-&gt; </a:t>
            </a:r>
            <a:r>
              <a:rPr lang="en-US" sz="1800" b="1" dirty="0" err="1" smtClean="0">
                <a:solidFill>
                  <a:srgbClr val="0070C0"/>
                </a:solidFill>
              </a:rPr>
              <a:t>Rrezik</a:t>
            </a:r>
            <a:r>
              <a:rPr lang="en-US" sz="1800" b="1" dirty="0" smtClean="0">
                <a:solidFill>
                  <a:srgbClr val="0070C0"/>
                </a:solidFill>
              </a:rPr>
              <a:t> i </a:t>
            </a:r>
            <a:r>
              <a:rPr lang="en-US" sz="1800" b="1" dirty="0" err="1" smtClean="0">
                <a:solidFill>
                  <a:srgbClr val="0070C0"/>
                </a:solidFill>
              </a:rPr>
              <a:t>madh</a:t>
            </a:r>
            <a:r>
              <a:rPr lang="en-US" sz="1800" b="1" dirty="0" smtClean="0">
                <a:solidFill>
                  <a:srgbClr val="0070C0"/>
                </a:solidFill>
              </a:rPr>
              <a:t> </a:t>
            </a:r>
            <a:r>
              <a:rPr lang="en-US" sz="1800" b="1" dirty="0" err="1" smtClean="0">
                <a:solidFill>
                  <a:srgbClr val="0070C0"/>
                </a:solidFill>
              </a:rPr>
              <a:t>për</a:t>
            </a:r>
            <a:r>
              <a:rPr lang="en-US" sz="1800" b="1" dirty="0" smtClean="0">
                <a:solidFill>
                  <a:srgbClr val="0070C0"/>
                </a:solidFill>
              </a:rPr>
              <a:t> </a:t>
            </a:r>
            <a:r>
              <a:rPr lang="en-US" sz="1800" b="1" dirty="0" err="1" smtClean="0">
                <a:solidFill>
                  <a:srgbClr val="0070C0"/>
                </a:solidFill>
              </a:rPr>
              <a:t>paqëndrueshmëri</a:t>
            </a:r>
            <a:r>
              <a:rPr lang="en-US" sz="1800" b="1" dirty="0" smtClean="0">
                <a:solidFill>
                  <a:srgbClr val="0070C0"/>
                </a:solidFill>
              </a:rPr>
              <a:t> </a:t>
            </a:r>
            <a:r>
              <a:rPr lang="en-US" sz="1800" b="1" dirty="0" err="1" smtClean="0">
                <a:solidFill>
                  <a:srgbClr val="0070C0"/>
                </a:solidFill>
              </a:rPr>
              <a:t>dhe</a:t>
            </a:r>
            <a:r>
              <a:rPr lang="en-US" sz="1800" b="1" dirty="0" smtClean="0">
                <a:solidFill>
                  <a:srgbClr val="0070C0"/>
                </a:solidFill>
              </a:rPr>
              <a:t> </a:t>
            </a:r>
            <a:r>
              <a:rPr lang="en-US" sz="1800" b="1" dirty="0" err="1" smtClean="0">
                <a:solidFill>
                  <a:srgbClr val="0070C0"/>
                </a:solidFill>
              </a:rPr>
              <a:t>rrëshqitje</a:t>
            </a:r>
            <a:r>
              <a:rPr lang="en-US" sz="1800" b="1" dirty="0" smtClean="0">
                <a:solidFill>
                  <a:srgbClr val="0070C0"/>
                </a:solidFill>
              </a:rPr>
              <a:t> e </a:t>
            </a:r>
            <a:r>
              <a:rPr lang="en-US" sz="1800" b="1" dirty="0" err="1" smtClean="0">
                <a:solidFill>
                  <a:srgbClr val="0070C0"/>
                </a:solidFill>
              </a:rPr>
              <a:t>mbeturinave</a:t>
            </a:r>
            <a:endParaRPr lang="en-US" sz="1800" b="1" dirty="0" smtClean="0">
              <a:solidFill>
                <a:srgbClr val="0070C0"/>
              </a:solidFill>
            </a:endParaRPr>
          </a:p>
          <a:p>
            <a:r>
              <a:rPr lang="en-US" b="1" dirty="0" smtClean="0">
                <a:solidFill>
                  <a:schemeClr val="bg1">
                    <a:lumMod val="50000"/>
                  </a:schemeClr>
                </a:solidFill>
              </a:rPr>
              <a:t>Me </a:t>
            </a:r>
            <a:r>
              <a:rPr lang="en-US" b="1" dirty="0" err="1" smtClean="0">
                <a:solidFill>
                  <a:schemeClr val="bg1">
                    <a:lumMod val="50000"/>
                  </a:schemeClr>
                </a:solidFill>
              </a:rPr>
              <a:t>grumbullimin</a:t>
            </a:r>
            <a:r>
              <a:rPr lang="en-US" b="1" dirty="0" smtClean="0">
                <a:solidFill>
                  <a:schemeClr val="bg1">
                    <a:lumMod val="50000"/>
                  </a:schemeClr>
                </a:solidFill>
              </a:rPr>
              <a:t> e </a:t>
            </a:r>
            <a:r>
              <a:rPr lang="en-US" b="1" dirty="0" err="1" smtClean="0">
                <a:solidFill>
                  <a:schemeClr val="bg1">
                    <a:lumMod val="50000"/>
                  </a:schemeClr>
                </a:solidFill>
              </a:rPr>
              <a:t>ujit</a:t>
            </a:r>
            <a:r>
              <a:rPr lang="en-US" b="1" dirty="0" smtClean="0">
                <a:solidFill>
                  <a:schemeClr val="bg1">
                    <a:lumMod val="50000"/>
                  </a:schemeClr>
                </a:solidFill>
              </a:rPr>
              <a:t>, </a:t>
            </a:r>
            <a:r>
              <a:rPr lang="en-US" b="1" dirty="0" err="1" smtClean="0">
                <a:solidFill>
                  <a:schemeClr val="bg1">
                    <a:lumMod val="50000"/>
                  </a:schemeClr>
                </a:solidFill>
              </a:rPr>
              <a:t>diga</a:t>
            </a:r>
            <a:r>
              <a:rPr lang="en-US" b="1" dirty="0" smtClean="0">
                <a:solidFill>
                  <a:schemeClr val="bg1">
                    <a:lumMod val="50000"/>
                  </a:schemeClr>
                </a:solidFill>
              </a:rPr>
              <a:t> e </a:t>
            </a:r>
            <a:r>
              <a:rPr lang="en-US" b="1" dirty="0" err="1" smtClean="0">
                <a:solidFill>
                  <a:schemeClr val="bg1">
                    <a:lumMod val="50000"/>
                  </a:schemeClr>
                </a:solidFill>
              </a:rPr>
              <a:t>betonit</a:t>
            </a:r>
            <a:r>
              <a:rPr lang="en-US" b="1" dirty="0" smtClean="0">
                <a:solidFill>
                  <a:schemeClr val="bg1">
                    <a:lumMod val="50000"/>
                  </a:schemeClr>
                </a:solidFill>
              </a:rPr>
              <a:t> </a:t>
            </a:r>
            <a:r>
              <a:rPr lang="en-US" b="1" u="sng" dirty="0" err="1" smtClean="0">
                <a:solidFill>
                  <a:schemeClr val="bg1">
                    <a:lumMod val="50000"/>
                  </a:schemeClr>
                </a:solidFill>
              </a:rPr>
              <a:t>nuk</a:t>
            </a:r>
            <a:r>
              <a:rPr lang="en-US" b="1" u="sng" dirty="0" smtClean="0">
                <a:solidFill>
                  <a:schemeClr val="bg1">
                    <a:lumMod val="50000"/>
                  </a:schemeClr>
                </a:solidFill>
              </a:rPr>
              <a:t> </a:t>
            </a:r>
            <a:r>
              <a:rPr lang="en-US" b="1" u="sng" dirty="0" err="1" smtClean="0">
                <a:solidFill>
                  <a:schemeClr val="bg1">
                    <a:lumMod val="50000"/>
                  </a:schemeClr>
                </a:solidFill>
              </a:rPr>
              <a:t>mund</a:t>
            </a:r>
            <a:r>
              <a:rPr lang="en-US" b="1" dirty="0" smtClean="0">
                <a:solidFill>
                  <a:schemeClr val="bg1">
                    <a:lumMod val="50000"/>
                  </a:schemeClr>
                </a:solidFill>
              </a:rPr>
              <a:t> </a:t>
            </a:r>
            <a:r>
              <a:rPr lang="en-US" b="1" dirty="0" err="1" smtClean="0">
                <a:solidFill>
                  <a:schemeClr val="bg1">
                    <a:lumMod val="50000"/>
                  </a:schemeClr>
                </a:solidFill>
              </a:rPr>
              <a:t>të</a:t>
            </a:r>
            <a:r>
              <a:rPr lang="en-US" b="1" dirty="0" smtClean="0">
                <a:solidFill>
                  <a:schemeClr val="bg1">
                    <a:lumMod val="50000"/>
                  </a:schemeClr>
                </a:solidFill>
              </a:rPr>
              <a:t> </a:t>
            </a:r>
            <a:r>
              <a:rPr lang="en-US" b="1" dirty="0" err="1" smtClean="0">
                <a:solidFill>
                  <a:schemeClr val="bg1">
                    <a:lumMod val="50000"/>
                  </a:schemeClr>
                </a:solidFill>
              </a:rPr>
              <a:t>sigurojë</a:t>
            </a:r>
            <a:r>
              <a:rPr lang="en-US" b="1" dirty="0" smtClean="0">
                <a:solidFill>
                  <a:schemeClr val="bg1">
                    <a:lumMod val="50000"/>
                  </a:schemeClr>
                </a:solidFill>
              </a:rPr>
              <a:t> </a:t>
            </a:r>
            <a:r>
              <a:rPr lang="en-US" b="1" dirty="0" err="1" smtClean="0">
                <a:solidFill>
                  <a:schemeClr val="bg1">
                    <a:lumMod val="50000"/>
                  </a:schemeClr>
                </a:solidFill>
              </a:rPr>
              <a:t>qëndrushmërinë</a:t>
            </a:r>
            <a:r>
              <a:rPr lang="en-US" b="1" dirty="0" smtClean="0">
                <a:solidFill>
                  <a:schemeClr val="bg1">
                    <a:lumMod val="50000"/>
                  </a:schemeClr>
                </a:solidFill>
              </a:rPr>
              <a:t> e </a:t>
            </a:r>
            <a:r>
              <a:rPr lang="en-US" b="1" dirty="0" err="1" smtClean="0">
                <a:solidFill>
                  <a:schemeClr val="bg1">
                    <a:lumMod val="50000"/>
                  </a:schemeClr>
                </a:solidFill>
              </a:rPr>
              <a:t>mbeturinave</a:t>
            </a:r>
            <a:endParaRPr lang="en-US" b="1" dirty="0">
              <a:solidFill>
                <a:schemeClr val="bg1">
                  <a:lumMod val="50000"/>
                </a:schemeClr>
              </a:solidFill>
            </a:endParaRPr>
          </a:p>
        </p:txBody>
      </p:sp>
      <p:grpSp>
        <p:nvGrpSpPr>
          <p:cNvPr id="79" name="Groupe 78"/>
          <p:cNvGrpSpPr/>
          <p:nvPr/>
        </p:nvGrpSpPr>
        <p:grpSpPr>
          <a:xfrm>
            <a:off x="3491881" y="3788277"/>
            <a:ext cx="1812650" cy="703591"/>
            <a:chOff x="3491881" y="3788277"/>
            <a:chExt cx="1812650" cy="703591"/>
          </a:xfrm>
        </p:grpSpPr>
        <p:sp>
          <p:nvSpPr>
            <p:cNvPr id="27" name="Freeform 26"/>
            <p:cNvSpPr/>
            <p:nvPr/>
          </p:nvSpPr>
          <p:spPr bwMode="auto">
            <a:xfrm>
              <a:off x="3491881" y="3788277"/>
              <a:ext cx="1812650" cy="481542"/>
            </a:xfrm>
            <a:custGeom>
              <a:avLst/>
              <a:gdLst>
                <a:gd name="connsiteX0" fmla="*/ 0 w 1585609"/>
                <a:gd name="connsiteY0" fmla="*/ 0 h 595428"/>
                <a:gd name="connsiteX1" fmla="*/ 359924 w 1585609"/>
                <a:gd name="connsiteY1" fmla="*/ 184826 h 595428"/>
                <a:gd name="connsiteX2" fmla="*/ 593388 w 1585609"/>
                <a:gd name="connsiteY2" fmla="*/ 398834 h 595428"/>
                <a:gd name="connsiteX3" fmla="*/ 914400 w 1585609"/>
                <a:gd name="connsiteY3" fmla="*/ 593387 h 595428"/>
                <a:gd name="connsiteX4" fmla="*/ 1429966 w 1585609"/>
                <a:gd name="connsiteY4" fmla="*/ 272375 h 595428"/>
                <a:gd name="connsiteX5" fmla="*/ 1585609 w 1585609"/>
                <a:gd name="connsiteY5" fmla="*/ 0 h 595428"/>
                <a:gd name="connsiteX6" fmla="*/ 1585609 w 1585609"/>
                <a:gd name="connsiteY6" fmla="*/ 0 h 595428"/>
                <a:gd name="connsiteX7" fmla="*/ 1585609 w 1585609"/>
                <a:gd name="connsiteY7" fmla="*/ 0 h 595428"/>
                <a:gd name="connsiteX8" fmla="*/ 58366 w 1585609"/>
                <a:gd name="connsiteY8" fmla="*/ 0 h 595428"/>
                <a:gd name="connsiteX0" fmla="*/ 0 w 1585609"/>
                <a:gd name="connsiteY0" fmla="*/ 0 h 593417"/>
                <a:gd name="connsiteX1" fmla="*/ 359924 w 1585609"/>
                <a:gd name="connsiteY1" fmla="*/ 184826 h 593417"/>
                <a:gd name="connsiteX2" fmla="*/ 593388 w 1585609"/>
                <a:gd name="connsiteY2" fmla="*/ 398834 h 593417"/>
                <a:gd name="connsiteX3" fmla="*/ 914400 w 1585609"/>
                <a:gd name="connsiteY3" fmla="*/ 593387 h 593417"/>
                <a:gd name="connsiteX4" fmla="*/ 1301177 w 1585609"/>
                <a:gd name="connsiteY4" fmla="*/ 385065 h 593417"/>
                <a:gd name="connsiteX5" fmla="*/ 1585609 w 1585609"/>
                <a:gd name="connsiteY5" fmla="*/ 0 h 593417"/>
                <a:gd name="connsiteX6" fmla="*/ 1585609 w 1585609"/>
                <a:gd name="connsiteY6" fmla="*/ 0 h 593417"/>
                <a:gd name="connsiteX7" fmla="*/ 1585609 w 1585609"/>
                <a:gd name="connsiteY7" fmla="*/ 0 h 593417"/>
                <a:gd name="connsiteX8" fmla="*/ 58366 w 1585609"/>
                <a:gd name="connsiteY8" fmla="*/ 0 h 593417"/>
                <a:gd name="connsiteX0" fmla="*/ 0 w 1585609"/>
                <a:gd name="connsiteY0" fmla="*/ 0 h 593416"/>
                <a:gd name="connsiteX1" fmla="*/ 359924 w 1585609"/>
                <a:gd name="connsiteY1" fmla="*/ 200925 h 593416"/>
                <a:gd name="connsiteX2" fmla="*/ 593388 w 1585609"/>
                <a:gd name="connsiteY2" fmla="*/ 398834 h 593416"/>
                <a:gd name="connsiteX3" fmla="*/ 914400 w 1585609"/>
                <a:gd name="connsiteY3" fmla="*/ 593387 h 593416"/>
                <a:gd name="connsiteX4" fmla="*/ 1301177 w 1585609"/>
                <a:gd name="connsiteY4" fmla="*/ 385065 h 593416"/>
                <a:gd name="connsiteX5" fmla="*/ 1585609 w 1585609"/>
                <a:gd name="connsiteY5" fmla="*/ 0 h 593416"/>
                <a:gd name="connsiteX6" fmla="*/ 1585609 w 1585609"/>
                <a:gd name="connsiteY6" fmla="*/ 0 h 593416"/>
                <a:gd name="connsiteX7" fmla="*/ 1585609 w 1585609"/>
                <a:gd name="connsiteY7" fmla="*/ 0 h 593416"/>
                <a:gd name="connsiteX8" fmla="*/ 58366 w 1585609"/>
                <a:gd name="connsiteY8" fmla="*/ 0 h 593416"/>
                <a:gd name="connsiteX0" fmla="*/ 0 w 1585609"/>
                <a:gd name="connsiteY0" fmla="*/ 0 h 593415"/>
                <a:gd name="connsiteX1" fmla="*/ 331115 w 1585609"/>
                <a:gd name="connsiteY1" fmla="*/ 232098 h 593415"/>
                <a:gd name="connsiteX2" fmla="*/ 593388 w 1585609"/>
                <a:gd name="connsiteY2" fmla="*/ 398834 h 593415"/>
                <a:gd name="connsiteX3" fmla="*/ 914400 w 1585609"/>
                <a:gd name="connsiteY3" fmla="*/ 593387 h 593415"/>
                <a:gd name="connsiteX4" fmla="*/ 1301177 w 1585609"/>
                <a:gd name="connsiteY4" fmla="*/ 385065 h 593415"/>
                <a:gd name="connsiteX5" fmla="*/ 1585609 w 1585609"/>
                <a:gd name="connsiteY5" fmla="*/ 0 h 593415"/>
                <a:gd name="connsiteX6" fmla="*/ 1585609 w 1585609"/>
                <a:gd name="connsiteY6" fmla="*/ 0 h 593415"/>
                <a:gd name="connsiteX7" fmla="*/ 1585609 w 1585609"/>
                <a:gd name="connsiteY7" fmla="*/ 0 h 593415"/>
                <a:gd name="connsiteX8" fmla="*/ 58366 w 1585609"/>
                <a:gd name="connsiteY8" fmla="*/ 0 h 593415"/>
                <a:gd name="connsiteX0" fmla="*/ 0 w 1585609"/>
                <a:gd name="connsiteY0" fmla="*/ 0 h 593588"/>
                <a:gd name="connsiteX1" fmla="*/ 331115 w 1585609"/>
                <a:gd name="connsiteY1" fmla="*/ 232098 h 593588"/>
                <a:gd name="connsiteX2" fmla="*/ 571781 w 1585609"/>
                <a:gd name="connsiteY2" fmla="*/ 419615 h 593588"/>
                <a:gd name="connsiteX3" fmla="*/ 914400 w 1585609"/>
                <a:gd name="connsiteY3" fmla="*/ 593387 h 593588"/>
                <a:gd name="connsiteX4" fmla="*/ 1301177 w 1585609"/>
                <a:gd name="connsiteY4" fmla="*/ 385065 h 593588"/>
                <a:gd name="connsiteX5" fmla="*/ 1585609 w 1585609"/>
                <a:gd name="connsiteY5" fmla="*/ 0 h 593588"/>
                <a:gd name="connsiteX6" fmla="*/ 1585609 w 1585609"/>
                <a:gd name="connsiteY6" fmla="*/ 0 h 593588"/>
                <a:gd name="connsiteX7" fmla="*/ 1585609 w 1585609"/>
                <a:gd name="connsiteY7" fmla="*/ 0 h 593588"/>
                <a:gd name="connsiteX8" fmla="*/ 58366 w 1585609"/>
                <a:gd name="connsiteY8" fmla="*/ 0 h 593588"/>
                <a:gd name="connsiteX0" fmla="*/ 0 w 1585609"/>
                <a:gd name="connsiteY0" fmla="*/ 0 h 683868"/>
                <a:gd name="connsiteX1" fmla="*/ 331115 w 1585609"/>
                <a:gd name="connsiteY1" fmla="*/ 232098 h 683868"/>
                <a:gd name="connsiteX2" fmla="*/ 571781 w 1585609"/>
                <a:gd name="connsiteY2" fmla="*/ 419615 h 683868"/>
                <a:gd name="connsiteX3" fmla="*/ 928311 w 1585609"/>
                <a:gd name="connsiteY3" fmla="*/ 683743 h 683868"/>
                <a:gd name="connsiteX4" fmla="*/ 1301177 w 1585609"/>
                <a:gd name="connsiteY4" fmla="*/ 385065 h 683868"/>
                <a:gd name="connsiteX5" fmla="*/ 1585609 w 1585609"/>
                <a:gd name="connsiteY5" fmla="*/ 0 h 683868"/>
                <a:gd name="connsiteX6" fmla="*/ 1585609 w 1585609"/>
                <a:gd name="connsiteY6" fmla="*/ 0 h 683868"/>
                <a:gd name="connsiteX7" fmla="*/ 1585609 w 1585609"/>
                <a:gd name="connsiteY7" fmla="*/ 0 h 683868"/>
                <a:gd name="connsiteX8" fmla="*/ 58366 w 1585609"/>
                <a:gd name="connsiteY8" fmla="*/ 0 h 683868"/>
                <a:gd name="connsiteX0" fmla="*/ 0 w 1585609"/>
                <a:gd name="connsiteY0" fmla="*/ 0 h 683743"/>
                <a:gd name="connsiteX1" fmla="*/ 331115 w 1585609"/>
                <a:gd name="connsiteY1" fmla="*/ 232098 h 683743"/>
                <a:gd name="connsiteX2" fmla="*/ 571781 w 1585609"/>
                <a:gd name="connsiteY2" fmla="*/ 419615 h 683743"/>
                <a:gd name="connsiteX3" fmla="*/ 928311 w 1585609"/>
                <a:gd name="connsiteY3" fmla="*/ 683743 h 683743"/>
                <a:gd name="connsiteX4" fmla="*/ 1322044 w 1585609"/>
                <a:gd name="connsiteY4" fmla="*/ 418949 h 683743"/>
                <a:gd name="connsiteX5" fmla="*/ 1585609 w 1585609"/>
                <a:gd name="connsiteY5" fmla="*/ 0 h 683743"/>
                <a:gd name="connsiteX6" fmla="*/ 1585609 w 1585609"/>
                <a:gd name="connsiteY6" fmla="*/ 0 h 683743"/>
                <a:gd name="connsiteX7" fmla="*/ 1585609 w 1585609"/>
                <a:gd name="connsiteY7" fmla="*/ 0 h 683743"/>
                <a:gd name="connsiteX8" fmla="*/ 58366 w 1585609"/>
                <a:gd name="connsiteY8" fmla="*/ 0 h 683743"/>
                <a:gd name="connsiteX0" fmla="*/ 0 w 1585609"/>
                <a:gd name="connsiteY0" fmla="*/ 0 h 684021"/>
                <a:gd name="connsiteX1" fmla="*/ 331115 w 1585609"/>
                <a:gd name="connsiteY1" fmla="*/ 232098 h 684021"/>
                <a:gd name="connsiteX2" fmla="*/ 571781 w 1585609"/>
                <a:gd name="connsiteY2" fmla="*/ 464793 h 684021"/>
                <a:gd name="connsiteX3" fmla="*/ 928311 w 1585609"/>
                <a:gd name="connsiteY3" fmla="*/ 683743 h 684021"/>
                <a:gd name="connsiteX4" fmla="*/ 1322044 w 1585609"/>
                <a:gd name="connsiteY4" fmla="*/ 418949 h 684021"/>
                <a:gd name="connsiteX5" fmla="*/ 1585609 w 1585609"/>
                <a:gd name="connsiteY5" fmla="*/ 0 h 684021"/>
                <a:gd name="connsiteX6" fmla="*/ 1585609 w 1585609"/>
                <a:gd name="connsiteY6" fmla="*/ 0 h 684021"/>
                <a:gd name="connsiteX7" fmla="*/ 1585609 w 1585609"/>
                <a:gd name="connsiteY7" fmla="*/ 0 h 684021"/>
                <a:gd name="connsiteX8" fmla="*/ 58366 w 1585609"/>
                <a:gd name="connsiteY8" fmla="*/ 0 h 684021"/>
                <a:gd name="connsiteX0" fmla="*/ 0 w 1585609"/>
                <a:gd name="connsiteY0" fmla="*/ 0 h 684012"/>
                <a:gd name="connsiteX1" fmla="*/ 331115 w 1585609"/>
                <a:gd name="connsiteY1" fmla="*/ 265982 h 684012"/>
                <a:gd name="connsiteX2" fmla="*/ 571781 w 1585609"/>
                <a:gd name="connsiteY2" fmla="*/ 464793 h 684012"/>
                <a:gd name="connsiteX3" fmla="*/ 928311 w 1585609"/>
                <a:gd name="connsiteY3" fmla="*/ 683743 h 684012"/>
                <a:gd name="connsiteX4" fmla="*/ 1322044 w 1585609"/>
                <a:gd name="connsiteY4" fmla="*/ 418949 h 684012"/>
                <a:gd name="connsiteX5" fmla="*/ 1585609 w 1585609"/>
                <a:gd name="connsiteY5" fmla="*/ 0 h 684012"/>
                <a:gd name="connsiteX6" fmla="*/ 1585609 w 1585609"/>
                <a:gd name="connsiteY6" fmla="*/ 0 h 684012"/>
                <a:gd name="connsiteX7" fmla="*/ 1585609 w 1585609"/>
                <a:gd name="connsiteY7" fmla="*/ 0 h 684012"/>
                <a:gd name="connsiteX8" fmla="*/ 58366 w 1585609"/>
                <a:gd name="connsiteY8" fmla="*/ 0 h 68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609" h="684012">
                  <a:moveTo>
                    <a:pt x="0" y="0"/>
                  </a:moveTo>
                  <a:cubicBezTo>
                    <a:pt x="130513" y="59177"/>
                    <a:pt x="235818" y="188517"/>
                    <a:pt x="331115" y="265982"/>
                  </a:cubicBezTo>
                  <a:cubicBezTo>
                    <a:pt x="426412" y="343447"/>
                    <a:pt x="472248" y="395166"/>
                    <a:pt x="571781" y="464793"/>
                  </a:cubicBezTo>
                  <a:cubicBezTo>
                    <a:pt x="671314" y="534420"/>
                    <a:pt x="803267" y="691384"/>
                    <a:pt x="928311" y="683743"/>
                  </a:cubicBezTo>
                  <a:cubicBezTo>
                    <a:pt x="1053355" y="676102"/>
                    <a:pt x="1212494" y="532906"/>
                    <a:pt x="1322044" y="418949"/>
                  </a:cubicBezTo>
                  <a:cubicBezTo>
                    <a:pt x="1431594" y="304992"/>
                    <a:pt x="1585609" y="0"/>
                    <a:pt x="1585609" y="0"/>
                  </a:cubicBezTo>
                  <a:lnTo>
                    <a:pt x="1585609" y="0"/>
                  </a:lnTo>
                  <a:lnTo>
                    <a:pt x="1585609" y="0"/>
                  </a:lnTo>
                  <a:lnTo>
                    <a:pt x="58366" y="0"/>
                  </a:lnTo>
                </a:path>
              </a:pathLst>
            </a:custGeom>
            <a:solidFill>
              <a:srgbClr val="0070C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cxnSp>
          <p:nvCxnSpPr>
            <p:cNvPr id="4" name="Connecteur droit avec flèche 3"/>
            <p:cNvCxnSpPr/>
            <p:nvPr/>
          </p:nvCxnSpPr>
          <p:spPr bwMode="auto">
            <a:xfrm>
              <a:off x="4090900" y="4167868"/>
              <a:ext cx="0" cy="324000"/>
            </a:xfrm>
            <a:prstGeom prst="straightConnector1">
              <a:avLst/>
            </a:prstGeom>
            <a:noFill/>
            <a:ln w="50800" cap="flat" cmpd="sng" algn="ctr">
              <a:solidFill>
                <a:srgbClr val="764272"/>
              </a:solidFill>
              <a:prstDash val="solid"/>
              <a:round/>
              <a:headEnd type="none" w="med" len="med"/>
              <a:tailEnd type="arrow"/>
            </a:ln>
            <a:effectLst/>
          </p:spPr>
        </p:cxnSp>
        <p:cxnSp>
          <p:nvCxnSpPr>
            <p:cNvPr id="24" name="Connecteur droit avec flèche 23"/>
            <p:cNvCxnSpPr/>
            <p:nvPr/>
          </p:nvCxnSpPr>
          <p:spPr bwMode="auto">
            <a:xfrm>
              <a:off x="4956224" y="4149080"/>
              <a:ext cx="0" cy="324000"/>
            </a:xfrm>
            <a:prstGeom prst="straightConnector1">
              <a:avLst/>
            </a:prstGeom>
            <a:noFill/>
            <a:ln w="50800" cap="flat" cmpd="sng" algn="ctr">
              <a:solidFill>
                <a:srgbClr val="764272"/>
              </a:solidFill>
              <a:prstDash val="solid"/>
              <a:round/>
              <a:headEnd type="none" w="med" len="med"/>
              <a:tailEnd type="arrow"/>
            </a:ln>
            <a:effectLst/>
          </p:spPr>
        </p:cxnSp>
      </p:grpSp>
      <p:cxnSp>
        <p:nvCxnSpPr>
          <p:cNvPr id="34" name="Connecteur droit 33"/>
          <p:cNvCxnSpPr/>
          <p:nvPr/>
        </p:nvCxnSpPr>
        <p:spPr bwMode="auto">
          <a:xfrm flipV="1">
            <a:off x="7383767" y="4024139"/>
            <a:ext cx="197851" cy="231866"/>
          </a:xfrm>
          <a:prstGeom prst="line">
            <a:avLst/>
          </a:prstGeom>
          <a:noFill/>
          <a:ln w="9525" cap="flat" cmpd="sng" algn="ctr">
            <a:noFill/>
            <a:prstDash val="solid"/>
            <a:round/>
            <a:headEnd type="none" w="med" len="med"/>
            <a:tailEnd type="none" w="med" len="med"/>
          </a:ln>
          <a:effectLst/>
        </p:spPr>
      </p:cxnSp>
      <p:grpSp>
        <p:nvGrpSpPr>
          <p:cNvPr id="82" name="Groupe 81"/>
          <p:cNvGrpSpPr/>
          <p:nvPr/>
        </p:nvGrpSpPr>
        <p:grpSpPr>
          <a:xfrm>
            <a:off x="2922562" y="3340407"/>
            <a:ext cx="2742009" cy="1557843"/>
            <a:chOff x="2922562" y="3340407"/>
            <a:chExt cx="2742009" cy="1546077"/>
          </a:xfrm>
        </p:grpSpPr>
        <p:sp>
          <p:nvSpPr>
            <p:cNvPr id="33" name="Freeform 26"/>
            <p:cNvSpPr/>
            <p:nvPr/>
          </p:nvSpPr>
          <p:spPr bwMode="auto">
            <a:xfrm>
              <a:off x="2922562" y="3340407"/>
              <a:ext cx="2742009" cy="915598"/>
            </a:xfrm>
            <a:custGeom>
              <a:avLst/>
              <a:gdLst>
                <a:gd name="connsiteX0" fmla="*/ 0 w 1585609"/>
                <a:gd name="connsiteY0" fmla="*/ 0 h 595428"/>
                <a:gd name="connsiteX1" fmla="*/ 359924 w 1585609"/>
                <a:gd name="connsiteY1" fmla="*/ 184826 h 595428"/>
                <a:gd name="connsiteX2" fmla="*/ 593388 w 1585609"/>
                <a:gd name="connsiteY2" fmla="*/ 398834 h 595428"/>
                <a:gd name="connsiteX3" fmla="*/ 914400 w 1585609"/>
                <a:gd name="connsiteY3" fmla="*/ 593387 h 595428"/>
                <a:gd name="connsiteX4" fmla="*/ 1429966 w 1585609"/>
                <a:gd name="connsiteY4" fmla="*/ 272375 h 595428"/>
                <a:gd name="connsiteX5" fmla="*/ 1585609 w 1585609"/>
                <a:gd name="connsiteY5" fmla="*/ 0 h 595428"/>
                <a:gd name="connsiteX6" fmla="*/ 1585609 w 1585609"/>
                <a:gd name="connsiteY6" fmla="*/ 0 h 595428"/>
                <a:gd name="connsiteX7" fmla="*/ 1585609 w 1585609"/>
                <a:gd name="connsiteY7" fmla="*/ 0 h 595428"/>
                <a:gd name="connsiteX8" fmla="*/ 58366 w 1585609"/>
                <a:gd name="connsiteY8" fmla="*/ 0 h 595428"/>
                <a:gd name="connsiteX0" fmla="*/ 0 w 1585609"/>
                <a:gd name="connsiteY0" fmla="*/ 0 h 593417"/>
                <a:gd name="connsiteX1" fmla="*/ 359924 w 1585609"/>
                <a:gd name="connsiteY1" fmla="*/ 184826 h 593417"/>
                <a:gd name="connsiteX2" fmla="*/ 593388 w 1585609"/>
                <a:gd name="connsiteY2" fmla="*/ 398834 h 593417"/>
                <a:gd name="connsiteX3" fmla="*/ 914400 w 1585609"/>
                <a:gd name="connsiteY3" fmla="*/ 593387 h 593417"/>
                <a:gd name="connsiteX4" fmla="*/ 1301177 w 1585609"/>
                <a:gd name="connsiteY4" fmla="*/ 385065 h 593417"/>
                <a:gd name="connsiteX5" fmla="*/ 1585609 w 1585609"/>
                <a:gd name="connsiteY5" fmla="*/ 0 h 593417"/>
                <a:gd name="connsiteX6" fmla="*/ 1585609 w 1585609"/>
                <a:gd name="connsiteY6" fmla="*/ 0 h 593417"/>
                <a:gd name="connsiteX7" fmla="*/ 1585609 w 1585609"/>
                <a:gd name="connsiteY7" fmla="*/ 0 h 593417"/>
                <a:gd name="connsiteX8" fmla="*/ 58366 w 1585609"/>
                <a:gd name="connsiteY8" fmla="*/ 0 h 593417"/>
                <a:gd name="connsiteX0" fmla="*/ 0 w 1585609"/>
                <a:gd name="connsiteY0" fmla="*/ 0 h 593416"/>
                <a:gd name="connsiteX1" fmla="*/ 359924 w 1585609"/>
                <a:gd name="connsiteY1" fmla="*/ 200925 h 593416"/>
                <a:gd name="connsiteX2" fmla="*/ 593388 w 1585609"/>
                <a:gd name="connsiteY2" fmla="*/ 398834 h 593416"/>
                <a:gd name="connsiteX3" fmla="*/ 914400 w 1585609"/>
                <a:gd name="connsiteY3" fmla="*/ 593387 h 593416"/>
                <a:gd name="connsiteX4" fmla="*/ 1301177 w 1585609"/>
                <a:gd name="connsiteY4" fmla="*/ 385065 h 593416"/>
                <a:gd name="connsiteX5" fmla="*/ 1585609 w 1585609"/>
                <a:gd name="connsiteY5" fmla="*/ 0 h 593416"/>
                <a:gd name="connsiteX6" fmla="*/ 1585609 w 1585609"/>
                <a:gd name="connsiteY6" fmla="*/ 0 h 593416"/>
                <a:gd name="connsiteX7" fmla="*/ 1585609 w 1585609"/>
                <a:gd name="connsiteY7" fmla="*/ 0 h 593416"/>
                <a:gd name="connsiteX8" fmla="*/ 58366 w 1585609"/>
                <a:gd name="connsiteY8" fmla="*/ 0 h 593416"/>
                <a:gd name="connsiteX0" fmla="*/ 0 w 1585609"/>
                <a:gd name="connsiteY0" fmla="*/ 0 h 593944"/>
                <a:gd name="connsiteX1" fmla="*/ 359924 w 1585609"/>
                <a:gd name="connsiteY1" fmla="*/ 200925 h 593944"/>
                <a:gd name="connsiteX2" fmla="*/ 578184 w 1585609"/>
                <a:gd name="connsiteY2" fmla="*/ 438206 h 593944"/>
                <a:gd name="connsiteX3" fmla="*/ 914400 w 1585609"/>
                <a:gd name="connsiteY3" fmla="*/ 593387 h 593944"/>
                <a:gd name="connsiteX4" fmla="*/ 1301177 w 1585609"/>
                <a:gd name="connsiteY4" fmla="*/ 385065 h 593944"/>
                <a:gd name="connsiteX5" fmla="*/ 1585609 w 1585609"/>
                <a:gd name="connsiteY5" fmla="*/ 0 h 593944"/>
                <a:gd name="connsiteX6" fmla="*/ 1585609 w 1585609"/>
                <a:gd name="connsiteY6" fmla="*/ 0 h 593944"/>
                <a:gd name="connsiteX7" fmla="*/ 1585609 w 1585609"/>
                <a:gd name="connsiteY7" fmla="*/ 0 h 593944"/>
                <a:gd name="connsiteX8" fmla="*/ 58366 w 1585609"/>
                <a:gd name="connsiteY8" fmla="*/ 0 h 593944"/>
                <a:gd name="connsiteX0" fmla="*/ 0 w 1585609"/>
                <a:gd name="connsiteY0" fmla="*/ 0 h 593902"/>
                <a:gd name="connsiteX1" fmla="*/ 359924 w 1585609"/>
                <a:gd name="connsiteY1" fmla="*/ 200925 h 593902"/>
                <a:gd name="connsiteX2" fmla="*/ 347393 w 1585609"/>
                <a:gd name="connsiteY2" fmla="*/ 254236 h 593902"/>
                <a:gd name="connsiteX3" fmla="*/ 578184 w 1585609"/>
                <a:gd name="connsiteY3" fmla="*/ 438206 h 593902"/>
                <a:gd name="connsiteX4" fmla="*/ 914400 w 1585609"/>
                <a:gd name="connsiteY4" fmla="*/ 593387 h 593902"/>
                <a:gd name="connsiteX5" fmla="*/ 1301177 w 1585609"/>
                <a:gd name="connsiteY5" fmla="*/ 385065 h 593902"/>
                <a:gd name="connsiteX6" fmla="*/ 1585609 w 1585609"/>
                <a:gd name="connsiteY6" fmla="*/ 0 h 593902"/>
                <a:gd name="connsiteX7" fmla="*/ 1585609 w 1585609"/>
                <a:gd name="connsiteY7" fmla="*/ 0 h 593902"/>
                <a:gd name="connsiteX8" fmla="*/ 1585609 w 1585609"/>
                <a:gd name="connsiteY8" fmla="*/ 0 h 593902"/>
                <a:gd name="connsiteX9" fmla="*/ 58366 w 1585609"/>
                <a:gd name="connsiteY9" fmla="*/ 0 h 593902"/>
                <a:gd name="connsiteX0" fmla="*/ 70865 w 1656474"/>
                <a:gd name="connsiteY0" fmla="*/ 137803 h 731705"/>
                <a:gd name="connsiteX1" fmla="*/ 430789 w 1656474"/>
                <a:gd name="connsiteY1" fmla="*/ 338728 h 731705"/>
                <a:gd name="connsiteX2" fmla="*/ 418258 w 1656474"/>
                <a:gd name="connsiteY2" fmla="*/ 392039 h 731705"/>
                <a:gd name="connsiteX3" fmla="*/ 649049 w 1656474"/>
                <a:gd name="connsiteY3" fmla="*/ 576009 h 731705"/>
                <a:gd name="connsiteX4" fmla="*/ 985265 w 1656474"/>
                <a:gd name="connsiteY4" fmla="*/ 731190 h 731705"/>
                <a:gd name="connsiteX5" fmla="*/ 1372042 w 1656474"/>
                <a:gd name="connsiteY5" fmla="*/ 522868 h 731705"/>
                <a:gd name="connsiteX6" fmla="*/ 1656474 w 1656474"/>
                <a:gd name="connsiteY6" fmla="*/ 137803 h 731705"/>
                <a:gd name="connsiteX7" fmla="*/ 1656474 w 1656474"/>
                <a:gd name="connsiteY7" fmla="*/ 137803 h 731705"/>
                <a:gd name="connsiteX8" fmla="*/ 1656474 w 1656474"/>
                <a:gd name="connsiteY8" fmla="*/ 137803 h 731705"/>
                <a:gd name="connsiteX9" fmla="*/ 0 w 1656474"/>
                <a:gd name="connsiteY9" fmla="*/ 0 h 731705"/>
                <a:gd name="connsiteX0" fmla="*/ 70865 w 1656474"/>
                <a:gd name="connsiteY0" fmla="*/ 137803 h 731705"/>
                <a:gd name="connsiteX1" fmla="*/ 430789 w 1656474"/>
                <a:gd name="connsiteY1" fmla="*/ 338728 h 731705"/>
                <a:gd name="connsiteX2" fmla="*/ 418258 w 1656474"/>
                <a:gd name="connsiteY2" fmla="*/ 392039 h 731705"/>
                <a:gd name="connsiteX3" fmla="*/ 649049 w 1656474"/>
                <a:gd name="connsiteY3" fmla="*/ 576009 h 731705"/>
                <a:gd name="connsiteX4" fmla="*/ 985265 w 1656474"/>
                <a:gd name="connsiteY4" fmla="*/ 731190 h 731705"/>
                <a:gd name="connsiteX5" fmla="*/ 1372042 w 1656474"/>
                <a:gd name="connsiteY5" fmla="*/ 522868 h 731705"/>
                <a:gd name="connsiteX6" fmla="*/ 1656474 w 1656474"/>
                <a:gd name="connsiteY6" fmla="*/ 137803 h 731705"/>
                <a:gd name="connsiteX7" fmla="*/ 1656474 w 1656474"/>
                <a:gd name="connsiteY7" fmla="*/ 137803 h 731705"/>
                <a:gd name="connsiteX8" fmla="*/ 1618465 w 1656474"/>
                <a:gd name="connsiteY8" fmla="*/ 19686 h 731705"/>
                <a:gd name="connsiteX9" fmla="*/ 0 w 1656474"/>
                <a:gd name="connsiteY9" fmla="*/ 0 h 731705"/>
                <a:gd name="connsiteX0" fmla="*/ 70865 w 1656474"/>
                <a:gd name="connsiteY0" fmla="*/ 137803 h 731705"/>
                <a:gd name="connsiteX1" fmla="*/ 438391 w 1656474"/>
                <a:gd name="connsiteY1" fmla="*/ 407629 h 731705"/>
                <a:gd name="connsiteX2" fmla="*/ 418258 w 1656474"/>
                <a:gd name="connsiteY2" fmla="*/ 392039 h 731705"/>
                <a:gd name="connsiteX3" fmla="*/ 649049 w 1656474"/>
                <a:gd name="connsiteY3" fmla="*/ 576009 h 731705"/>
                <a:gd name="connsiteX4" fmla="*/ 985265 w 1656474"/>
                <a:gd name="connsiteY4" fmla="*/ 731190 h 731705"/>
                <a:gd name="connsiteX5" fmla="*/ 1372042 w 1656474"/>
                <a:gd name="connsiteY5" fmla="*/ 522868 h 731705"/>
                <a:gd name="connsiteX6" fmla="*/ 1656474 w 1656474"/>
                <a:gd name="connsiteY6" fmla="*/ 137803 h 731705"/>
                <a:gd name="connsiteX7" fmla="*/ 1656474 w 1656474"/>
                <a:gd name="connsiteY7" fmla="*/ 137803 h 731705"/>
                <a:gd name="connsiteX8" fmla="*/ 1618465 w 1656474"/>
                <a:gd name="connsiteY8" fmla="*/ 19686 h 731705"/>
                <a:gd name="connsiteX9" fmla="*/ 0 w 1656474"/>
                <a:gd name="connsiteY9" fmla="*/ 0 h 731705"/>
                <a:gd name="connsiteX0" fmla="*/ 70865 w 1656474"/>
                <a:gd name="connsiteY0" fmla="*/ 137803 h 731705"/>
                <a:gd name="connsiteX1" fmla="*/ 438391 w 1656474"/>
                <a:gd name="connsiteY1" fmla="*/ 407629 h 731705"/>
                <a:gd name="connsiteX2" fmla="*/ 418258 w 1656474"/>
                <a:gd name="connsiteY2" fmla="*/ 392039 h 731705"/>
                <a:gd name="connsiteX3" fmla="*/ 649049 w 1656474"/>
                <a:gd name="connsiteY3" fmla="*/ 576009 h 731705"/>
                <a:gd name="connsiteX4" fmla="*/ 985265 w 1656474"/>
                <a:gd name="connsiteY4" fmla="*/ 731190 h 731705"/>
                <a:gd name="connsiteX5" fmla="*/ 1372042 w 1656474"/>
                <a:gd name="connsiteY5" fmla="*/ 522868 h 731705"/>
                <a:gd name="connsiteX6" fmla="*/ 1656474 w 1656474"/>
                <a:gd name="connsiteY6" fmla="*/ 137803 h 731705"/>
                <a:gd name="connsiteX7" fmla="*/ 1610863 w 1656474"/>
                <a:gd name="connsiteY7" fmla="*/ 78745 h 731705"/>
                <a:gd name="connsiteX8" fmla="*/ 1618465 w 1656474"/>
                <a:gd name="connsiteY8" fmla="*/ 19686 h 731705"/>
                <a:gd name="connsiteX9" fmla="*/ 0 w 1656474"/>
                <a:gd name="connsiteY9" fmla="*/ 0 h 731705"/>
                <a:gd name="connsiteX0" fmla="*/ 70865 w 1618465"/>
                <a:gd name="connsiteY0" fmla="*/ 137803 h 731705"/>
                <a:gd name="connsiteX1" fmla="*/ 438391 w 1618465"/>
                <a:gd name="connsiteY1" fmla="*/ 407629 h 731705"/>
                <a:gd name="connsiteX2" fmla="*/ 418258 w 1618465"/>
                <a:gd name="connsiteY2" fmla="*/ 392039 h 731705"/>
                <a:gd name="connsiteX3" fmla="*/ 649049 w 1618465"/>
                <a:gd name="connsiteY3" fmla="*/ 576009 h 731705"/>
                <a:gd name="connsiteX4" fmla="*/ 985265 w 1618465"/>
                <a:gd name="connsiteY4" fmla="*/ 731190 h 731705"/>
                <a:gd name="connsiteX5" fmla="*/ 1372042 w 1618465"/>
                <a:gd name="connsiteY5" fmla="*/ 522868 h 731705"/>
                <a:gd name="connsiteX6" fmla="*/ 1618465 w 1618465"/>
                <a:gd name="connsiteY6" fmla="*/ 118117 h 731705"/>
                <a:gd name="connsiteX7" fmla="*/ 1610863 w 1618465"/>
                <a:gd name="connsiteY7" fmla="*/ 78745 h 731705"/>
                <a:gd name="connsiteX8" fmla="*/ 1618465 w 1618465"/>
                <a:gd name="connsiteY8" fmla="*/ 19686 h 731705"/>
                <a:gd name="connsiteX9" fmla="*/ 0 w 1618465"/>
                <a:gd name="connsiteY9" fmla="*/ 0 h 731705"/>
                <a:gd name="connsiteX0" fmla="*/ 70865 w 1618465"/>
                <a:gd name="connsiteY0" fmla="*/ 137803 h 731705"/>
                <a:gd name="connsiteX1" fmla="*/ 438391 w 1618465"/>
                <a:gd name="connsiteY1" fmla="*/ 407629 h 731705"/>
                <a:gd name="connsiteX2" fmla="*/ 418258 w 1618465"/>
                <a:gd name="connsiteY2" fmla="*/ 392039 h 731705"/>
                <a:gd name="connsiteX3" fmla="*/ 649049 w 1618465"/>
                <a:gd name="connsiteY3" fmla="*/ 576009 h 731705"/>
                <a:gd name="connsiteX4" fmla="*/ 985265 w 1618465"/>
                <a:gd name="connsiteY4" fmla="*/ 731190 h 731705"/>
                <a:gd name="connsiteX5" fmla="*/ 1341635 w 1618465"/>
                <a:gd name="connsiteY5" fmla="*/ 522868 h 731705"/>
                <a:gd name="connsiteX6" fmla="*/ 1618465 w 1618465"/>
                <a:gd name="connsiteY6" fmla="*/ 118117 h 731705"/>
                <a:gd name="connsiteX7" fmla="*/ 1610863 w 1618465"/>
                <a:gd name="connsiteY7" fmla="*/ 78745 h 731705"/>
                <a:gd name="connsiteX8" fmla="*/ 1618465 w 1618465"/>
                <a:gd name="connsiteY8" fmla="*/ 19686 h 731705"/>
                <a:gd name="connsiteX9" fmla="*/ 0 w 1618465"/>
                <a:gd name="connsiteY9" fmla="*/ 0 h 731705"/>
                <a:gd name="connsiteX0" fmla="*/ 70865 w 1664076"/>
                <a:gd name="connsiteY0" fmla="*/ 137803 h 731705"/>
                <a:gd name="connsiteX1" fmla="*/ 438391 w 1664076"/>
                <a:gd name="connsiteY1" fmla="*/ 407629 h 731705"/>
                <a:gd name="connsiteX2" fmla="*/ 418258 w 1664076"/>
                <a:gd name="connsiteY2" fmla="*/ 392039 h 731705"/>
                <a:gd name="connsiteX3" fmla="*/ 649049 w 1664076"/>
                <a:gd name="connsiteY3" fmla="*/ 576009 h 731705"/>
                <a:gd name="connsiteX4" fmla="*/ 985265 w 1664076"/>
                <a:gd name="connsiteY4" fmla="*/ 731190 h 731705"/>
                <a:gd name="connsiteX5" fmla="*/ 1341635 w 1664076"/>
                <a:gd name="connsiteY5" fmla="*/ 522868 h 731705"/>
                <a:gd name="connsiteX6" fmla="*/ 1618465 w 1664076"/>
                <a:gd name="connsiteY6" fmla="*/ 118117 h 731705"/>
                <a:gd name="connsiteX7" fmla="*/ 1610863 w 1664076"/>
                <a:gd name="connsiteY7" fmla="*/ 78745 h 731705"/>
                <a:gd name="connsiteX8" fmla="*/ 1664076 w 1664076"/>
                <a:gd name="connsiteY8" fmla="*/ 9843 h 731705"/>
                <a:gd name="connsiteX9" fmla="*/ 0 w 1664076"/>
                <a:gd name="connsiteY9" fmla="*/ 0 h 731705"/>
                <a:gd name="connsiteX0" fmla="*/ 101272 w 1664076"/>
                <a:gd name="connsiteY0" fmla="*/ 127960 h 731705"/>
                <a:gd name="connsiteX1" fmla="*/ 438391 w 1664076"/>
                <a:gd name="connsiteY1" fmla="*/ 407629 h 731705"/>
                <a:gd name="connsiteX2" fmla="*/ 418258 w 1664076"/>
                <a:gd name="connsiteY2" fmla="*/ 392039 h 731705"/>
                <a:gd name="connsiteX3" fmla="*/ 649049 w 1664076"/>
                <a:gd name="connsiteY3" fmla="*/ 576009 h 731705"/>
                <a:gd name="connsiteX4" fmla="*/ 985265 w 1664076"/>
                <a:gd name="connsiteY4" fmla="*/ 731190 h 731705"/>
                <a:gd name="connsiteX5" fmla="*/ 1341635 w 1664076"/>
                <a:gd name="connsiteY5" fmla="*/ 522868 h 731705"/>
                <a:gd name="connsiteX6" fmla="*/ 1618465 w 1664076"/>
                <a:gd name="connsiteY6" fmla="*/ 118117 h 731705"/>
                <a:gd name="connsiteX7" fmla="*/ 1610863 w 1664076"/>
                <a:gd name="connsiteY7" fmla="*/ 78745 h 731705"/>
                <a:gd name="connsiteX8" fmla="*/ 1664076 w 1664076"/>
                <a:gd name="connsiteY8" fmla="*/ 9843 h 731705"/>
                <a:gd name="connsiteX9" fmla="*/ 0 w 1664076"/>
                <a:gd name="connsiteY9" fmla="*/ 0 h 731705"/>
                <a:gd name="connsiteX0" fmla="*/ 101272 w 1664076"/>
                <a:gd name="connsiteY0" fmla="*/ 127960 h 731705"/>
                <a:gd name="connsiteX1" fmla="*/ 438391 w 1664076"/>
                <a:gd name="connsiteY1" fmla="*/ 407629 h 731705"/>
                <a:gd name="connsiteX2" fmla="*/ 418258 w 1664076"/>
                <a:gd name="connsiteY2" fmla="*/ 392039 h 731705"/>
                <a:gd name="connsiteX3" fmla="*/ 649049 w 1664076"/>
                <a:gd name="connsiteY3" fmla="*/ 576009 h 731705"/>
                <a:gd name="connsiteX4" fmla="*/ 985265 w 1664076"/>
                <a:gd name="connsiteY4" fmla="*/ 731190 h 731705"/>
                <a:gd name="connsiteX5" fmla="*/ 1341635 w 1664076"/>
                <a:gd name="connsiteY5" fmla="*/ 522868 h 731705"/>
                <a:gd name="connsiteX6" fmla="*/ 1580456 w 1664076"/>
                <a:gd name="connsiteY6" fmla="*/ 118117 h 731705"/>
                <a:gd name="connsiteX7" fmla="*/ 1610863 w 1664076"/>
                <a:gd name="connsiteY7" fmla="*/ 78745 h 731705"/>
                <a:gd name="connsiteX8" fmla="*/ 1664076 w 1664076"/>
                <a:gd name="connsiteY8" fmla="*/ 9843 h 731705"/>
                <a:gd name="connsiteX9" fmla="*/ 0 w 1664076"/>
                <a:gd name="connsiteY9" fmla="*/ 0 h 731705"/>
                <a:gd name="connsiteX0" fmla="*/ 106098 w 1664076"/>
                <a:gd name="connsiteY0" fmla="*/ 102967 h 731705"/>
                <a:gd name="connsiteX1" fmla="*/ 438391 w 1664076"/>
                <a:gd name="connsiteY1" fmla="*/ 407629 h 731705"/>
                <a:gd name="connsiteX2" fmla="*/ 418258 w 1664076"/>
                <a:gd name="connsiteY2" fmla="*/ 392039 h 731705"/>
                <a:gd name="connsiteX3" fmla="*/ 649049 w 1664076"/>
                <a:gd name="connsiteY3" fmla="*/ 576009 h 731705"/>
                <a:gd name="connsiteX4" fmla="*/ 985265 w 1664076"/>
                <a:gd name="connsiteY4" fmla="*/ 731190 h 731705"/>
                <a:gd name="connsiteX5" fmla="*/ 1341635 w 1664076"/>
                <a:gd name="connsiteY5" fmla="*/ 522868 h 731705"/>
                <a:gd name="connsiteX6" fmla="*/ 1580456 w 1664076"/>
                <a:gd name="connsiteY6" fmla="*/ 118117 h 731705"/>
                <a:gd name="connsiteX7" fmla="*/ 1610863 w 1664076"/>
                <a:gd name="connsiteY7" fmla="*/ 78745 h 731705"/>
                <a:gd name="connsiteX8" fmla="*/ 1664076 w 1664076"/>
                <a:gd name="connsiteY8" fmla="*/ 9843 h 731705"/>
                <a:gd name="connsiteX9" fmla="*/ 0 w 1664076"/>
                <a:gd name="connsiteY9" fmla="*/ 0 h 731705"/>
                <a:gd name="connsiteX0" fmla="*/ 106098 w 1664076"/>
                <a:gd name="connsiteY0" fmla="*/ 102967 h 731705"/>
                <a:gd name="connsiteX1" fmla="*/ 235853 w 1664076"/>
                <a:gd name="connsiteY1" fmla="*/ 211370 h 731705"/>
                <a:gd name="connsiteX2" fmla="*/ 438391 w 1664076"/>
                <a:gd name="connsiteY2" fmla="*/ 407629 h 731705"/>
                <a:gd name="connsiteX3" fmla="*/ 418258 w 1664076"/>
                <a:gd name="connsiteY3" fmla="*/ 392039 h 731705"/>
                <a:gd name="connsiteX4" fmla="*/ 649049 w 1664076"/>
                <a:gd name="connsiteY4" fmla="*/ 576009 h 731705"/>
                <a:gd name="connsiteX5" fmla="*/ 985265 w 1664076"/>
                <a:gd name="connsiteY5" fmla="*/ 731190 h 731705"/>
                <a:gd name="connsiteX6" fmla="*/ 1341635 w 1664076"/>
                <a:gd name="connsiteY6" fmla="*/ 522868 h 731705"/>
                <a:gd name="connsiteX7" fmla="*/ 1580456 w 1664076"/>
                <a:gd name="connsiteY7" fmla="*/ 118117 h 731705"/>
                <a:gd name="connsiteX8" fmla="*/ 1610863 w 1664076"/>
                <a:gd name="connsiteY8" fmla="*/ 78745 h 731705"/>
                <a:gd name="connsiteX9" fmla="*/ 1664076 w 1664076"/>
                <a:gd name="connsiteY9" fmla="*/ 9843 h 731705"/>
                <a:gd name="connsiteX10" fmla="*/ 0 w 1664076"/>
                <a:gd name="connsiteY10" fmla="*/ 0 h 731705"/>
                <a:gd name="connsiteX0" fmla="*/ 106098 w 1664076"/>
                <a:gd name="connsiteY0" fmla="*/ 102967 h 731576"/>
                <a:gd name="connsiteX1" fmla="*/ 235853 w 1664076"/>
                <a:gd name="connsiteY1" fmla="*/ 211370 h 731576"/>
                <a:gd name="connsiteX2" fmla="*/ 438391 w 1664076"/>
                <a:gd name="connsiteY2" fmla="*/ 407629 h 731576"/>
                <a:gd name="connsiteX3" fmla="*/ 418258 w 1664076"/>
                <a:gd name="connsiteY3" fmla="*/ 392039 h 731576"/>
                <a:gd name="connsiteX4" fmla="*/ 668351 w 1664076"/>
                <a:gd name="connsiteY4" fmla="*/ 569761 h 731576"/>
                <a:gd name="connsiteX5" fmla="*/ 985265 w 1664076"/>
                <a:gd name="connsiteY5" fmla="*/ 731190 h 731576"/>
                <a:gd name="connsiteX6" fmla="*/ 1341635 w 1664076"/>
                <a:gd name="connsiteY6" fmla="*/ 522868 h 731576"/>
                <a:gd name="connsiteX7" fmla="*/ 1580456 w 1664076"/>
                <a:gd name="connsiteY7" fmla="*/ 118117 h 731576"/>
                <a:gd name="connsiteX8" fmla="*/ 1610863 w 1664076"/>
                <a:gd name="connsiteY8" fmla="*/ 78745 h 731576"/>
                <a:gd name="connsiteX9" fmla="*/ 1664076 w 1664076"/>
                <a:gd name="connsiteY9" fmla="*/ 9843 h 731576"/>
                <a:gd name="connsiteX10" fmla="*/ 0 w 1664076"/>
                <a:gd name="connsiteY10" fmla="*/ 0 h 731576"/>
                <a:gd name="connsiteX0" fmla="*/ 106098 w 1664076"/>
                <a:gd name="connsiteY0" fmla="*/ 102967 h 731576"/>
                <a:gd name="connsiteX1" fmla="*/ 235853 w 1664076"/>
                <a:gd name="connsiteY1" fmla="*/ 211370 h 731576"/>
                <a:gd name="connsiteX2" fmla="*/ 438391 w 1664076"/>
                <a:gd name="connsiteY2" fmla="*/ 407629 h 731576"/>
                <a:gd name="connsiteX3" fmla="*/ 418258 w 1664076"/>
                <a:gd name="connsiteY3" fmla="*/ 392039 h 731576"/>
                <a:gd name="connsiteX4" fmla="*/ 668351 w 1664076"/>
                <a:gd name="connsiteY4" fmla="*/ 569761 h 731576"/>
                <a:gd name="connsiteX5" fmla="*/ 985265 w 1664076"/>
                <a:gd name="connsiteY5" fmla="*/ 731190 h 731576"/>
                <a:gd name="connsiteX6" fmla="*/ 1327159 w 1664076"/>
                <a:gd name="connsiteY6" fmla="*/ 522868 h 731576"/>
                <a:gd name="connsiteX7" fmla="*/ 1580456 w 1664076"/>
                <a:gd name="connsiteY7" fmla="*/ 118117 h 731576"/>
                <a:gd name="connsiteX8" fmla="*/ 1610863 w 1664076"/>
                <a:gd name="connsiteY8" fmla="*/ 78745 h 731576"/>
                <a:gd name="connsiteX9" fmla="*/ 1664076 w 1664076"/>
                <a:gd name="connsiteY9" fmla="*/ 9843 h 731576"/>
                <a:gd name="connsiteX10" fmla="*/ 0 w 1664076"/>
                <a:gd name="connsiteY10" fmla="*/ 0 h 731576"/>
                <a:gd name="connsiteX0" fmla="*/ 106098 w 1664076"/>
                <a:gd name="connsiteY0" fmla="*/ 102967 h 731576"/>
                <a:gd name="connsiteX1" fmla="*/ 235853 w 1664076"/>
                <a:gd name="connsiteY1" fmla="*/ 211370 h 731576"/>
                <a:gd name="connsiteX2" fmla="*/ 438391 w 1664076"/>
                <a:gd name="connsiteY2" fmla="*/ 407629 h 731576"/>
                <a:gd name="connsiteX3" fmla="*/ 418258 w 1664076"/>
                <a:gd name="connsiteY3" fmla="*/ 392039 h 731576"/>
                <a:gd name="connsiteX4" fmla="*/ 668351 w 1664076"/>
                <a:gd name="connsiteY4" fmla="*/ 569761 h 731576"/>
                <a:gd name="connsiteX5" fmla="*/ 985265 w 1664076"/>
                <a:gd name="connsiteY5" fmla="*/ 731190 h 731576"/>
                <a:gd name="connsiteX6" fmla="*/ 1327159 w 1664076"/>
                <a:gd name="connsiteY6" fmla="*/ 522868 h 731576"/>
                <a:gd name="connsiteX7" fmla="*/ 1580456 w 1664076"/>
                <a:gd name="connsiteY7" fmla="*/ 118117 h 731576"/>
                <a:gd name="connsiteX8" fmla="*/ 1610863 w 1664076"/>
                <a:gd name="connsiteY8" fmla="*/ 78745 h 731576"/>
                <a:gd name="connsiteX9" fmla="*/ 1664076 w 1664076"/>
                <a:gd name="connsiteY9" fmla="*/ 9843 h 731576"/>
                <a:gd name="connsiteX10" fmla="*/ 0 w 1664076"/>
                <a:gd name="connsiteY10" fmla="*/ 0 h 731576"/>
                <a:gd name="connsiteX0" fmla="*/ 106098 w 1664076"/>
                <a:gd name="connsiteY0" fmla="*/ 102967 h 731913"/>
                <a:gd name="connsiteX1" fmla="*/ 235853 w 1664076"/>
                <a:gd name="connsiteY1" fmla="*/ 211370 h 731913"/>
                <a:gd name="connsiteX2" fmla="*/ 438391 w 1664076"/>
                <a:gd name="connsiteY2" fmla="*/ 407629 h 731913"/>
                <a:gd name="connsiteX3" fmla="*/ 418258 w 1664076"/>
                <a:gd name="connsiteY3" fmla="*/ 392039 h 731913"/>
                <a:gd name="connsiteX4" fmla="*/ 668351 w 1664076"/>
                <a:gd name="connsiteY4" fmla="*/ 569761 h 731913"/>
                <a:gd name="connsiteX5" fmla="*/ 985265 w 1664076"/>
                <a:gd name="connsiteY5" fmla="*/ 731190 h 731913"/>
                <a:gd name="connsiteX6" fmla="*/ 1317508 w 1664076"/>
                <a:gd name="connsiteY6" fmla="*/ 504124 h 731913"/>
                <a:gd name="connsiteX7" fmla="*/ 1580456 w 1664076"/>
                <a:gd name="connsiteY7" fmla="*/ 118117 h 731913"/>
                <a:gd name="connsiteX8" fmla="*/ 1610863 w 1664076"/>
                <a:gd name="connsiteY8" fmla="*/ 78745 h 731913"/>
                <a:gd name="connsiteX9" fmla="*/ 1664076 w 1664076"/>
                <a:gd name="connsiteY9" fmla="*/ 9843 h 731913"/>
                <a:gd name="connsiteX10" fmla="*/ 0 w 1664076"/>
                <a:gd name="connsiteY10" fmla="*/ 0 h 731913"/>
                <a:gd name="connsiteX0" fmla="*/ 106098 w 1664076"/>
                <a:gd name="connsiteY0" fmla="*/ 102967 h 719482"/>
                <a:gd name="connsiteX1" fmla="*/ 235853 w 1664076"/>
                <a:gd name="connsiteY1" fmla="*/ 211370 h 719482"/>
                <a:gd name="connsiteX2" fmla="*/ 438391 w 1664076"/>
                <a:gd name="connsiteY2" fmla="*/ 407629 h 719482"/>
                <a:gd name="connsiteX3" fmla="*/ 418258 w 1664076"/>
                <a:gd name="connsiteY3" fmla="*/ 392039 h 719482"/>
                <a:gd name="connsiteX4" fmla="*/ 668351 w 1664076"/>
                <a:gd name="connsiteY4" fmla="*/ 569761 h 719482"/>
                <a:gd name="connsiteX5" fmla="*/ 990091 w 1664076"/>
                <a:gd name="connsiteY5" fmla="*/ 718693 h 719482"/>
                <a:gd name="connsiteX6" fmla="*/ 1317508 w 1664076"/>
                <a:gd name="connsiteY6" fmla="*/ 504124 h 719482"/>
                <a:gd name="connsiteX7" fmla="*/ 1580456 w 1664076"/>
                <a:gd name="connsiteY7" fmla="*/ 118117 h 719482"/>
                <a:gd name="connsiteX8" fmla="*/ 1610863 w 1664076"/>
                <a:gd name="connsiteY8" fmla="*/ 78745 h 719482"/>
                <a:gd name="connsiteX9" fmla="*/ 1664076 w 1664076"/>
                <a:gd name="connsiteY9" fmla="*/ 9843 h 719482"/>
                <a:gd name="connsiteX10" fmla="*/ 0 w 1664076"/>
                <a:gd name="connsiteY10" fmla="*/ 0 h 719482"/>
                <a:gd name="connsiteX0" fmla="*/ 106098 w 1664076"/>
                <a:gd name="connsiteY0" fmla="*/ 102967 h 719482"/>
                <a:gd name="connsiteX1" fmla="*/ 235853 w 1664076"/>
                <a:gd name="connsiteY1" fmla="*/ 211370 h 719482"/>
                <a:gd name="connsiteX2" fmla="*/ 457693 w 1664076"/>
                <a:gd name="connsiteY2" fmla="*/ 407629 h 719482"/>
                <a:gd name="connsiteX3" fmla="*/ 418258 w 1664076"/>
                <a:gd name="connsiteY3" fmla="*/ 392039 h 719482"/>
                <a:gd name="connsiteX4" fmla="*/ 668351 w 1664076"/>
                <a:gd name="connsiteY4" fmla="*/ 569761 h 719482"/>
                <a:gd name="connsiteX5" fmla="*/ 990091 w 1664076"/>
                <a:gd name="connsiteY5" fmla="*/ 718693 h 719482"/>
                <a:gd name="connsiteX6" fmla="*/ 1317508 w 1664076"/>
                <a:gd name="connsiteY6" fmla="*/ 504124 h 719482"/>
                <a:gd name="connsiteX7" fmla="*/ 1580456 w 1664076"/>
                <a:gd name="connsiteY7" fmla="*/ 118117 h 719482"/>
                <a:gd name="connsiteX8" fmla="*/ 1610863 w 1664076"/>
                <a:gd name="connsiteY8" fmla="*/ 78745 h 719482"/>
                <a:gd name="connsiteX9" fmla="*/ 1664076 w 1664076"/>
                <a:gd name="connsiteY9" fmla="*/ 9843 h 719482"/>
                <a:gd name="connsiteX10" fmla="*/ 0 w 1664076"/>
                <a:gd name="connsiteY10" fmla="*/ 0 h 719482"/>
                <a:gd name="connsiteX0" fmla="*/ 106098 w 1664076"/>
                <a:gd name="connsiteY0" fmla="*/ 102967 h 719482"/>
                <a:gd name="connsiteX1" fmla="*/ 235853 w 1664076"/>
                <a:gd name="connsiteY1" fmla="*/ 211370 h 719482"/>
                <a:gd name="connsiteX2" fmla="*/ 457693 w 1664076"/>
                <a:gd name="connsiteY2" fmla="*/ 407629 h 719482"/>
                <a:gd name="connsiteX3" fmla="*/ 418258 w 1664076"/>
                <a:gd name="connsiteY3" fmla="*/ 392039 h 719482"/>
                <a:gd name="connsiteX4" fmla="*/ 668351 w 1664076"/>
                <a:gd name="connsiteY4" fmla="*/ 569761 h 719482"/>
                <a:gd name="connsiteX5" fmla="*/ 990091 w 1664076"/>
                <a:gd name="connsiteY5" fmla="*/ 718693 h 719482"/>
                <a:gd name="connsiteX6" fmla="*/ 1317508 w 1664076"/>
                <a:gd name="connsiteY6" fmla="*/ 504124 h 719482"/>
                <a:gd name="connsiteX7" fmla="*/ 1575630 w 1664076"/>
                <a:gd name="connsiteY7" fmla="*/ 111869 h 719482"/>
                <a:gd name="connsiteX8" fmla="*/ 1610863 w 1664076"/>
                <a:gd name="connsiteY8" fmla="*/ 78745 h 719482"/>
                <a:gd name="connsiteX9" fmla="*/ 1664076 w 1664076"/>
                <a:gd name="connsiteY9" fmla="*/ 9843 h 719482"/>
                <a:gd name="connsiteX10" fmla="*/ 0 w 1664076"/>
                <a:gd name="connsiteY10" fmla="*/ 0 h 71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4076" h="719482">
                  <a:moveTo>
                    <a:pt x="106098" y="102967"/>
                  </a:moveTo>
                  <a:cubicBezTo>
                    <a:pt x="129332" y="116869"/>
                    <a:pt x="180471" y="160593"/>
                    <a:pt x="235853" y="211370"/>
                  </a:cubicBezTo>
                  <a:cubicBezTo>
                    <a:pt x="291235" y="262147"/>
                    <a:pt x="427292" y="377518"/>
                    <a:pt x="457693" y="407629"/>
                  </a:cubicBezTo>
                  <a:cubicBezTo>
                    <a:pt x="488094" y="437740"/>
                    <a:pt x="381881" y="352492"/>
                    <a:pt x="418258" y="392039"/>
                  </a:cubicBezTo>
                  <a:cubicBezTo>
                    <a:pt x="454635" y="431586"/>
                    <a:pt x="573046" y="515319"/>
                    <a:pt x="668351" y="569761"/>
                  </a:cubicBezTo>
                  <a:cubicBezTo>
                    <a:pt x="763657" y="624203"/>
                    <a:pt x="881898" y="729632"/>
                    <a:pt x="990091" y="718693"/>
                  </a:cubicBezTo>
                  <a:cubicBezTo>
                    <a:pt x="1098284" y="707754"/>
                    <a:pt x="1219918" y="605261"/>
                    <a:pt x="1317508" y="504124"/>
                  </a:cubicBezTo>
                  <a:cubicBezTo>
                    <a:pt x="1415098" y="402987"/>
                    <a:pt x="1575630" y="111869"/>
                    <a:pt x="1575630" y="111869"/>
                  </a:cubicBezTo>
                  <a:lnTo>
                    <a:pt x="1610863" y="78745"/>
                  </a:lnTo>
                  <a:lnTo>
                    <a:pt x="1664076" y="9843"/>
                  </a:lnTo>
                  <a:lnTo>
                    <a:pt x="0" y="0"/>
                  </a:lnTo>
                </a:path>
              </a:pathLst>
            </a:custGeom>
            <a:solidFill>
              <a:srgbClr val="0070C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grpSp>
          <p:nvGrpSpPr>
            <p:cNvPr id="81" name="Groupe 80"/>
            <p:cNvGrpSpPr/>
            <p:nvPr/>
          </p:nvGrpSpPr>
          <p:grpSpPr>
            <a:xfrm>
              <a:off x="3572497" y="3860469"/>
              <a:ext cx="1651418" cy="1026015"/>
              <a:chOff x="6460456" y="5166337"/>
              <a:chExt cx="1651418" cy="1026015"/>
            </a:xfrm>
          </p:grpSpPr>
          <p:cxnSp>
            <p:nvCxnSpPr>
              <p:cNvPr id="64" name="Connecteur droit avec flèche 63"/>
              <p:cNvCxnSpPr/>
              <p:nvPr/>
            </p:nvCxnSpPr>
            <p:spPr bwMode="auto">
              <a:xfrm>
                <a:off x="7079390" y="5523340"/>
                <a:ext cx="0" cy="669012"/>
              </a:xfrm>
              <a:prstGeom prst="straightConnector1">
                <a:avLst/>
              </a:prstGeom>
              <a:noFill/>
              <a:ln w="50800" cap="flat" cmpd="sng" algn="ctr">
                <a:solidFill>
                  <a:srgbClr val="764272"/>
                </a:solidFill>
                <a:prstDash val="solid"/>
                <a:round/>
                <a:headEnd type="none" w="med" len="med"/>
                <a:tailEnd type="arrow"/>
              </a:ln>
              <a:effectLst/>
            </p:spPr>
          </p:cxnSp>
          <p:cxnSp>
            <p:nvCxnSpPr>
              <p:cNvPr id="65" name="Connecteur droit avec flèche 64"/>
              <p:cNvCxnSpPr/>
              <p:nvPr/>
            </p:nvCxnSpPr>
            <p:spPr bwMode="auto">
              <a:xfrm>
                <a:off x="7737368" y="5478274"/>
                <a:ext cx="0" cy="714078"/>
              </a:xfrm>
              <a:prstGeom prst="straightConnector1">
                <a:avLst/>
              </a:prstGeom>
              <a:noFill/>
              <a:ln w="50800" cap="flat" cmpd="sng" algn="ctr">
                <a:solidFill>
                  <a:srgbClr val="764272"/>
                </a:solidFill>
                <a:prstDash val="solid"/>
                <a:round/>
                <a:headEnd type="none" w="med" len="med"/>
                <a:tailEnd type="arrow"/>
              </a:ln>
              <a:effectLst/>
            </p:spPr>
          </p:cxnSp>
          <p:cxnSp>
            <p:nvCxnSpPr>
              <p:cNvPr id="66" name="Connecteur droit avec flèche 65"/>
              <p:cNvCxnSpPr/>
              <p:nvPr/>
            </p:nvCxnSpPr>
            <p:spPr bwMode="auto">
              <a:xfrm>
                <a:off x="6460456" y="5203260"/>
                <a:ext cx="0" cy="572084"/>
              </a:xfrm>
              <a:prstGeom prst="straightConnector1">
                <a:avLst/>
              </a:prstGeom>
              <a:noFill/>
              <a:ln w="50800" cap="flat" cmpd="sng" algn="ctr">
                <a:solidFill>
                  <a:srgbClr val="764272"/>
                </a:solidFill>
                <a:prstDash val="solid"/>
                <a:round/>
                <a:headEnd type="none" w="med" len="med"/>
                <a:tailEnd type="arrow"/>
              </a:ln>
              <a:effectLst/>
            </p:spPr>
          </p:cxnSp>
          <p:cxnSp>
            <p:nvCxnSpPr>
              <p:cNvPr id="67" name="Connecteur droit avec flèche 66"/>
              <p:cNvCxnSpPr/>
              <p:nvPr/>
            </p:nvCxnSpPr>
            <p:spPr bwMode="auto">
              <a:xfrm flipH="1">
                <a:off x="8085674" y="5166337"/>
                <a:ext cx="26200" cy="616906"/>
              </a:xfrm>
              <a:prstGeom prst="straightConnector1">
                <a:avLst/>
              </a:prstGeom>
              <a:noFill/>
              <a:ln w="50800" cap="flat" cmpd="sng" algn="ctr">
                <a:solidFill>
                  <a:srgbClr val="764272"/>
                </a:solidFill>
                <a:prstDash val="solid"/>
                <a:round/>
                <a:headEnd type="none" w="med" len="med"/>
                <a:tailEnd type="arrow"/>
              </a:ln>
              <a:effectLst/>
            </p:spPr>
          </p:cxnSp>
        </p:grpSp>
      </p:grpSp>
      <p:cxnSp>
        <p:nvCxnSpPr>
          <p:cNvPr id="86" name="Connecteur droit avec flèche 85"/>
          <p:cNvCxnSpPr/>
          <p:nvPr/>
        </p:nvCxnSpPr>
        <p:spPr bwMode="auto">
          <a:xfrm flipH="1">
            <a:off x="1949094" y="1860212"/>
            <a:ext cx="1296392" cy="360487"/>
          </a:xfrm>
          <a:prstGeom prst="straightConnector1">
            <a:avLst/>
          </a:prstGeom>
          <a:noFill/>
          <a:ln w="127000" cap="flat" cmpd="sng" algn="ctr">
            <a:solidFill>
              <a:schemeClr val="tx2">
                <a:lumMod val="50000"/>
              </a:schemeClr>
            </a:solidFill>
            <a:prstDash val="solid"/>
            <a:round/>
            <a:headEnd type="none" w="med" len="med"/>
            <a:tailEnd type="arrow"/>
          </a:ln>
          <a:effectLst/>
        </p:spPr>
      </p:cxnSp>
      <p:cxnSp>
        <p:nvCxnSpPr>
          <p:cNvPr id="88" name="Connecteur droit avec flèche 87"/>
          <p:cNvCxnSpPr/>
          <p:nvPr/>
        </p:nvCxnSpPr>
        <p:spPr bwMode="auto">
          <a:xfrm flipH="1">
            <a:off x="2191469" y="2337313"/>
            <a:ext cx="1296392" cy="360487"/>
          </a:xfrm>
          <a:prstGeom prst="straightConnector1">
            <a:avLst/>
          </a:prstGeom>
          <a:noFill/>
          <a:ln w="127000" cap="flat" cmpd="sng" algn="ctr">
            <a:solidFill>
              <a:srgbClr val="005380"/>
            </a:solidFill>
            <a:prstDash val="solid"/>
            <a:round/>
            <a:headEnd type="none" w="med" len="med"/>
            <a:tailEnd type="arrow"/>
          </a:ln>
          <a:effectLst/>
        </p:spPr>
      </p:cxnSp>
    </p:spTree>
    <p:extLst>
      <p:ext uri="{BB962C8B-B14F-4D97-AF65-F5344CB8AC3E}">
        <p14:creationId xmlns:p14="http://schemas.microsoft.com/office/powerpoint/2010/main" val="264458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subTnLst>
                                    <p:set>
                                      <p:cBhvr override="childStyle">
                                        <p:cTn dur="1" fill="hold" display="0" masterRel="nextClick" afterEffect="1"/>
                                        <p:tgtEl>
                                          <p:spTgt spid="7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subTnLst>
                                    <p:set>
                                      <p:cBhvr override="childStyle">
                                        <p:cTn dur="1" fill="hold" display="0" masterRel="nextClick" afterEffect="1"/>
                                        <p:tgtEl>
                                          <p:spTgt spid="8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51"/>
          <p:cNvSpPr/>
          <p:nvPr/>
        </p:nvSpPr>
        <p:spPr bwMode="auto">
          <a:xfrm rot="10800000">
            <a:off x="201880" y="1798216"/>
            <a:ext cx="6242328" cy="2232784"/>
          </a:xfrm>
          <a:custGeom>
            <a:avLst/>
            <a:gdLst>
              <a:gd name="connsiteX0" fmla="*/ 2032 w 4446291"/>
              <a:gd name="connsiteY0" fmla="*/ 79034 h 2160353"/>
              <a:gd name="connsiteX1" fmla="*/ 177292 w 4446291"/>
              <a:gd name="connsiteY1" fmla="*/ 841034 h 2160353"/>
              <a:gd name="connsiteX2" fmla="*/ 634492 w 4446291"/>
              <a:gd name="connsiteY2" fmla="*/ 1084874 h 2160353"/>
              <a:gd name="connsiteX3" fmla="*/ 1480312 w 4446291"/>
              <a:gd name="connsiteY3" fmla="*/ 1724954 h 2160353"/>
              <a:gd name="connsiteX4" fmla="*/ 2417572 w 4446291"/>
              <a:gd name="connsiteY4" fmla="*/ 2159294 h 2160353"/>
              <a:gd name="connsiteX5" fmla="*/ 3103372 w 4446291"/>
              <a:gd name="connsiteY5" fmla="*/ 1785914 h 2160353"/>
              <a:gd name="connsiteX6" fmla="*/ 4292092 w 4446291"/>
              <a:gd name="connsiteY6" fmla="*/ 208574 h 2160353"/>
              <a:gd name="connsiteX7" fmla="*/ 4398772 w 4446291"/>
              <a:gd name="connsiteY7" fmla="*/ 101894 h 2160353"/>
              <a:gd name="connsiteX8" fmla="*/ 3987292 w 4446291"/>
              <a:gd name="connsiteY8" fmla="*/ 94274 h 2160353"/>
              <a:gd name="connsiteX9" fmla="*/ 3431032 w 4446291"/>
              <a:gd name="connsiteY9" fmla="*/ 40934 h 2160353"/>
              <a:gd name="connsiteX10" fmla="*/ 3171952 w 4446291"/>
              <a:gd name="connsiteY10" fmla="*/ 109514 h 2160353"/>
              <a:gd name="connsiteX11" fmla="*/ 2996692 w 4446291"/>
              <a:gd name="connsiteY11" fmla="*/ 79034 h 2160353"/>
              <a:gd name="connsiteX12" fmla="*/ 2798572 w 4446291"/>
              <a:gd name="connsiteY12" fmla="*/ 86654 h 2160353"/>
              <a:gd name="connsiteX13" fmla="*/ 2585212 w 4446291"/>
              <a:gd name="connsiteY13" fmla="*/ 86654 h 2160353"/>
              <a:gd name="connsiteX14" fmla="*/ 2295652 w 4446291"/>
              <a:gd name="connsiteY14" fmla="*/ 63794 h 2160353"/>
              <a:gd name="connsiteX15" fmla="*/ 1670812 w 4446291"/>
              <a:gd name="connsiteY15" fmla="*/ 40934 h 2160353"/>
              <a:gd name="connsiteX16" fmla="*/ 1465072 w 4446291"/>
              <a:gd name="connsiteY16" fmla="*/ 101894 h 2160353"/>
              <a:gd name="connsiteX17" fmla="*/ 1038352 w 4446291"/>
              <a:gd name="connsiteY17" fmla="*/ 48554 h 2160353"/>
              <a:gd name="connsiteX18" fmla="*/ 672592 w 4446291"/>
              <a:gd name="connsiteY18" fmla="*/ 94274 h 2160353"/>
              <a:gd name="connsiteX19" fmla="*/ 276352 w 4446291"/>
              <a:gd name="connsiteY19" fmla="*/ 25694 h 2160353"/>
              <a:gd name="connsiteX20" fmla="*/ 2032 w 4446291"/>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3829 w 4448088"/>
              <a:gd name="connsiteY0" fmla="*/ 79034 h 2160353"/>
              <a:gd name="connsiteX1" fmla="*/ 179089 w 4448088"/>
              <a:gd name="connsiteY1" fmla="*/ 841034 h 2160353"/>
              <a:gd name="connsiteX2" fmla="*/ 636289 w 4448088"/>
              <a:gd name="connsiteY2" fmla="*/ 1084874 h 2160353"/>
              <a:gd name="connsiteX3" fmla="*/ 1482109 w 4448088"/>
              <a:gd name="connsiteY3" fmla="*/ 1724954 h 2160353"/>
              <a:gd name="connsiteX4" fmla="*/ 2419369 w 4448088"/>
              <a:gd name="connsiteY4" fmla="*/ 2159294 h 2160353"/>
              <a:gd name="connsiteX5" fmla="*/ 3105169 w 4448088"/>
              <a:gd name="connsiteY5" fmla="*/ 1785914 h 2160353"/>
              <a:gd name="connsiteX6" fmla="*/ 4293889 w 4448088"/>
              <a:gd name="connsiteY6" fmla="*/ 208574 h 2160353"/>
              <a:gd name="connsiteX7" fmla="*/ 4400569 w 4448088"/>
              <a:gd name="connsiteY7" fmla="*/ 101894 h 2160353"/>
              <a:gd name="connsiteX8" fmla="*/ 3989089 w 4448088"/>
              <a:gd name="connsiteY8" fmla="*/ 94274 h 2160353"/>
              <a:gd name="connsiteX9" fmla="*/ 3432829 w 4448088"/>
              <a:gd name="connsiteY9" fmla="*/ 40934 h 2160353"/>
              <a:gd name="connsiteX10" fmla="*/ 3173749 w 4448088"/>
              <a:gd name="connsiteY10" fmla="*/ 109514 h 2160353"/>
              <a:gd name="connsiteX11" fmla="*/ 2998489 w 4448088"/>
              <a:gd name="connsiteY11" fmla="*/ 79034 h 2160353"/>
              <a:gd name="connsiteX12" fmla="*/ 2800369 w 4448088"/>
              <a:gd name="connsiteY12" fmla="*/ 86654 h 2160353"/>
              <a:gd name="connsiteX13" fmla="*/ 2587009 w 4448088"/>
              <a:gd name="connsiteY13" fmla="*/ 86654 h 2160353"/>
              <a:gd name="connsiteX14" fmla="*/ 2297449 w 4448088"/>
              <a:gd name="connsiteY14" fmla="*/ 63794 h 2160353"/>
              <a:gd name="connsiteX15" fmla="*/ 1672609 w 4448088"/>
              <a:gd name="connsiteY15" fmla="*/ 40934 h 2160353"/>
              <a:gd name="connsiteX16" fmla="*/ 1466869 w 4448088"/>
              <a:gd name="connsiteY16" fmla="*/ 101894 h 2160353"/>
              <a:gd name="connsiteX17" fmla="*/ 1040149 w 4448088"/>
              <a:gd name="connsiteY17" fmla="*/ 48554 h 2160353"/>
              <a:gd name="connsiteX18" fmla="*/ 674389 w 4448088"/>
              <a:gd name="connsiteY18" fmla="*/ 94274 h 2160353"/>
              <a:gd name="connsiteX19" fmla="*/ 278149 w 4448088"/>
              <a:gd name="connsiteY19" fmla="*/ 25694 h 2160353"/>
              <a:gd name="connsiteX20" fmla="*/ 3829 w 4448088"/>
              <a:gd name="connsiteY20" fmla="*/ 79034 h 2160353"/>
              <a:gd name="connsiteX0" fmla="*/ 1841 w 4458992"/>
              <a:gd name="connsiteY0" fmla="*/ 160470 h 2136537"/>
              <a:gd name="connsiteX1" fmla="*/ 189993 w 4458992"/>
              <a:gd name="connsiteY1" fmla="*/ 817218 h 2136537"/>
              <a:gd name="connsiteX2" fmla="*/ 647193 w 4458992"/>
              <a:gd name="connsiteY2" fmla="*/ 1061058 h 2136537"/>
              <a:gd name="connsiteX3" fmla="*/ 1493013 w 4458992"/>
              <a:gd name="connsiteY3" fmla="*/ 1701138 h 2136537"/>
              <a:gd name="connsiteX4" fmla="*/ 2430273 w 4458992"/>
              <a:gd name="connsiteY4" fmla="*/ 2135478 h 2136537"/>
              <a:gd name="connsiteX5" fmla="*/ 3116073 w 4458992"/>
              <a:gd name="connsiteY5" fmla="*/ 1762098 h 2136537"/>
              <a:gd name="connsiteX6" fmla="*/ 4304793 w 4458992"/>
              <a:gd name="connsiteY6" fmla="*/ 184758 h 2136537"/>
              <a:gd name="connsiteX7" fmla="*/ 4411473 w 4458992"/>
              <a:gd name="connsiteY7" fmla="*/ 78078 h 2136537"/>
              <a:gd name="connsiteX8" fmla="*/ 3999993 w 4458992"/>
              <a:gd name="connsiteY8" fmla="*/ 70458 h 2136537"/>
              <a:gd name="connsiteX9" fmla="*/ 3443733 w 4458992"/>
              <a:gd name="connsiteY9" fmla="*/ 17118 h 2136537"/>
              <a:gd name="connsiteX10" fmla="*/ 3184653 w 4458992"/>
              <a:gd name="connsiteY10" fmla="*/ 85698 h 2136537"/>
              <a:gd name="connsiteX11" fmla="*/ 3009393 w 4458992"/>
              <a:gd name="connsiteY11" fmla="*/ 55218 h 2136537"/>
              <a:gd name="connsiteX12" fmla="*/ 2811273 w 4458992"/>
              <a:gd name="connsiteY12" fmla="*/ 62838 h 2136537"/>
              <a:gd name="connsiteX13" fmla="*/ 2597913 w 4458992"/>
              <a:gd name="connsiteY13" fmla="*/ 62838 h 2136537"/>
              <a:gd name="connsiteX14" fmla="*/ 2308353 w 4458992"/>
              <a:gd name="connsiteY14" fmla="*/ 39978 h 2136537"/>
              <a:gd name="connsiteX15" fmla="*/ 1683513 w 4458992"/>
              <a:gd name="connsiteY15" fmla="*/ 17118 h 2136537"/>
              <a:gd name="connsiteX16" fmla="*/ 1477773 w 4458992"/>
              <a:gd name="connsiteY16" fmla="*/ 78078 h 2136537"/>
              <a:gd name="connsiteX17" fmla="*/ 1051053 w 4458992"/>
              <a:gd name="connsiteY17" fmla="*/ 24738 h 2136537"/>
              <a:gd name="connsiteX18" fmla="*/ 685293 w 4458992"/>
              <a:gd name="connsiteY18" fmla="*/ 70458 h 2136537"/>
              <a:gd name="connsiteX19" fmla="*/ 289053 w 4458992"/>
              <a:gd name="connsiteY19" fmla="*/ 1878 h 2136537"/>
              <a:gd name="connsiteX20" fmla="*/ 1841 w 4458992"/>
              <a:gd name="connsiteY20" fmla="*/ 160470 h 2136537"/>
              <a:gd name="connsiteX0" fmla="*/ 207425 w 4664576"/>
              <a:gd name="connsiteY0" fmla="*/ 160469 h 2136536"/>
              <a:gd name="connsiteX1" fmla="*/ 30313 w 4664576"/>
              <a:gd name="connsiteY1" fmla="*/ 730539 h 2136536"/>
              <a:gd name="connsiteX2" fmla="*/ 852777 w 4664576"/>
              <a:gd name="connsiteY2" fmla="*/ 1061057 h 2136536"/>
              <a:gd name="connsiteX3" fmla="*/ 1698597 w 4664576"/>
              <a:gd name="connsiteY3" fmla="*/ 1701137 h 2136536"/>
              <a:gd name="connsiteX4" fmla="*/ 2635857 w 4664576"/>
              <a:gd name="connsiteY4" fmla="*/ 2135477 h 2136536"/>
              <a:gd name="connsiteX5" fmla="*/ 3321657 w 4664576"/>
              <a:gd name="connsiteY5" fmla="*/ 1762097 h 2136536"/>
              <a:gd name="connsiteX6" fmla="*/ 4510377 w 4664576"/>
              <a:gd name="connsiteY6" fmla="*/ 184757 h 2136536"/>
              <a:gd name="connsiteX7" fmla="*/ 4617057 w 4664576"/>
              <a:gd name="connsiteY7" fmla="*/ 78077 h 2136536"/>
              <a:gd name="connsiteX8" fmla="*/ 4205577 w 4664576"/>
              <a:gd name="connsiteY8" fmla="*/ 70457 h 2136536"/>
              <a:gd name="connsiteX9" fmla="*/ 3649317 w 4664576"/>
              <a:gd name="connsiteY9" fmla="*/ 17117 h 2136536"/>
              <a:gd name="connsiteX10" fmla="*/ 3390237 w 4664576"/>
              <a:gd name="connsiteY10" fmla="*/ 85697 h 2136536"/>
              <a:gd name="connsiteX11" fmla="*/ 3214977 w 4664576"/>
              <a:gd name="connsiteY11" fmla="*/ 55217 h 2136536"/>
              <a:gd name="connsiteX12" fmla="*/ 3016857 w 4664576"/>
              <a:gd name="connsiteY12" fmla="*/ 62837 h 2136536"/>
              <a:gd name="connsiteX13" fmla="*/ 2803497 w 4664576"/>
              <a:gd name="connsiteY13" fmla="*/ 62837 h 2136536"/>
              <a:gd name="connsiteX14" fmla="*/ 2513937 w 4664576"/>
              <a:gd name="connsiteY14" fmla="*/ 39977 h 2136536"/>
              <a:gd name="connsiteX15" fmla="*/ 1889097 w 4664576"/>
              <a:gd name="connsiteY15" fmla="*/ 17117 h 2136536"/>
              <a:gd name="connsiteX16" fmla="*/ 1683357 w 4664576"/>
              <a:gd name="connsiteY16" fmla="*/ 78077 h 2136536"/>
              <a:gd name="connsiteX17" fmla="*/ 1256637 w 4664576"/>
              <a:gd name="connsiteY17" fmla="*/ 24737 h 2136536"/>
              <a:gd name="connsiteX18" fmla="*/ 890877 w 4664576"/>
              <a:gd name="connsiteY18" fmla="*/ 70457 h 2136536"/>
              <a:gd name="connsiteX19" fmla="*/ 494637 w 4664576"/>
              <a:gd name="connsiteY19" fmla="*/ 1877 h 2136536"/>
              <a:gd name="connsiteX20" fmla="*/ 207425 w 4664576"/>
              <a:gd name="connsiteY20" fmla="*/ 160469 h 2136536"/>
              <a:gd name="connsiteX0" fmla="*/ 177113 w 4634264"/>
              <a:gd name="connsiteY0" fmla="*/ 160469 h 2136536"/>
              <a:gd name="connsiteX1" fmla="*/ 1 w 4634264"/>
              <a:gd name="connsiteY1" fmla="*/ 730539 h 2136536"/>
              <a:gd name="connsiteX2" fmla="*/ 822465 w 4634264"/>
              <a:gd name="connsiteY2" fmla="*/ 1061057 h 2136536"/>
              <a:gd name="connsiteX3" fmla="*/ 1668285 w 4634264"/>
              <a:gd name="connsiteY3" fmla="*/ 1701137 h 2136536"/>
              <a:gd name="connsiteX4" fmla="*/ 2605545 w 4634264"/>
              <a:gd name="connsiteY4" fmla="*/ 2135477 h 2136536"/>
              <a:gd name="connsiteX5" fmla="*/ 3291345 w 4634264"/>
              <a:gd name="connsiteY5" fmla="*/ 1762097 h 2136536"/>
              <a:gd name="connsiteX6" fmla="*/ 4480065 w 4634264"/>
              <a:gd name="connsiteY6" fmla="*/ 184757 h 2136536"/>
              <a:gd name="connsiteX7" fmla="*/ 4586745 w 4634264"/>
              <a:gd name="connsiteY7" fmla="*/ 78077 h 2136536"/>
              <a:gd name="connsiteX8" fmla="*/ 4175265 w 4634264"/>
              <a:gd name="connsiteY8" fmla="*/ 70457 h 2136536"/>
              <a:gd name="connsiteX9" fmla="*/ 3619005 w 4634264"/>
              <a:gd name="connsiteY9" fmla="*/ 17117 h 2136536"/>
              <a:gd name="connsiteX10" fmla="*/ 3359925 w 4634264"/>
              <a:gd name="connsiteY10" fmla="*/ 85697 h 2136536"/>
              <a:gd name="connsiteX11" fmla="*/ 3184665 w 4634264"/>
              <a:gd name="connsiteY11" fmla="*/ 55217 h 2136536"/>
              <a:gd name="connsiteX12" fmla="*/ 2986545 w 4634264"/>
              <a:gd name="connsiteY12" fmla="*/ 62837 h 2136536"/>
              <a:gd name="connsiteX13" fmla="*/ 2773185 w 4634264"/>
              <a:gd name="connsiteY13" fmla="*/ 62837 h 2136536"/>
              <a:gd name="connsiteX14" fmla="*/ 2483625 w 4634264"/>
              <a:gd name="connsiteY14" fmla="*/ 39977 h 2136536"/>
              <a:gd name="connsiteX15" fmla="*/ 1858785 w 4634264"/>
              <a:gd name="connsiteY15" fmla="*/ 17117 h 2136536"/>
              <a:gd name="connsiteX16" fmla="*/ 1653045 w 4634264"/>
              <a:gd name="connsiteY16" fmla="*/ 78077 h 2136536"/>
              <a:gd name="connsiteX17" fmla="*/ 1226325 w 4634264"/>
              <a:gd name="connsiteY17" fmla="*/ 24737 h 2136536"/>
              <a:gd name="connsiteX18" fmla="*/ 860565 w 4634264"/>
              <a:gd name="connsiteY18" fmla="*/ 70457 h 2136536"/>
              <a:gd name="connsiteX19" fmla="*/ 464325 w 4634264"/>
              <a:gd name="connsiteY19" fmla="*/ 1877 h 2136536"/>
              <a:gd name="connsiteX20" fmla="*/ 177113 w 4634264"/>
              <a:gd name="connsiteY20" fmla="*/ 160469 h 2136536"/>
              <a:gd name="connsiteX0" fmla="*/ 224709 w 4681860"/>
              <a:gd name="connsiteY0" fmla="*/ 160469 h 2136536"/>
              <a:gd name="connsiteX1" fmla="*/ 112440 w 4681860"/>
              <a:gd name="connsiteY1" fmla="*/ 601573 h 2136536"/>
              <a:gd name="connsiteX2" fmla="*/ 47597 w 4681860"/>
              <a:gd name="connsiteY2" fmla="*/ 730539 h 2136536"/>
              <a:gd name="connsiteX3" fmla="*/ 870061 w 4681860"/>
              <a:gd name="connsiteY3" fmla="*/ 1061057 h 2136536"/>
              <a:gd name="connsiteX4" fmla="*/ 1715881 w 4681860"/>
              <a:gd name="connsiteY4" fmla="*/ 1701137 h 2136536"/>
              <a:gd name="connsiteX5" fmla="*/ 2653141 w 4681860"/>
              <a:gd name="connsiteY5" fmla="*/ 2135477 h 2136536"/>
              <a:gd name="connsiteX6" fmla="*/ 3338941 w 4681860"/>
              <a:gd name="connsiteY6" fmla="*/ 1762097 h 2136536"/>
              <a:gd name="connsiteX7" fmla="*/ 4527661 w 4681860"/>
              <a:gd name="connsiteY7" fmla="*/ 184757 h 2136536"/>
              <a:gd name="connsiteX8" fmla="*/ 4634341 w 4681860"/>
              <a:gd name="connsiteY8" fmla="*/ 78077 h 2136536"/>
              <a:gd name="connsiteX9" fmla="*/ 4222861 w 4681860"/>
              <a:gd name="connsiteY9" fmla="*/ 70457 h 2136536"/>
              <a:gd name="connsiteX10" fmla="*/ 3666601 w 4681860"/>
              <a:gd name="connsiteY10" fmla="*/ 17117 h 2136536"/>
              <a:gd name="connsiteX11" fmla="*/ 3407521 w 4681860"/>
              <a:gd name="connsiteY11" fmla="*/ 85697 h 2136536"/>
              <a:gd name="connsiteX12" fmla="*/ 3232261 w 4681860"/>
              <a:gd name="connsiteY12" fmla="*/ 55217 h 2136536"/>
              <a:gd name="connsiteX13" fmla="*/ 3034141 w 4681860"/>
              <a:gd name="connsiteY13" fmla="*/ 62837 h 2136536"/>
              <a:gd name="connsiteX14" fmla="*/ 2820781 w 4681860"/>
              <a:gd name="connsiteY14" fmla="*/ 62837 h 2136536"/>
              <a:gd name="connsiteX15" fmla="*/ 2531221 w 4681860"/>
              <a:gd name="connsiteY15" fmla="*/ 39977 h 2136536"/>
              <a:gd name="connsiteX16" fmla="*/ 1906381 w 4681860"/>
              <a:gd name="connsiteY16" fmla="*/ 17117 h 2136536"/>
              <a:gd name="connsiteX17" fmla="*/ 1700641 w 4681860"/>
              <a:gd name="connsiteY17" fmla="*/ 78077 h 2136536"/>
              <a:gd name="connsiteX18" fmla="*/ 1273921 w 4681860"/>
              <a:gd name="connsiteY18" fmla="*/ 24737 h 2136536"/>
              <a:gd name="connsiteX19" fmla="*/ 908161 w 4681860"/>
              <a:gd name="connsiteY19" fmla="*/ 70457 h 2136536"/>
              <a:gd name="connsiteX20" fmla="*/ 511921 w 4681860"/>
              <a:gd name="connsiteY20" fmla="*/ 1877 h 2136536"/>
              <a:gd name="connsiteX21" fmla="*/ 224709 w 4681860"/>
              <a:gd name="connsiteY21" fmla="*/ 160469 h 2136536"/>
              <a:gd name="connsiteX0" fmla="*/ 243369 w 4700520"/>
              <a:gd name="connsiteY0" fmla="*/ 160469 h 2136536"/>
              <a:gd name="connsiteX1" fmla="*/ 70938 w 4700520"/>
              <a:gd name="connsiteY1" fmla="*/ 521087 h 2136536"/>
              <a:gd name="connsiteX2" fmla="*/ 66257 w 4700520"/>
              <a:gd name="connsiteY2" fmla="*/ 730539 h 2136536"/>
              <a:gd name="connsiteX3" fmla="*/ 888721 w 4700520"/>
              <a:gd name="connsiteY3" fmla="*/ 1061057 h 2136536"/>
              <a:gd name="connsiteX4" fmla="*/ 1734541 w 4700520"/>
              <a:gd name="connsiteY4" fmla="*/ 1701137 h 2136536"/>
              <a:gd name="connsiteX5" fmla="*/ 2671801 w 4700520"/>
              <a:gd name="connsiteY5" fmla="*/ 2135477 h 2136536"/>
              <a:gd name="connsiteX6" fmla="*/ 3357601 w 4700520"/>
              <a:gd name="connsiteY6" fmla="*/ 1762097 h 2136536"/>
              <a:gd name="connsiteX7" fmla="*/ 4546321 w 4700520"/>
              <a:gd name="connsiteY7" fmla="*/ 184757 h 2136536"/>
              <a:gd name="connsiteX8" fmla="*/ 4653001 w 4700520"/>
              <a:gd name="connsiteY8" fmla="*/ 78077 h 2136536"/>
              <a:gd name="connsiteX9" fmla="*/ 4241521 w 4700520"/>
              <a:gd name="connsiteY9" fmla="*/ 70457 h 2136536"/>
              <a:gd name="connsiteX10" fmla="*/ 3685261 w 4700520"/>
              <a:gd name="connsiteY10" fmla="*/ 17117 h 2136536"/>
              <a:gd name="connsiteX11" fmla="*/ 3426181 w 4700520"/>
              <a:gd name="connsiteY11" fmla="*/ 85697 h 2136536"/>
              <a:gd name="connsiteX12" fmla="*/ 3250921 w 4700520"/>
              <a:gd name="connsiteY12" fmla="*/ 55217 h 2136536"/>
              <a:gd name="connsiteX13" fmla="*/ 3052801 w 4700520"/>
              <a:gd name="connsiteY13" fmla="*/ 62837 h 2136536"/>
              <a:gd name="connsiteX14" fmla="*/ 2839441 w 4700520"/>
              <a:gd name="connsiteY14" fmla="*/ 62837 h 2136536"/>
              <a:gd name="connsiteX15" fmla="*/ 2549881 w 4700520"/>
              <a:gd name="connsiteY15" fmla="*/ 39977 h 2136536"/>
              <a:gd name="connsiteX16" fmla="*/ 1925041 w 4700520"/>
              <a:gd name="connsiteY16" fmla="*/ 17117 h 2136536"/>
              <a:gd name="connsiteX17" fmla="*/ 1719301 w 4700520"/>
              <a:gd name="connsiteY17" fmla="*/ 78077 h 2136536"/>
              <a:gd name="connsiteX18" fmla="*/ 1292581 w 4700520"/>
              <a:gd name="connsiteY18" fmla="*/ 24737 h 2136536"/>
              <a:gd name="connsiteX19" fmla="*/ 926821 w 4700520"/>
              <a:gd name="connsiteY19" fmla="*/ 70457 h 2136536"/>
              <a:gd name="connsiteX20" fmla="*/ 530581 w 4700520"/>
              <a:gd name="connsiteY20" fmla="*/ 1877 h 2136536"/>
              <a:gd name="connsiteX21" fmla="*/ 243369 w 4700520"/>
              <a:gd name="connsiteY21" fmla="*/ 160469 h 2136536"/>
              <a:gd name="connsiteX0" fmla="*/ 243369 w 5233268"/>
              <a:gd name="connsiteY0" fmla="*/ 160469 h 2192648"/>
              <a:gd name="connsiteX1" fmla="*/ 70938 w 5233268"/>
              <a:gd name="connsiteY1" fmla="*/ 521087 h 2192648"/>
              <a:gd name="connsiteX2" fmla="*/ 66257 w 5233268"/>
              <a:gd name="connsiteY2" fmla="*/ 730539 h 2192648"/>
              <a:gd name="connsiteX3" fmla="*/ 888721 w 5233268"/>
              <a:gd name="connsiteY3" fmla="*/ 1061057 h 2192648"/>
              <a:gd name="connsiteX4" fmla="*/ 1734541 w 5233268"/>
              <a:gd name="connsiteY4" fmla="*/ 1701137 h 2192648"/>
              <a:gd name="connsiteX5" fmla="*/ 2671801 w 5233268"/>
              <a:gd name="connsiteY5" fmla="*/ 2135477 h 2192648"/>
              <a:gd name="connsiteX6" fmla="*/ 5164286 w 5233268"/>
              <a:gd name="connsiteY6" fmla="*/ 182238 h 2192648"/>
              <a:gd name="connsiteX7" fmla="*/ 4546321 w 5233268"/>
              <a:gd name="connsiteY7" fmla="*/ 184757 h 2192648"/>
              <a:gd name="connsiteX8" fmla="*/ 4653001 w 5233268"/>
              <a:gd name="connsiteY8" fmla="*/ 78077 h 2192648"/>
              <a:gd name="connsiteX9" fmla="*/ 4241521 w 5233268"/>
              <a:gd name="connsiteY9" fmla="*/ 70457 h 2192648"/>
              <a:gd name="connsiteX10" fmla="*/ 3685261 w 5233268"/>
              <a:gd name="connsiteY10" fmla="*/ 17117 h 2192648"/>
              <a:gd name="connsiteX11" fmla="*/ 3426181 w 5233268"/>
              <a:gd name="connsiteY11" fmla="*/ 85697 h 2192648"/>
              <a:gd name="connsiteX12" fmla="*/ 3250921 w 5233268"/>
              <a:gd name="connsiteY12" fmla="*/ 55217 h 2192648"/>
              <a:gd name="connsiteX13" fmla="*/ 3052801 w 5233268"/>
              <a:gd name="connsiteY13" fmla="*/ 62837 h 2192648"/>
              <a:gd name="connsiteX14" fmla="*/ 2839441 w 5233268"/>
              <a:gd name="connsiteY14" fmla="*/ 62837 h 2192648"/>
              <a:gd name="connsiteX15" fmla="*/ 2549881 w 5233268"/>
              <a:gd name="connsiteY15" fmla="*/ 39977 h 2192648"/>
              <a:gd name="connsiteX16" fmla="*/ 1925041 w 5233268"/>
              <a:gd name="connsiteY16" fmla="*/ 17117 h 2192648"/>
              <a:gd name="connsiteX17" fmla="*/ 1719301 w 5233268"/>
              <a:gd name="connsiteY17" fmla="*/ 78077 h 2192648"/>
              <a:gd name="connsiteX18" fmla="*/ 1292581 w 5233268"/>
              <a:gd name="connsiteY18" fmla="*/ 24737 h 2192648"/>
              <a:gd name="connsiteX19" fmla="*/ 926821 w 5233268"/>
              <a:gd name="connsiteY19" fmla="*/ 70457 h 2192648"/>
              <a:gd name="connsiteX20" fmla="*/ 530581 w 5233268"/>
              <a:gd name="connsiteY20" fmla="*/ 1877 h 2192648"/>
              <a:gd name="connsiteX21" fmla="*/ 243369 w 5233268"/>
              <a:gd name="connsiteY21" fmla="*/ 160469 h 2192648"/>
              <a:gd name="connsiteX0" fmla="*/ 243369 w 5190627"/>
              <a:gd name="connsiteY0" fmla="*/ 160469 h 1704563"/>
              <a:gd name="connsiteX1" fmla="*/ 70938 w 5190627"/>
              <a:gd name="connsiteY1" fmla="*/ 521087 h 1704563"/>
              <a:gd name="connsiteX2" fmla="*/ 66257 w 5190627"/>
              <a:gd name="connsiteY2" fmla="*/ 730539 h 1704563"/>
              <a:gd name="connsiteX3" fmla="*/ 888721 w 5190627"/>
              <a:gd name="connsiteY3" fmla="*/ 1061057 h 1704563"/>
              <a:gd name="connsiteX4" fmla="*/ 1734541 w 5190627"/>
              <a:gd name="connsiteY4" fmla="*/ 1701137 h 1704563"/>
              <a:gd name="connsiteX5" fmla="*/ 3528149 w 5190627"/>
              <a:gd name="connsiteY5" fmla="*/ 1262792 h 1704563"/>
              <a:gd name="connsiteX6" fmla="*/ 5164286 w 5190627"/>
              <a:gd name="connsiteY6" fmla="*/ 182238 h 1704563"/>
              <a:gd name="connsiteX7" fmla="*/ 4546321 w 5190627"/>
              <a:gd name="connsiteY7" fmla="*/ 184757 h 1704563"/>
              <a:gd name="connsiteX8" fmla="*/ 4653001 w 5190627"/>
              <a:gd name="connsiteY8" fmla="*/ 78077 h 1704563"/>
              <a:gd name="connsiteX9" fmla="*/ 4241521 w 5190627"/>
              <a:gd name="connsiteY9" fmla="*/ 70457 h 1704563"/>
              <a:gd name="connsiteX10" fmla="*/ 3685261 w 5190627"/>
              <a:gd name="connsiteY10" fmla="*/ 17117 h 1704563"/>
              <a:gd name="connsiteX11" fmla="*/ 3426181 w 5190627"/>
              <a:gd name="connsiteY11" fmla="*/ 85697 h 1704563"/>
              <a:gd name="connsiteX12" fmla="*/ 3250921 w 5190627"/>
              <a:gd name="connsiteY12" fmla="*/ 55217 h 1704563"/>
              <a:gd name="connsiteX13" fmla="*/ 3052801 w 5190627"/>
              <a:gd name="connsiteY13" fmla="*/ 62837 h 1704563"/>
              <a:gd name="connsiteX14" fmla="*/ 2839441 w 5190627"/>
              <a:gd name="connsiteY14" fmla="*/ 62837 h 1704563"/>
              <a:gd name="connsiteX15" fmla="*/ 2549881 w 5190627"/>
              <a:gd name="connsiteY15" fmla="*/ 39977 h 1704563"/>
              <a:gd name="connsiteX16" fmla="*/ 1925041 w 5190627"/>
              <a:gd name="connsiteY16" fmla="*/ 17117 h 1704563"/>
              <a:gd name="connsiteX17" fmla="*/ 1719301 w 5190627"/>
              <a:gd name="connsiteY17" fmla="*/ 78077 h 1704563"/>
              <a:gd name="connsiteX18" fmla="*/ 1292581 w 5190627"/>
              <a:gd name="connsiteY18" fmla="*/ 24737 h 1704563"/>
              <a:gd name="connsiteX19" fmla="*/ 926821 w 5190627"/>
              <a:gd name="connsiteY19" fmla="*/ 70457 h 1704563"/>
              <a:gd name="connsiteX20" fmla="*/ 530581 w 5190627"/>
              <a:gd name="connsiteY20" fmla="*/ 1877 h 1704563"/>
              <a:gd name="connsiteX21" fmla="*/ 243369 w 5190627"/>
              <a:gd name="connsiteY21" fmla="*/ 160469 h 1704563"/>
              <a:gd name="connsiteX0" fmla="*/ 243369 w 5175442"/>
              <a:gd name="connsiteY0" fmla="*/ 160469 h 1706762"/>
              <a:gd name="connsiteX1" fmla="*/ 70938 w 5175442"/>
              <a:gd name="connsiteY1" fmla="*/ 521087 h 1706762"/>
              <a:gd name="connsiteX2" fmla="*/ 66257 w 5175442"/>
              <a:gd name="connsiteY2" fmla="*/ 730539 h 1706762"/>
              <a:gd name="connsiteX3" fmla="*/ 888721 w 5175442"/>
              <a:gd name="connsiteY3" fmla="*/ 1061057 h 1706762"/>
              <a:gd name="connsiteX4" fmla="*/ 1734541 w 5175442"/>
              <a:gd name="connsiteY4" fmla="*/ 1701137 h 1706762"/>
              <a:gd name="connsiteX5" fmla="*/ 4666466 w 5175442"/>
              <a:gd name="connsiteY5" fmla="*/ 660942 h 1706762"/>
              <a:gd name="connsiteX6" fmla="*/ 5164286 w 5175442"/>
              <a:gd name="connsiteY6" fmla="*/ 182238 h 1706762"/>
              <a:gd name="connsiteX7" fmla="*/ 4546321 w 5175442"/>
              <a:gd name="connsiteY7" fmla="*/ 184757 h 1706762"/>
              <a:gd name="connsiteX8" fmla="*/ 4653001 w 5175442"/>
              <a:gd name="connsiteY8" fmla="*/ 78077 h 1706762"/>
              <a:gd name="connsiteX9" fmla="*/ 4241521 w 5175442"/>
              <a:gd name="connsiteY9" fmla="*/ 70457 h 1706762"/>
              <a:gd name="connsiteX10" fmla="*/ 3685261 w 5175442"/>
              <a:gd name="connsiteY10" fmla="*/ 17117 h 1706762"/>
              <a:gd name="connsiteX11" fmla="*/ 3426181 w 5175442"/>
              <a:gd name="connsiteY11" fmla="*/ 85697 h 1706762"/>
              <a:gd name="connsiteX12" fmla="*/ 3250921 w 5175442"/>
              <a:gd name="connsiteY12" fmla="*/ 55217 h 1706762"/>
              <a:gd name="connsiteX13" fmla="*/ 3052801 w 5175442"/>
              <a:gd name="connsiteY13" fmla="*/ 62837 h 1706762"/>
              <a:gd name="connsiteX14" fmla="*/ 2839441 w 5175442"/>
              <a:gd name="connsiteY14" fmla="*/ 62837 h 1706762"/>
              <a:gd name="connsiteX15" fmla="*/ 2549881 w 5175442"/>
              <a:gd name="connsiteY15" fmla="*/ 39977 h 1706762"/>
              <a:gd name="connsiteX16" fmla="*/ 1925041 w 5175442"/>
              <a:gd name="connsiteY16" fmla="*/ 17117 h 1706762"/>
              <a:gd name="connsiteX17" fmla="*/ 1719301 w 5175442"/>
              <a:gd name="connsiteY17" fmla="*/ 78077 h 1706762"/>
              <a:gd name="connsiteX18" fmla="*/ 1292581 w 5175442"/>
              <a:gd name="connsiteY18" fmla="*/ 24737 h 1706762"/>
              <a:gd name="connsiteX19" fmla="*/ 926821 w 5175442"/>
              <a:gd name="connsiteY19" fmla="*/ 70457 h 1706762"/>
              <a:gd name="connsiteX20" fmla="*/ 530581 w 5175442"/>
              <a:gd name="connsiteY20" fmla="*/ 1877 h 1706762"/>
              <a:gd name="connsiteX21" fmla="*/ 243369 w 5175442"/>
              <a:gd name="connsiteY21" fmla="*/ 160469 h 1706762"/>
              <a:gd name="connsiteX0" fmla="*/ 243369 w 5635074"/>
              <a:gd name="connsiteY0" fmla="*/ 871244 h 2417537"/>
              <a:gd name="connsiteX1" fmla="*/ 70938 w 5635074"/>
              <a:gd name="connsiteY1" fmla="*/ 1231862 h 2417537"/>
              <a:gd name="connsiteX2" fmla="*/ 66257 w 5635074"/>
              <a:gd name="connsiteY2" fmla="*/ 1441314 h 2417537"/>
              <a:gd name="connsiteX3" fmla="*/ 888721 w 5635074"/>
              <a:gd name="connsiteY3" fmla="*/ 1771832 h 2417537"/>
              <a:gd name="connsiteX4" fmla="*/ 1734541 w 5635074"/>
              <a:gd name="connsiteY4" fmla="*/ 2411912 h 2417537"/>
              <a:gd name="connsiteX5" fmla="*/ 4666466 w 5635074"/>
              <a:gd name="connsiteY5" fmla="*/ 1371717 h 2417537"/>
              <a:gd name="connsiteX6" fmla="*/ 5634233 w 5635074"/>
              <a:gd name="connsiteY6" fmla="*/ 5283 h 2417537"/>
              <a:gd name="connsiteX7" fmla="*/ 4546321 w 5635074"/>
              <a:gd name="connsiteY7" fmla="*/ 895532 h 2417537"/>
              <a:gd name="connsiteX8" fmla="*/ 4653001 w 5635074"/>
              <a:gd name="connsiteY8" fmla="*/ 788852 h 2417537"/>
              <a:gd name="connsiteX9" fmla="*/ 4241521 w 5635074"/>
              <a:gd name="connsiteY9" fmla="*/ 781232 h 2417537"/>
              <a:gd name="connsiteX10" fmla="*/ 3685261 w 5635074"/>
              <a:gd name="connsiteY10" fmla="*/ 727892 h 2417537"/>
              <a:gd name="connsiteX11" fmla="*/ 3426181 w 5635074"/>
              <a:gd name="connsiteY11" fmla="*/ 796472 h 2417537"/>
              <a:gd name="connsiteX12" fmla="*/ 3250921 w 5635074"/>
              <a:gd name="connsiteY12" fmla="*/ 765992 h 2417537"/>
              <a:gd name="connsiteX13" fmla="*/ 3052801 w 5635074"/>
              <a:gd name="connsiteY13" fmla="*/ 773612 h 2417537"/>
              <a:gd name="connsiteX14" fmla="*/ 2839441 w 5635074"/>
              <a:gd name="connsiteY14" fmla="*/ 773612 h 2417537"/>
              <a:gd name="connsiteX15" fmla="*/ 2549881 w 5635074"/>
              <a:gd name="connsiteY15" fmla="*/ 750752 h 2417537"/>
              <a:gd name="connsiteX16" fmla="*/ 1925041 w 5635074"/>
              <a:gd name="connsiteY16" fmla="*/ 727892 h 2417537"/>
              <a:gd name="connsiteX17" fmla="*/ 1719301 w 5635074"/>
              <a:gd name="connsiteY17" fmla="*/ 788852 h 2417537"/>
              <a:gd name="connsiteX18" fmla="*/ 1292581 w 5635074"/>
              <a:gd name="connsiteY18" fmla="*/ 735512 h 2417537"/>
              <a:gd name="connsiteX19" fmla="*/ 926821 w 5635074"/>
              <a:gd name="connsiteY19" fmla="*/ 781232 h 2417537"/>
              <a:gd name="connsiteX20" fmla="*/ 530581 w 5635074"/>
              <a:gd name="connsiteY20" fmla="*/ 712652 h 2417537"/>
              <a:gd name="connsiteX21" fmla="*/ 243369 w 5635074"/>
              <a:gd name="connsiteY21" fmla="*/ 871244 h 2417537"/>
              <a:gd name="connsiteX0" fmla="*/ 243369 w 5756109"/>
              <a:gd name="connsiteY0" fmla="*/ 1148005 h 2694298"/>
              <a:gd name="connsiteX1" fmla="*/ 70938 w 5756109"/>
              <a:gd name="connsiteY1" fmla="*/ 1508623 h 2694298"/>
              <a:gd name="connsiteX2" fmla="*/ 66257 w 5756109"/>
              <a:gd name="connsiteY2" fmla="*/ 1718075 h 2694298"/>
              <a:gd name="connsiteX3" fmla="*/ 888721 w 5756109"/>
              <a:gd name="connsiteY3" fmla="*/ 2048593 h 2694298"/>
              <a:gd name="connsiteX4" fmla="*/ 1734541 w 5756109"/>
              <a:gd name="connsiteY4" fmla="*/ 2688673 h 2694298"/>
              <a:gd name="connsiteX5" fmla="*/ 4666466 w 5756109"/>
              <a:gd name="connsiteY5" fmla="*/ 1648478 h 2694298"/>
              <a:gd name="connsiteX6" fmla="*/ 5755452 w 5756109"/>
              <a:gd name="connsiteY6" fmla="*/ 4196 h 2694298"/>
              <a:gd name="connsiteX7" fmla="*/ 4546321 w 5756109"/>
              <a:gd name="connsiteY7" fmla="*/ 1172293 h 2694298"/>
              <a:gd name="connsiteX8" fmla="*/ 4653001 w 5756109"/>
              <a:gd name="connsiteY8" fmla="*/ 1065613 h 2694298"/>
              <a:gd name="connsiteX9" fmla="*/ 4241521 w 5756109"/>
              <a:gd name="connsiteY9" fmla="*/ 1057993 h 2694298"/>
              <a:gd name="connsiteX10" fmla="*/ 3685261 w 5756109"/>
              <a:gd name="connsiteY10" fmla="*/ 1004653 h 2694298"/>
              <a:gd name="connsiteX11" fmla="*/ 3426181 w 5756109"/>
              <a:gd name="connsiteY11" fmla="*/ 1073233 h 2694298"/>
              <a:gd name="connsiteX12" fmla="*/ 3250921 w 5756109"/>
              <a:gd name="connsiteY12" fmla="*/ 1042753 h 2694298"/>
              <a:gd name="connsiteX13" fmla="*/ 3052801 w 5756109"/>
              <a:gd name="connsiteY13" fmla="*/ 1050373 h 2694298"/>
              <a:gd name="connsiteX14" fmla="*/ 2839441 w 5756109"/>
              <a:gd name="connsiteY14" fmla="*/ 1050373 h 2694298"/>
              <a:gd name="connsiteX15" fmla="*/ 2549881 w 5756109"/>
              <a:gd name="connsiteY15" fmla="*/ 1027513 h 2694298"/>
              <a:gd name="connsiteX16" fmla="*/ 1925041 w 5756109"/>
              <a:gd name="connsiteY16" fmla="*/ 1004653 h 2694298"/>
              <a:gd name="connsiteX17" fmla="*/ 1719301 w 5756109"/>
              <a:gd name="connsiteY17" fmla="*/ 1065613 h 2694298"/>
              <a:gd name="connsiteX18" fmla="*/ 1292581 w 5756109"/>
              <a:gd name="connsiteY18" fmla="*/ 1012273 h 2694298"/>
              <a:gd name="connsiteX19" fmla="*/ 926821 w 5756109"/>
              <a:gd name="connsiteY19" fmla="*/ 1057993 h 2694298"/>
              <a:gd name="connsiteX20" fmla="*/ 530581 w 5756109"/>
              <a:gd name="connsiteY20" fmla="*/ 989413 h 2694298"/>
              <a:gd name="connsiteX21" fmla="*/ 243369 w 5756109"/>
              <a:gd name="connsiteY21" fmla="*/ 1148005 h 2694298"/>
              <a:gd name="connsiteX0" fmla="*/ 243369 w 5514177"/>
              <a:gd name="connsiteY0" fmla="*/ 950265 h 2496558"/>
              <a:gd name="connsiteX1" fmla="*/ 70938 w 5514177"/>
              <a:gd name="connsiteY1" fmla="*/ 1310883 h 2496558"/>
              <a:gd name="connsiteX2" fmla="*/ 66257 w 5514177"/>
              <a:gd name="connsiteY2" fmla="*/ 1520335 h 2496558"/>
              <a:gd name="connsiteX3" fmla="*/ 888721 w 5514177"/>
              <a:gd name="connsiteY3" fmla="*/ 1850853 h 2496558"/>
              <a:gd name="connsiteX4" fmla="*/ 1734541 w 5514177"/>
              <a:gd name="connsiteY4" fmla="*/ 2490933 h 2496558"/>
              <a:gd name="connsiteX5" fmla="*/ 4666466 w 5514177"/>
              <a:gd name="connsiteY5" fmla="*/ 1450738 h 2496558"/>
              <a:gd name="connsiteX6" fmla="*/ 5513015 w 5514177"/>
              <a:gd name="connsiteY6" fmla="*/ 4920 h 2496558"/>
              <a:gd name="connsiteX7" fmla="*/ 4546321 w 5514177"/>
              <a:gd name="connsiteY7" fmla="*/ 974553 h 2496558"/>
              <a:gd name="connsiteX8" fmla="*/ 4653001 w 5514177"/>
              <a:gd name="connsiteY8" fmla="*/ 867873 h 2496558"/>
              <a:gd name="connsiteX9" fmla="*/ 4241521 w 5514177"/>
              <a:gd name="connsiteY9" fmla="*/ 860253 h 2496558"/>
              <a:gd name="connsiteX10" fmla="*/ 3685261 w 5514177"/>
              <a:gd name="connsiteY10" fmla="*/ 806913 h 2496558"/>
              <a:gd name="connsiteX11" fmla="*/ 3426181 w 5514177"/>
              <a:gd name="connsiteY11" fmla="*/ 875493 h 2496558"/>
              <a:gd name="connsiteX12" fmla="*/ 3250921 w 5514177"/>
              <a:gd name="connsiteY12" fmla="*/ 845013 h 2496558"/>
              <a:gd name="connsiteX13" fmla="*/ 3052801 w 5514177"/>
              <a:gd name="connsiteY13" fmla="*/ 852633 h 2496558"/>
              <a:gd name="connsiteX14" fmla="*/ 2839441 w 5514177"/>
              <a:gd name="connsiteY14" fmla="*/ 852633 h 2496558"/>
              <a:gd name="connsiteX15" fmla="*/ 2549881 w 5514177"/>
              <a:gd name="connsiteY15" fmla="*/ 829773 h 2496558"/>
              <a:gd name="connsiteX16" fmla="*/ 1925041 w 5514177"/>
              <a:gd name="connsiteY16" fmla="*/ 806913 h 2496558"/>
              <a:gd name="connsiteX17" fmla="*/ 1719301 w 5514177"/>
              <a:gd name="connsiteY17" fmla="*/ 867873 h 2496558"/>
              <a:gd name="connsiteX18" fmla="*/ 1292581 w 5514177"/>
              <a:gd name="connsiteY18" fmla="*/ 814533 h 2496558"/>
              <a:gd name="connsiteX19" fmla="*/ 926821 w 5514177"/>
              <a:gd name="connsiteY19" fmla="*/ 860253 h 2496558"/>
              <a:gd name="connsiteX20" fmla="*/ 530581 w 5514177"/>
              <a:gd name="connsiteY20" fmla="*/ 791673 h 2496558"/>
              <a:gd name="connsiteX21" fmla="*/ 243369 w 5514177"/>
              <a:gd name="connsiteY21" fmla="*/ 950265 h 2496558"/>
              <a:gd name="connsiteX0" fmla="*/ 4653001 w 5514177"/>
              <a:gd name="connsiteY0" fmla="*/ 867863 h 2496548"/>
              <a:gd name="connsiteX1" fmla="*/ 4241521 w 5514177"/>
              <a:gd name="connsiteY1" fmla="*/ 860243 h 2496548"/>
              <a:gd name="connsiteX2" fmla="*/ 3685261 w 5514177"/>
              <a:gd name="connsiteY2" fmla="*/ 806903 h 2496548"/>
              <a:gd name="connsiteX3" fmla="*/ 3426181 w 5514177"/>
              <a:gd name="connsiteY3" fmla="*/ 875483 h 2496548"/>
              <a:gd name="connsiteX4" fmla="*/ 3250921 w 5514177"/>
              <a:gd name="connsiteY4" fmla="*/ 845003 h 2496548"/>
              <a:gd name="connsiteX5" fmla="*/ 3052801 w 5514177"/>
              <a:gd name="connsiteY5" fmla="*/ 852623 h 2496548"/>
              <a:gd name="connsiteX6" fmla="*/ 2839441 w 5514177"/>
              <a:gd name="connsiteY6" fmla="*/ 852623 h 2496548"/>
              <a:gd name="connsiteX7" fmla="*/ 2549881 w 5514177"/>
              <a:gd name="connsiteY7" fmla="*/ 829763 h 2496548"/>
              <a:gd name="connsiteX8" fmla="*/ 1925041 w 5514177"/>
              <a:gd name="connsiteY8" fmla="*/ 806903 h 2496548"/>
              <a:gd name="connsiteX9" fmla="*/ 1719301 w 5514177"/>
              <a:gd name="connsiteY9" fmla="*/ 867863 h 2496548"/>
              <a:gd name="connsiteX10" fmla="*/ 1292581 w 5514177"/>
              <a:gd name="connsiteY10" fmla="*/ 814523 h 2496548"/>
              <a:gd name="connsiteX11" fmla="*/ 926821 w 5514177"/>
              <a:gd name="connsiteY11" fmla="*/ 860243 h 2496548"/>
              <a:gd name="connsiteX12" fmla="*/ 530581 w 5514177"/>
              <a:gd name="connsiteY12" fmla="*/ 791663 h 2496548"/>
              <a:gd name="connsiteX13" fmla="*/ 243369 w 5514177"/>
              <a:gd name="connsiteY13" fmla="*/ 950255 h 2496548"/>
              <a:gd name="connsiteX14" fmla="*/ 70938 w 5514177"/>
              <a:gd name="connsiteY14" fmla="*/ 1310873 h 2496548"/>
              <a:gd name="connsiteX15" fmla="*/ 66257 w 5514177"/>
              <a:gd name="connsiteY15" fmla="*/ 1520325 h 2496548"/>
              <a:gd name="connsiteX16" fmla="*/ 888721 w 5514177"/>
              <a:gd name="connsiteY16" fmla="*/ 1850843 h 2496548"/>
              <a:gd name="connsiteX17" fmla="*/ 1734541 w 5514177"/>
              <a:gd name="connsiteY17" fmla="*/ 2490923 h 2496548"/>
              <a:gd name="connsiteX18" fmla="*/ 4666466 w 5514177"/>
              <a:gd name="connsiteY18" fmla="*/ 1450728 h 2496548"/>
              <a:gd name="connsiteX19" fmla="*/ 5513015 w 5514177"/>
              <a:gd name="connsiteY19" fmla="*/ 4910 h 2496548"/>
              <a:gd name="connsiteX20" fmla="*/ 4636133 w 5514177"/>
              <a:gd name="connsiteY20" fmla="*/ 1103941 h 2496548"/>
              <a:gd name="connsiteX0" fmla="*/ 4653001 w 5514177"/>
              <a:gd name="connsiteY0" fmla="*/ 862953 h 2491638"/>
              <a:gd name="connsiteX1" fmla="*/ 4241521 w 5514177"/>
              <a:gd name="connsiteY1" fmla="*/ 855333 h 2491638"/>
              <a:gd name="connsiteX2" fmla="*/ 3685261 w 5514177"/>
              <a:gd name="connsiteY2" fmla="*/ 801993 h 2491638"/>
              <a:gd name="connsiteX3" fmla="*/ 3426181 w 5514177"/>
              <a:gd name="connsiteY3" fmla="*/ 870573 h 2491638"/>
              <a:gd name="connsiteX4" fmla="*/ 3250921 w 5514177"/>
              <a:gd name="connsiteY4" fmla="*/ 840093 h 2491638"/>
              <a:gd name="connsiteX5" fmla="*/ 3052801 w 5514177"/>
              <a:gd name="connsiteY5" fmla="*/ 847713 h 2491638"/>
              <a:gd name="connsiteX6" fmla="*/ 2839441 w 5514177"/>
              <a:gd name="connsiteY6" fmla="*/ 847713 h 2491638"/>
              <a:gd name="connsiteX7" fmla="*/ 2549881 w 5514177"/>
              <a:gd name="connsiteY7" fmla="*/ 824853 h 2491638"/>
              <a:gd name="connsiteX8" fmla="*/ 1925041 w 5514177"/>
              <a:gd name="connsiteY8" fmla="*/ 801993 h 2491638"/>
              <a:gd name="connsiteX9" fmla="*/ 1719301 w 5514177"/>
              <a:gd name="connsiteY9" fmla="*/ 862953 h 2491638"/>
              <a:gd name="connsiteX10" fmla="*/ 1292581 w 5514177"/>
              <a:gd name="connsiteY10" fmla="*/ 809613 h 2491638"/>
              <a:gd name="connsiteX11" fmla="*/ 926821 w 5514177"/>
              <a:gd name="connsiteY11" fmla="*/ 855333 h 2491638"/>
              <a:gd name="connsiteX12" fmla="*/ 530581 w 5514177"/>
              <a:gd name="connsiteY12" fmla="*/ 786753 h 2491638"/>
              <a:gd name="connsiteX13" fmla="*/ 243369 w 5514177"/>
              <a:gd name="connsiteY13" fmla="*/ 945345 h 2491638"/>
              <a:gd name="connsiteX14" fmla="*/ 70938 w 5514177"/>
              <a:gd name="connsiteY14" fmla="*/ 1305963 h 2491638"/>
              <a:gd name="connsiteX15" fmla="*/ 66257 w 5514177"/>
              <a:gd name="connsiteY15" fmla="*/ 1515415 h 2491638"/>
              <a:gd name="connsiteX16" fmla="*/ 888721 w 5514177"/>
              <a:gd name="connsiteY16" fmla="*/ 1845933 h 2491638"/>
              <a:gd name="connsiteX17" fmla="*/ 1734541 w 5514177"/>
              <a:gd name="connsiteY17" fmla="*/ 2486013 h 2491638"/>
              <a:gd name="connsiteX18" fmla="*/ 4666466 w 5514177"/>
              <a:gd name="connsiteY18" fmla="*/ 1445818 h 2491638"/>
              <a:gd name="connsiteX19" fmla="*/ 5513015 w 5514177"/>
              <a:gd name="connsiteY19" fmla="*/ 0 h 2491638"/>
              <a:gd name="connsiteX0" fmla="*/ 4635862 w 5514177"/>
              <a:gd name="connsiteY0" fmla="*/ 754298 h 2491638"/>
              <a:gd name="connsiteX1" fmla="*/ 4241521 w 5514177"/>
              <a:gd name="connsiteY1" fmla="*/ 855333 h 2491638"/>
              <a:gd name="connsiteX2" fmla="*/ 3685261 w 5514177"/>
              <a:gd name="connsiteY2" fmla="*/ 801993 h 2491638"/>
              <a:gd name="connsiteX3" fmla="*/ 3426181 w 5514177"/>
              <a:gd name="connsiteY3" fmla="*/ 870573 h 2491638"/>
              <a:gd name="connsiteX4" fmla="*/ 3250921 w 5514177"/>
              <a:gd name="connsiteY4" fmla="*/ 840093 h 2491638"/>
              <a:gd name="connsiteX5" fmla="*/ 3052801 w 5514177"/>
              <a:gd name="connsiteY5" fmla="*/ 847713 h 2491638"/>
              <a:gd name="connsiteX6" fmla="*/ 2839441 w 5514177"/>
              <a:gd name="connsiteY6" fmla="*/ 847713 h 2491638"/>
              <a:gd name="connsiteX7" fmla="*/ 2549881 w 5514177"/>
              <a:gd name="connsiteY7" fmla="*/ 824853 h 2491638"/>
              <a:gd name="connsiteX8" fmla="*/ 1925041 w 5514177"/>
              <a:gd name="connsiteY8" fmla="*/ 801993 h 2491638"/>
              <a:gd name="connsiteX9" fmla="*/ 1719301 w 5514177"/>
              <a:gd name="connsiteY9" fmla="*/ 862953 h 2491638"/>
              <a:gd name="connsiteX10" fmla="*/ 1292581 w 5514177"/>
              <a:gd name="connsiteY10" fmla="*/ 809613 h 2491638"/>
              <a:gd name="connsiteX11" fmla="*/ 926821 w 5514177"/>
              <a:gd name="connsiteY11" fmla="*/ 855333 h 2491638"/>
              <a:gd name="connsiteX12" fmla="*/ 530581 w 5514177"/>
              <a:gd name="connsiteY12" fmla="*/ 786753 h 2491638"/>
              <a:gd name="connsiteX13" fmla="*/ 243369 w 5514177"/>
              <a:gd name="connsiteY13" fmla="*/ 945345 h 2491638"/>
              <a:gd name="connsiteX14" fmla="*/ 70938 w 5514177"/>
              <a:gd name="connsiteY14" fmla="*/ 1305963 h 2491638"/>
              <a:gd name="connsiteX15" fmla="*/ 66257 w 5514177"/>
              <a:gd name="connsiteY15" fmla="*/ 1515415 h 2491638"/>
              <a:gd name="connsiteX16" fmla="*/ 888721 w 5514177"/>
              <a:gd name="connsiteY16" fmla="*/ 1845933 h 2491638"/>
              <a:gd name="connsiteX17" fmla="*/ 1734541 w 5514177"/>
              <a:gd name="connsiteY17" fmla="*/ 2486013 h 2491638"/>
              <a:gd name="connsiteX18" fmla="*/ 4666466 w 5514177"/>
              <a:gd name="connsiteY18" fmla="*/ 1445818 h 2491638"/>
              <a:gd name="connsiteX19" fmla="*/ 5513015 w 5514177"/>
              <a:gd name="connsiteY19" fmla="*/ 0 h 2491638"/>
              <a:gd name="connsiteX0" fmla="*/ 4635862 w 6430641"/>
              <a:gd name="connsiteY0" fmla="*/ 754298 h 2519684"/>
              <a:gd name="connsiteX1" fmla="*/ 4241521 w 6430641"/>
              <a:gd name="connsiteY1" fmla="*/ 855333 h 2519684"/>
              <a:gd name="connsiteX2" fmla="*/ 3685261 w 6430641"/>
              <a:gd name="connsiteY2" fmla="*/ 801993 h 2519684"/>
              <a:gd name="connsiteX3" fmla="*/ 3426181 w 6430641"/>
              <a:gd name="connsiteY3" fmla="*/ 870573 h 2519684"/>
              <a:gd name="connsiteX4" fmla="*/ 3250921 w 6430641"/>
              <a:gd name="connsiteY4" fmla="*/ 840093 h 2519684"/>
              <a:gd name="connsiteX5" fmla="*/ 3052801 w 6430641"/>
              <a:gd name="connsiteY5" fmla="*/ 847713 h 2519684"/>
              <a:gd name="connsiteX6" fmla="*/ 2839441 w 6430641"/>
              <a:gd name="connsiteY6" fmla="*/ 847713 h 2519684"/>
              <a:gd name="connsiteX7" fmla="*/ 2549881 w 6430641"/>
              <a:gd name="connsiteY7" fmla="*/ 824853 h 2519684"/>
              <a:gd name="connsiteX8" fmla="*/ 1925041 w 6430641"/>
              <a:gd name="connsiteY8" fmla="*/ 801993 h 2519684"/>
              <a:gd name="connsiteX9" fmla="*/ 1719301 w 6430641"/>
              <a:gd name="connsiteY9" fmla="*/ 862953 h 2519684"/>
              <a:gd name="connsiteX10" fmla="*/ 1292581 w 6430641"/>
              <a:gd name="connsiteY10" fmla="*/ 809613 h 2519684"/>
              <a:gd name="connsiteX11" fmla="*/ 926821 w 6430641"/>
              <a:gd name="connsiteY11" fmla="*/ 855333 h 2519684"/>
              <a:gd name="connsiteX12" fmla="*/ 530581 w 6430641"/>
              <a:gd name="connsiteY12" fmla="*/ 786753 h 2519684"/>
              <a:gd name="connsiteX13" fmla="*/ 243369 w 6430641"/>
              <a:gd name="connsiteY13" fmla="*/ 945345 h 2519684"/>
              <a:gd name="connsiteX14" fmla="*/ 70938 w 6430641"/>
              <a:gd name="connsiteY14" fmla="*/ 1305963 h 2519684"/>
              <a:gd name="connsiteX15" fmla="*/ 66257 w 6430641"/>
              <a:gd name="connsiteY15" fmla="*/ 1515415 h 2519684"/>
              <a:gd name="connsiteX16" fmla="*/ 888721 w 6430641"/>
              <a:gd name="connsiteY16" fmla="*/ 1845933 h 2519684"/>
              <a:gd name="connsiteX17" fmla="*/ 1734541 w 6430641"/>
              <a:gd name="connsiteY17" fmla="*/ 2486013 h 2519684"/>
              <a:gd name="connsiteX18" fmla="*/ 6264421 w 6430641"/>
              <a:gd name="connsiteY18" fmla="*/ 706399 h 2519684"/>
              <a:gd name="connsiteX19" fmla="*/ 5513015 w 6430641"/>
              <a:gd name="connsiteY19" fmla="*/ 0 h 2519684"/>
              <a:gd name="connsiteX0" fmla="*/ 4635862 w 6514731"/>
              <a:gd name="connsiteY0" fmla="*/ 1241641 h 3007027"/>
              <a:gd name="connsiteX1" fmla="*/ 4241521 w 6514731"/>
              <a:gd name="connsiteY1" fmla="*/ 1342676 h 3007027"/>
              <a:gd name="connsiteX2" fmla="*/ 3685261 w 6514731"/>
              <a:gd name="connsiteY2" fmla="*/ 1289336 h 3007027"/>
              <a:gd name="connsiteX3" fmla="*/ 3426181 w 6514731"/>
              <a:gd name="connsiteY3" fmla="*/ 1357916 h 3007027"/>
              <a:gd name="connsiteX4" fmla="*/ 3250921 w 6514731"/>
              <a:gd name="connsiteY4" fmla="*/ 1327436 h 3007027"/>
              <a:gd name="connsiteX5" fmla="*/ 3052801 w 6514731"/>
              <a:gd name="connsiteY5" fmla="*/ 1335056 h 3007027"/>
              <a:gd name="connsiteX6" fmla="*/ 2839441 w 6514731"/>
              <a:gd name="connsiteY6" fmla="*/ 1335056 h 3007027"/>
              <a:gd name="connsiteX7" fmla="*/ 2549881 w 6514731"/>
              <a:gd name="connsiteY7" fmla="*/ 1312196 h 3007027"/>
              <a:gd name="connsiteX8" fmla="*/ 1925041 w 6514731"/>
              <a:gd name="connsiteY8" fmla="*/ 1289336 h 3007027"/>
              <a:gd name="connsiteX9" fmla="*/ 1719301 w 6514731"/>
              <a:gd name="connsiteY9" fmla="*/ 1350296 h 3007027"/>
              <a:gd name="connsiteX10" fmla="*/ 1292581 w 6514731"/>
              <a:gd name="connsiteY10" fmla="*/ 1296956 h 3007027"/>
              <a:gd name="connsiteX11" fmla="*/ 926821 w 6514731"/>
              <a:gd name="connsiteY11" fmla="*/ 1342676 h 3007027"/>
              <a:gd name="connsiteX12" fmla="*/ 530581 w 6514731"/>
              <a:gd name="connsiteY12" fmla="*/ 1274096 h 3007027"/>
              <a:gd name="connsiteX13" fmla="*/ 243369 w 6514731"/>
              <a:gd name="connsiteY13" fmla="*/ 1432688 h 3007027"/>
              <a:gd name="connsiteX14" fmla="*/ 70938 w 6514731"/>
              <a:gd name="connsiteY14" fmla="*/ 1793306 h 3007027"/>
              <a:gd name="connsiteX15" fmla="*/ 66257 w 6514731"/>
              <a:gd name="connsiteY15" fmla="*/ 2002758 h 3007027"/>
              <a:gd name="connsiteX16" fmla="*/ 888721 w 6514731"/>
              <a:gd name="connsiteY16" fmla="*/ 2333276 h 3007027"/>
              <a:gd name="connsiteX17" fmla="*/ 1734541 w 6514731"/>
              <a:gd name="connsiteY17" fmla="*/ 2973356 h 3007027"/>
              <a:gd name="connsiteX18" fmla="*/ 6264421 w 6514731"/>
              <a:gd name="connsiteY18" fmla="*/ 1193742 h 3007027"/>
              <a:gd name="connsiteX19" fmla="*/ 6119538 w 6514731"/>
              <a:gd name="connsiteY19" fmla="*/ 0 h 3007027"/>
              <a:gd name="connsiteX0" fmla="*/ 4635862 w 6492622"/>
              <a:gd name="connsiteY0" fmla="*/ 1426495 h 3191881"/>
              <a:gd name="connsiteX1" fmla="*/ 4241521 w 6492622"/>
              <a:gd name="connsiteY1" fmla="*/ 1527530 h 3191881"/>
              <a:gd name="connsiteX2" fmla="*/ 3685261 w 6492622"/>
              <a:gd name="connsiteY2" fmla="*/ 1474190 h 3191881"/>
              <a:gd name="connsiteX3" fmla="*/ 3426181 w 6492622"/>
              <a:gd name="connsiteY3" fmla="*/ 1542770 h 3191881"/>
              <a:gd name="connsiteX4" fmla="*/ 3250921 w 6492622"/>
              <a:gd name="connsiteY4" fmla="*/ 1512290 h 3191881"/>
              <a:gd name="connsiteX5" fmla="*/ 3052801 w 6492622"/>
              <a:gd name="connsiteY5" fmla="*/ 1519910 h 3191881"/>
              <a:gd name="connsiteX6" fmla="*/ 2839441 w 6492622"/>
              <a:gd name="connsiteY6" fmla="*/ 1519910 h 3191881"/>
              <a:gd name="connsiteX7" fmla="*/ 2549881 w 6492622"/>
              <a:gd name="connsiteY7" fmla="*/ 1497050 h 3191881"/>
              <a:gd name="connsiteX8" fmla="*/ 1925041 w 6492622"/>
              <a:gd name="connsiteY8" fmla="*/ 1474190 h 3191881"/>
              <a:gd name="connsiteX9" fmla="*/ 1719301 w 6492622"/>
              <a:gd name="connsiteY9" fmla="*/ 1535150 h 3191881"/>
              <a:gd name="connsiteX10" fmla="*/ 1292581 w 6492622"/>
              <a:gd name="connsiteY10" fmla="*/ 1481810 h 3191881"/>
              <a:gd name="connsiteX11" fmla="*/ 926821 w 6492622"/>
              <a:gd name="connsiteY11" fmla="*/ 1527530 h 3191881"/>
              <a:gd name="connsiteX12" fmla="*/ 530581 w 6492622"/>
              <a:gd name="connsiteY12" fmla="*/ 1458950 h 3191881"/>
              <a:gd name="connsiteX13" fmla="*/ 243369 w 6492622"/>
              <a:gd name="connsiteY13" fmla="*/ 1617542 h 3191881"/>
              <a:gd name="connsiteX14" fmla="*/ 70938 w 6492622"/>
              <a:gd name="connsiteY14" fmla="*/ 1978160 h 3191881"/>
              <a:gd name="connsiteX15" fmla="*/ 66257 w 6492622"/>
              <a:gd name="connsiteY15" fmla="*/ 2187612 h 3191881"/>
              <a:gd name="connsiteX16" fmla="*/ 888721 w 6492622"/>
              <a:gd name="connsiteY16" fmla="*/ 2518130 h 3191881"/>
              <a:gd name="connsiteX17" fmla="*/ 1734541 w 6492622"/>
              <a:gd name="connsiteY17" fmla="*/ 3158210 h 3191881"/>
              <a:gd name="connsiteX18" fmla="*/ 6264421 w 6492622"/>
              <a:gd name="connsiteY18" fmla="*/ 1378596 h 3191881"/>
              <a:gd name="connsiteX19" fmla="*/ 6002899 w 6492622"/>
              <a:gd name="connsiteY19" fmla="*/ 0 h 3191881"/>
              <a:gd name="connsiteX0" fmla="*/ 4635862 w 6630976"/>
              <a:gd name="connsiteY0" fmla="*/ 1426495 h 3191881"/>
              <a:gd name="connsiteX1" fmla="*/ 4241521 w 6630976"/>
              <a:gd name="connsiteY1" fmla="*/ 1527530 h 3191881"/>
              <a:gd name="connsiteX2" fmla="*/ 3685261 w 6630976"/>
              <a:gd name="connsiteY2" fmla="*/ 1474190 h 3191881"/>
              <a:gd name="connsiteX3" fmla="*/ 3426181 w 6630976"/>
              <a:gd name="connsiteY3" fmla="*/ 1542770 h 3191881"/>
              <a:gd name="connsiteX4" fmla="*/ 3250921 w 6630976"/>
              <a:gd name="connsiteY4" fmla="*/ 1512290 h 3191881"/>
              <a:gd name="connsiteX5" fmla="*/ 3052801 w 6630976"/>
              <a:gd name="connsiteY5" fmla="*/ 1519910 h 3191881"/>
              <a:gd name="connsiteX6" fmla="*/ 2839441 w 6630976"/>
              <a:gd name="connsiteY6" fmla="*/ 1519910 h 3191881"/>
              <a:gd name="connsiteX7" fmla="*/ 2549881 w 6630976"/>
              <a:gd name="connsiteY7" fmla="*/ 1497050 h 3191881"/>
              <a:gd name="connsiteX8" fmla="*/ 1925041 w 6630976"/>
              <a:gd name="connsiteY8" fmla="*/ 1474190 h 3191881"/>
              <a:gd name="connsiteX9" fmla="*/ 1719301 w 6630976"/>
              <a:gd name="connsiteY9" fmla="*/ 1535150 h 3191881"/>
              <a:gd name="connsiteX10" fmla="*/ 1292581 w 6630976"/>
              <a:gd name="connsiteY10" fmla="*/ 1481810 h 3191881"/>
              <a:gd name="connsiteX11" fmla="*/ 926821 w 6630976"/>
              <a:gd name="connsiteY11" fmla="*/ 1527530 h 3191881"/>
              <a:gd name="connsiteX12" fmla="*/ 530581 w 6630976"/>
              <a:gd name="connsiteY12" fmla="*/ 1458950 h 3191881"/>
              <a:gd name="connsiteX13" fmla="*/ 243369 w 6630976"/>
              <a:gd name="connsiteY13" fmla="*/ 1617542 h 3191881"/>
              <a:gd name="connsiteX14" fmla="*/ 70938 w 6630976"/>
              <a:gd name="connsiteY14" fmla="*/ 1978160 h 3191881"/>
              <a:gd name="connsiteX15" fmla="*/ 66257 w 6630976"/>
              <a:gd name="connsiteY15" fmla="*/ 2187612 h 3191881"/>
              <a:gd name="connsiteX16" fmla="*/ 888721 w 6630976"/>
              <a:gd name="connsiteY16" fmla="*/ 2518130 h 3191881"/>
              <a:gd name="connsiteX17" fmla="*/ 1734541 w 6630976"/>
              <a:gd name="connsiteY17" fmla="*/ 3158210 h 3191881"/>
              <a:gd name="connsiteX18" fmla="*/ 6264421 w 6630976"/>
              <a:gd name="connsiteY18" fmla="*/ 1378596 h 3191881"/>
              <a:gd name="connsiteX19" fmla="*/ 6282827 w 6630976"/>
              <a:gd name="connsiteY19" fmla="*/ 578820 h 3191881"/>
              <a:gd name="connsiteX20" fmla="*/ 6002899 w 6630976"/>
              <a:gd name="connsiteY20" fmla="*/ 0 h 3191881"/>
              <a:gd name="connsiteX0" fmla="*/ 4635862 w 6526949"/>
              <a:gd name="connsiteY0" fmla="*/ 1426495 h 3187220"/>
              <a:gd name="connsiteX1" fmla="*/ 4241521 w 6526949"/>
              <a:gd name="connsiteY1" fmla="*/ 1527530 h 3187220"/>
              <a:gd name="connsiteX2" fmla="*/ 3685261 w 6526949"/>
              <a:gd name="connsiteY2" fmla="*/ 1474190 h 3187220"/>
              <a:gd name="connsiteX3" fmla="*/ 3426181 w 6526949"/>
              <a:gd name="connsiteY3" fmla="*/ 1542770 h 3187220"/>
              <a:gd name="connsiteX4" fmla="*/ 3250921 w 6526949"/>
              <a:gd name="connsiteY4" fmla="*/ 1512290 h 3187220"/>
              <a:gd name="connsiteX5" fmla="*/ 3052801 w 6526949"/>
              <a:gd name="connsiteY5" fmla="*/ 1519910 h 3187220"/>
              <a:gd name="connsiteX6" fmla="*/ 2839441 w 6526949"/>
              <a:gd name="connsiteY6" fmla="*/ 1519910 h 3187220"/>
              <a:gd name="connsiteX7" fmla="*/ 2549881 w 6526949"/>
              <a:gd name="connsiteY7" fmla="*/ 1497050 h 3187220"/>
              <a:gd name="connsiteX8" fmla="*/ 1925041 w 6526949"/>
              <a:gd name="connsiteY8" fmla="*/ 1474190 h 3187220"/>
              <a:gd name="connsiteX9" fmla="*/ 1719301 w 6526949"/>
              <a:gd name="connsiteY9" fmla="*/ 1535150 h 3187220"/>
              <a:gd name="connsiteX10" fmla="*/ 1292581 w 6526949"/>
              <a:gd name="connsiteY10" fmla="*/ 1481810 h 3187220"/>
              <a:gd name="connsiteX11" fmla="*/ 926821 w 6526949"/>
              <a:gd name="connsiteY11" fmla="*/ 1527530 h 3187220"/>
              <a:gd name="connsiteX12" fmla="*/ 530581 w 6526949"/>
              <a:gd name="connsiteY12" fmla="*/ 1458950 h 3187220"/>
              <a:gd name="connsiteX13" fmla="*/ 243369 w 6526949"/>
              <a:gd name="connsiteY13" fmla="*/ 1617542 h 3187220"/>
              <a:gd name="connsiteX14" fmla="*/ 70938 w 6526949"/>
              <a:gd name="connsiteY14" fmla="*/ 1978160 h 3187220"/>
              <a:gd name="connsiteX15" fmla="*/ 66257 w 6526949"/>
              <a:gd name="connsiteY15" fmla="*/ 2187612 h 3187220"/>
              <a:gd name="connsiteX16" fmla="*/ 888721 w 6526949"/>
              <a:gd name="connsiteY16" fmla="*/ 2518130 h 3187220"/>
              <a:gd name="connsiteX17" fmla="*/ 1734541 w 6526949"/>
              <a:gd name="connsiteY17" fmla="*/ 3158210 h 3187220"/>
              <a:gd name="connsiteX18" fmla="*/ 6112790 w 6526949"/>
              <a:gd name="connsiteY18" fmla="*/ 1479426 h 3187220"/>
              <a:gd name="connsiteX19" fmla="*/ 6282827 w 6526949"/>
              <a:gd name="connsiteY19" fmla="*/ 578820 h 3187220"/>
              <a:gd name="connsiteX20" fmla="*/ 6002899 w 6526949"/>
              <a:gd name="connsiteY20" fmla="*/ 0 h 3187220"/>
              <a:gd name="connsiteX0" fmla="*/ 4635862 w 6436172"/>
              <a:gd name="connsiteY0" fmla="*/ 1426495 h 3191090"/>
              <a:gd name="connsiteX1" fmla="*/ 4241521 w 6436172"/>
              <a:gd name="connsiteY1" fmla="*/ 1527530 h 3191090"/>
              <a:gd name="connsiteX2" fmla="*/ 3685261 w 6436172"/>
              <a:gd name="connsiteY2" fmla="*/ 1474190 h 3191090"/>
              <a:gd name="connsiteX3" fmla="*/ 3426181 w 6436172"/>
              <a:gd name="connsiteY3" fmla="*/ 1542770 h 3191090"/>
              <a:gd name="connsiteX4" fmla="*/ 3250921 w 6436172"/>
              <a:gd name="connsiteY4" fmla="*/ 1512290 h 3191090"/>
              <a:gd name="connsiteX5" fmla="*/ 3052801 w 6436172"/>
              <a:gd name="connsiteY5" fmla="*/ 1519910 h 3191090"/>
              <a:gd name="connsiteX6" fmla="*/ 2839441 w 6436172"/>
              <a:gd name="connsiteY6" fmla="*/ 1519910 h 3191090"/>
              <a:gd name="connsiteX7" fmla="*/ 2549881 w 6436172"/>
              <a:gd name="connsiteY7" fmla="*/ 1497050 h 3191090"/>
              <a:gd name="connsiteX8" fmla="*/ 1925041 w 6436172"/>
              <a:gd name="connsiteY8" fmla="*/ 1474190 h 3191090"/>
              <a:gd name="connsiteX9" fmla="*/ 1719301 w 6436172"/>
              <a:gd name="connsiteY9" fmla="*/ 1535150 h 3191090"/>
              <a:gd name="connsiteX10" fmla="*/ 1292581 w 6436172"/>
              <a:gd name="connsiteY10" fmla="*/ 1481810 h 3191090"/>
              <a:gd name="connsiteX11" fmla="*/ 926821 w 6436172"/>
              <a:gd name="connsiteY11" fmla="*/ 1527530 h 3191090"/>
              <a:gd name="connsiteX12" fmla="*/ 530581 w 6436172"/>
              <a:gd name="connsiteY12" fmla="*/ 1458950 h 3191090"/>
              <a:gd name="connsiteX13" fmla="*/ 243369 w 6436172"/>
              <a:gd name="connsiteY13" fmla="*/ 1617542 h 3191090"/>
              <a:gd name="connsiteX14" fmla="*/ 70938 w 6436172"/>
              <a:gd name="connsiteY14" fmla="*/ 1978160 h 3191090"/>
              <a:gd name="connsiteX15" fmla="*/ 66257 w 6436172"/>
              <a:gd name="connsiteY15" fmla="*/ 2187612 h 3191090"/>
              <a:gd name="connsiteX16" fmla="*/ 888721 w 6436172"/>
              <a:gd name="connsiteY16" fmla="*/ 2518130 h 3191090"/>
              <a:gd name="connsiteX17" fmla="*/ 1734541 w 6436172"/>
              <a:gd name="connsiteY17" fmla="*/ 3158210 h 3191090"/>
              <a:gd name="connsiteX18" fmla="*/ 5961159 w 6436172"/>
              <a:gd name="connsiteY18" fmla="*/ 1395401 h 3191090"/>
              <a:gd name="connsiteX19" fmla="*/ 6282827 w 6436172"/>
              <a:gd name="connsiteY19" fmla="*/ 578820 h 3191090"/>
              <a:gd name="connsiteX20" fmla="*/ 6002899 w 6436172"/>
              <a:gd name="connsiteY20" fmla="*/ 0 h 3191090"/>
              <a:gd name="connsiteX0" fmla="*/ 4635862 w 6293648"/>
              <a:gd name="connsiteY0" fmla="*/ 1426495 h 3191091"/>
              <a:gd name="connsiteX1" fmla="*/ 4241521 w 6293648"/>
              <a:gd name="connsiteY1" fmla="*/ 1527530 h 3191091"/>
              <a:gd name="connsiteX2" fmla="*/ 3685261 w 6293648"/>
              <a:gd name="connsiteY2" fmla="*/ 1474190 h 3191091"/>
              <a:gd name="connsiteX3" fmla="*/ 3426181 w 6293648"/>
              <a:gd name="connsiteY3" fmla="*/ 1542770 h 3191091"/>
              <a:gd name="connsiteX4" fmla="*/ 3250921 w 6293648"/>
              <a:gd name="connsiteY4" fmla="*/ 1512290 h 3191091"/>
              <a:gd name="connsiteX5" fmla="*/ 3052801 w 6293648"/>
              <a:gd name="connsiteY5" fmla="*/ 1519910 h 3191091"/>
              <a:gd name="connsiteX6" fmla="*/ 2839441 w 6293648"/>
              <a:gd name="connsiteY6" fmla="*/ 1519910 h 3191091"/>
              <a:gd name="connsiteX7" fmla="*/ 2549881 w 6293648"/>
              <a:gd name="connsiteY7" fmla="*/ 1497050 h 3191091"/>
              <a:gd name="connsiteX8" fmla="*/ 1925041 w 6293648"/>
              <a:gd name="connsiteY8" fmla="*/ 1474190 h 3191091"/>
              <a:gd name="connsiteX9" fmla="*/ 1719301 w 6293648"/>
              <a:gd name="connsiteY9" fmla="*/ 1535150 h 3191091"/>
              <a:gd name="connsiteX10" fmla="*/ 1292581 w 6293648"/>
              <a:gd name="connsiteY10" fmla="*/ 1481810 h 3191091"/>
              <a:gd name="connsiteX11" fmla="*/ 926821 w 6293648"/>
              <a:gd name="connsiteY11" fmla="*/ 1527530 h 3191091"/>
              <a:gd name="connsiteX12" fmla="*/ 530581 w 6293648"/>
              <a:gd name="connsiteY12" fmla="*/ 1458950 h 3191091"/>
              <a:gd name="connsiteX13" fmla="*/ 243369 w 6293648"/>
              <a:gd name="connsiteY13" fmla="*/ 1617542 h 3191091"/>
              <a:gd name="connsiteX14" fmla="*/ 70938 w 6293648"/>
              <a:gd name="connsiteY14" fmla="*/ 1978160 h 3191091"/>
              <a:gd name="connsiteX15" fmla="*/ 66257 w 6293648"/>
              <a:gd name="connsiteY15" fmla="*/ 2187612 h 3191091"/>
              <a:gd name="connsiteX16" fmla="*/ 888721 w 6293648"/>
              <a:gd name="connsiteY16" fmla="*/ 2518130 h 3191091"/>
              <a:gd name="connsiteX17" fmla="*/ 1734541 w 6293648"/>
              <a:gd name="connsiteY17" fmla="*/ 3158210 h 3191091"/>
              <a:gd name="connsiteX18" fmla="*/ 5961159 w 6293648"/>
              <a:gd name="connsiteY18" fmla="*/ 1395401 h 3191091"/>
              <a:gd name="connsiteX19" fmla="*/ 6026220 w 6293648"/>
              <a:gd name="connsiteY19" fmla="*/ 847697 h 3191091"/>
              <a:gd name="connsiteX20" fmla="*/ 6282827 w 6293648"/>
              <a:gd name="connsiteY20" fmla="*/ 578820 h 3191091"/>
              <a:gd name="connsiteX21" fmla="*/ 6002899 w 6293648"/>
              <a:gd name="connsiteY21" fmla="*/ 0 h 3191091"/>
              <a:gd name="connsiteX0" fmla="*/ 4635862 w 6405402"/>
              <a:gd name="connsiteY0" fmla="*/ 1426495 h 3191091"/>
              <a:gd name="connsiteX1" fmla="*/ 4241521 w 6405402"/>
              <a:gd name="connsiteY1" fmla="*/ 1527530 h 3191091"/>
              <a:gd name="connsiteX2" fmla="*/ 3685261 w 6405402"/>
              <a:gd name="connsiteY2" fmla="*/ 1474190 h 3191091"/>
              <a:gd name="connsiteX3" fmla="*/ 3426181 w 6405402"/>
              <a:gd name="connsiteY3" fmla="*/ 1542770 h 3191091"/>
              <a:gd name="connsiteX4" fmla="*/ 3250921 w 6405402"/>
              <a:gd name="connsiteY4" fmla="*/ 1512290 h 3191091"/>
              <a:gd name="connsiteX5" fmla="*/ 3052801 w 6405402"/>
              <a:gd name="connsiteY5" fmla="*/ 1519910 h 3191091"/>
              <a:gd name="connsiteX6" fmla="*/ 2839441 w 6405402"/>
              <a:gd name="connsiteY6" fmla="*/ 1519910 h 3191091"/>
              <a:gd name="connsiteX7" fmla="*/ 2549881 w 6405402"/>
              <a:gd name="connsiteY7" fmla="*/ 1497050 h 3191091"/>
              <a:gd name="connsiteX8" fmla="*/ 1925041 w 6405402"/>
              <a:gd name="connsiteY8" fmla="*/ 1474190 h 3191091"/>
              <a:gd name="connsiteX9" fmla="*/ 1719301 w 6405402"/>
              <a:gd name="connsiteY9" fmla="*/ 1535150 h 3191091"/>
              <a:gd name="connsiteX10" fmla="*/ 1292581 w 6405402"/>
              <a:gd name="connsiteY10" fmla="*/ 1481810 h 3191091"/>
              <a:gd name="connsiteX11" fmla="*/ 926821 w 6405402"/>
              <a:gd name="connsiteY11" fmla="*/ 1527530 h 3191091"/>
              <a:gd name="connsiteX12" fmla="*/ 530581 w 6405402"/>
              <a:gd name="connsiteY12" fmla="*/ 1458950 h 3191091"/>
              <a:gd name="connsiteX13" fmla="*/ 243369 w 6405402"/>
              <a:gd name="connsiteY13" fmla="*/ 1617542 h 3191091"/>
              <a:gd name="connsiteX14" fmla="*/ 70938 w 6405402"/>
              <a:gd name="connsiteY14" fmla="*/ 1978160 h 3191091"/>
              <a:gd name="connsiteX15" fmla="*/ 66257 w 6405402"/>
              <a:gd name="connsiteY15" fmla="*/ 2187612 h 3191091"/>
              <a:gd name="connsiteX16" fmla="*/ 888721 w 6405402"/>
              <a:gd name="connsiteY16" fmla="*/ 2518130 h 3191091"/>
              <a:gd name="connsiteX17" fmla="*/ 1734541 w 6405402"/>
              <a:gd name="connsiteY17" fmla="*/ 3158210 h 3191091"/>
              <a:gd name="connsiteX18" fmla="*/ 5961159 w 6405402"/>
              <a:gd name="connsiteY18" fmla="*/ 1395401 h 3191091"/>
              <a:gd name="connsiteX19" fmla="*/ 6282827 w 6405402"/>
              <a:gd name="connsiteY19" fmla="*/ 578820 h 3191091"/>
              <a:gd name="connsiteX20" fmla="*/ 6002899 w 6405402"/>
              <a:gd name="connsiteY20" fmla="*/ 0 h 3191091"/>
              <a:gd name="connsiteX0" fmla="*/ 4635862 w 6346659"/>
              <a:gd name="connsiteY0" fmla="*/ 1426495 h 3191091"/>
              <a:gd name="connsiteX1" fmla="*/ 4241521 w 6346659"/>
              <a:gd name="connsiteY1" fmla="*/ 1527530 h 3191091"/>
              <a:gd name="connsiteX2" fmla="*/ 3685261 w 6346659"/>
              <a:gd name="connsiteY2" fmla="*/ 1474190 h 3191091"/>
              <a:gd name="connsiteX3" fmla="*/ 3426181 w 6346659"/>
              <a:gd name="connsiteY3" fmla="*/ 1542770 h 3191091"/>
              <a:gd name="connsiteX4" fmla="*/ 3250921 w 6346659"/>
              <a:gd name="connsiteY4" fmla="*/ 1512290 h 3191091"/>
              <a:gd name="connsiteX5" fmla="*/ 3052801 w 6346659"/>
              <a:gd name="connsiteY5" fmla="*/ 1519910 h 3191091"/>
              <a:gd name="connsiteX6" fmla="*/ 2839441 w 6346659"/>
              <a:gd name="connsiteY6" fmla="*/ 1519910 h 3191091"/>
              <a:gd name="connsiteX7" fmla="*/ 2549881 w 6346659"/>
              <a:gd name="connsiteY7" fmla="*/ 1497050 h 3191091"/>
              <a:gd name="connsiteX8" fmla="*/ 1925041 w 6346659"/>
              <a:gd name="connsiteY8" fmla="*/ 1474190 h 3191091"/>
              <a:gd name="connsiteX9" fmla="*/ 1719301 w 6346659"/>
              <a:gd name="connsiteY9" fmla="*/ 1535150 h 3191091"/>
              <a:gd name="connsiteX10" fmla="*/ 1292581 w 6346659"/>
              <a:gd name="connsiteY10" fmla="*/ 1481810 h 3191091"/>
              <a:gd name="connsiteX11" fmla="*/ 926821 w 6346659"/>
              <a:gd name="connsiteY11" fmla="*/ 1527530 h 3191091"/>
              <a:gd name="connsiteX12" fmla="*/ 530581 w 6346659"/>
              <a:gd name="connsiteY12" fmla="*/ 1458950 h 3191091"/>
              <a:gd name="connsiteX13" fmla="*/ 243369 w 6346659"/>
              <a:gd name="connsiteY13" fmla="*/ 1617542 h 3191091"/>
              <a:gd name="connsiteX14" fmla="*/ 70938 w 6346659"/>
              <a:gd name="connsiteY14" fmla="*/ 1978160 h 3191091"/>
              <a:gd name="connsiteX15" fmla="*/ 66257 w 6346659"/>
              <a:gd name="connsiteY15" fmla="*/ 2187612 h 3191091"/>
              <a:gd name="connsiteX16" fmla="*/ 888721 w 6346659"/>
              <a:gd name="connsiteY16" fmla="*/ 2518130 h 3191091"/>
              <a:gd name="connsiteX17" fmla="*/ 1734541 w 6346659"/>
              <a:gd name="connsiteY17" fmla="*/ 3158210 h 3191091"/>
              <a:gd name="connsiteX18" fmla="*/ 5961159 w 6346659"/>
              <a:gd name="connsiteY18" fmla="*/ 1395401 h 3191091"/>
              <a:gd name="connsiteX19" fmla="*/ 6131197 w 6346659"/>
              <a:gd name="connsiteY19" fmla="*/ 158697 h 3191091"/>
              <a:gd name="connsiteX20" fmla="*/ 6002899 w 6346659"/>
              <a:gd name="connsiteY20" fmla="*/ 0 h 3191091"/>
              <a:gd name="connsiteX0" fmla="*/ 4635862 w 6158274"/>
              <a:gd name="connsiteY0" fmla="*/ 1426495 h 3159644"/>
              <a:gd name="connsiteX1" fmla="*/ 4241521 w 6158274"/>
              <a:gd name="connsiteY1" fmla="*/ 1527530 h 3159644"/>
              <a:gd name="connsiteX2" fmla="*/ 3685261 w 6158274"/>
              <a:gd name="connsiteY2" fmla="*/ 1474190 h 3159644"/>
              <a:gd name="connsiteX3" fmla="*/ 3426181 w 6158274"/>
              <a:gd name="connsiteY3" fmla="*/ 1542770 h 3159644"/>
              <a:gd name="connsiteX4" fmla="*/ 3250921 w 6158274"/>
              <a:gd name="connsiteY4" fmla="*/ 1512290 h 3159644"/>
              <a:gd name="connsiteX5" fmla="*/ 3052801 w 6158274"/>
              <a:gd name="connsiteY5" fmla="*/ 1519910 h 3159644"/>
              <a:gd name="connsiteX6" fmla="*/ 2839441 w 6158274"/>
              <a:gd name="connsiteY6" fmla="*/ 1519910 h 3159644"/>
              <a:gd name="connsiteX7" fmla="*/ 2549881 w 6158274"/>
              <a:gd name="connsiteY7" fmla="*/ 1497050 h 3159644"/>
              <a:gd name="connsiteX8" fmla="*/ 1925041 w 6158274"/>
              <a:gd name="connsiteY8" fmla="*/ 1474190 h 3159644"/>
              <a:gd name="connsiteX9" fmla="*/ 1719301 w 6158274"/>
              <a:gd name="connsiteY9" fmla="*/ 1535150 h 3159644"/>
              <a:gd name="connsiteX10" fmla="*/ 1292581 w 6158274"/>
              <a:gd name="connsiteY10" fmla="*/ 1481810 h 3159644"/>
              <a:gd name="connsiteX11" fmla="*/ 926821 w 6158274"/>
              <a:gd name="connsiteY11" fmla="*/ 1527530 h 3159644"/>
              <a:gd name="connsiteX12" fmla="*/ 530581 w 6158274"/>
              <a:gd name="connsiteY12" fmla="*/ 1458950 h 3159644"/>
              <a:gd name="connsiteX13" fmla="*/ 243369 w 6158274"/>
              <a:gd name="connsiteY13" fmla="*/ 1617542 h 3159644"/>
              <a:gd name="connsiteX14" fmla="*/ 70938 w 6158274"/>
              <a:gd name="connsiteY14" fmla="*/ 1978160 h 3159644"/>
              <a:gd name="connsiteX15" fmla="*/ 66257 w 6158274"/>
              <a:gd name="connsiteY15" fmla="*/ 2187612 h 3159644"/>
              <a:gd name="connsiteX16" fmla="*/ 888721 w 6158274"/>
              <a:gd name="connsiteY16" fmla="*/ 2518130 h 3159644"/>
              <a:gd name="connsiteX17" fmla="*/ 1734541 w 6158274"/>
              <a:gd name="connsiteY17" fmla="*/ 3158210 h 3159644"/>
              <a:gd name="connsiteX18" fmla="*/ 4334953 w 6158274"/>
              <a:gd name="connsiteY18" fmla="*/ 2326533 h 3159644"/>
              <a:gd name="connsiteX19" fmla="*/ 5961159 w 6158274"/>
              <a:gd name="connsiteY19" fmla="*/ 1395401 h 3159644"/>
              <a:gd name="connsiteX20" fmla="*/ 6131197 w 6158274"/>
              <a:gd name="connsiteY20" fmla="*/ 158697 h 3159644"/>
              <a:gd name="connsiteX21" fmla="*/ 6002899 w 6158274"/>
              <a:gd name="connsiteY21" fmla="*/ 0 h 3159644"/>
              <a:gd name="connsiteX0" fmla="*/ 4635862 w 6131197"/>
              <a:gd name="connsiteY0" fmla="*/ 1426495 h 3159644"/>
              <a:gd name="connsiteX1" fmla="*/ 4241521 w 6131197"/>
              <a:gd name="connsiteY1" fmla="*/ 1527530 h 3159644"/>
              <a:gd name="connsiteX2" fmla="*/ 3685261 w 6131197"/>
              <a:gd name="connsiteY2" fmla="*/ 1474190 h 3159644"/>
              <a:gd name="connsiteX3" fmla="*/ 3426181 w 6131197"/>
              <a:gd name="connsiteY3" fmla="*/ 1542770 h 3159644"/>
              <a:gd name="connsiteX4" fmla="*/ 3250921 w 6131197"/>
              <a:gd name="connsiteY4" fmla="*/ 1512290 h 3159644"/>
              <a:gd name="connsiteX5" fmla="*/ 3052801 w 6131197"/>
              <a:gd name="connsiteY5" fmla="*/ 1519910 h 3159644"/>
              <a:gd name="connsiteX6" fmla="*/ 2839441 w 6131197"/>
              <a:gd name="connsiteY6" fmla="*/ 1519910 h 3159644"/>
              <a:gd name="connsiteX7" fmla="*/ 2549881 w 6131197"/>
              <a:gd name="connsiteY7" fmla="*/ 1497050 h 3159644"/>
              <a:gd name="connsiteX8" fmla="*/ 1925041 w 6131197"/>
              <a:gd name="connsiteY8" fmla="*/ 1474190 h 3159644"/>
              <a:gd name="connsiteX9" fmla="*/ 1719301 w 6131197"/>
              <a:gd name="connsiteY9" fmla="*/ 1535150 h 3159644"/>
              <a:gd name="connsiteX10" fmla="*/ 1292581 w 6131197"/>
              <a:gd name="connsiteY10" fmla="*/ 1481810 h 3159644"/>
              <a:gd name="connsiteX11" fmla="*/ 926821 w 6131197"/>
              <a:gd name="connsiteY11" fmla="*/ 1527530 h 3159644"/>
              <a:gd name="connsiteX12" fmla="*/ 530581 w 6131197"/>
              <a:gd name="connsiteY12" fmla="*/ 1458950 h 3159644"/>
              <a:gd name="connsiteX13" fmla="*/ 243369 w 6131197"/>
              <a:gd name="connsiteY13" fmla="*/ 1617542 h 3159644"/>
              <a:gd name="connsiteX14" fmla="*/ 70938 w 6131197"/>
              <a:gd name="connsiteY14" fmla="*/ 1978160 h 3159644"/>
              <a:gd name="connsiteX15" fmla="*/ 66257 w 6131197"/>
              <a:gd name="connsiteY15" fmla="*/ 2187612 h 3159644"/>
              <a:gd name="connsiteX16" fmla="*/ 888721 w 6131197"/>
              <a:gd name="connsiteY16" fmla="*/ 2518130 h 3159644"/>
              <a:gd name="connsiteX17" fmla="*/ 1734541 w 6131197"/>
              <a:gd name="connsiteY17" fmla="*/ 3158210 h 3159644"/>
              <a:gd name="connsiteX18" fmla="*/ 4334953 w 6131197"/>
              <a:gd name="connsiteY18" fmla="*/ 2326533 h 3159644"/>
              <a:gd name="connsiteX19" fmla="*/ 5844520 w 6131197"/>
              <a:gd name="connsiteY19" fmla="*/ 992083 h 3159644"/>
              <a:gd name="connsiteX20" fmla="*/ 6131197 w 6131197"/>
              <a:gd name="connsiteY20" fmla="*/ 158697 h 3159644"/>
              <a:gd name="connsiteX21" fmla="*/ 6002899 w 6131197"/>
              <a:gd name="connsiteY21" fmla="*/ 0 h 315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1197" h="3159644">
                <a:moveTo>
                  <a:pt x="4635862" y="1426495"/>
                </a:moveTo>
                <a:cubicBezTo>
                  <a:pt x="4585062" y="1407445"/>
                  <a:pt x="4399954" y="1519581"/>
                  <a:pt x="4241521" y="1527530"/>
                </a:cubicBezTo>
                <a:cubicBezTo>
                  <a:pt x="4083088" y="1535479"/>
                  <a:pt x="3821151" y="1471650"/>
                  <a:pt x="3685261" y="1474190"/>
                </a:cubicBezTo>
                <a:cubicBezTo>
                  <a:pt x="3549371" y="1476730"/>
                  <a:pt x="3498571" y="1536420"/>
                  <a:pt x="3426181" y="1542770"/>
                </a:cubicBezTo>
                <a:cubicBezTo>
                  <a:pt x="3353791" y="1549120"/>
                  <a:pt x="3313151" y="1516100"/>
                  <a:pt x="3250921" y="1512290"/>
                </a:cubicBezTo>
                <a:cubicBezTo>
                  <a:pt x="3188691" y="1508480"/>
                  <a:pt x="3121381" y="1518640"/>
                  <a:pt x="3052801" y="1519910"/>
                </a:cubicBezTo>
                <a:cubicBezTo>
                  <a:pt x="2984221" y="1521180"/>
                  <a:pt x="2923261" y="1523720"/>
                  <a:pt x="2839441" y="1519910"/>
                </a:cubicBezTo>
                <a:cubicBezTo>
                  <a:pt x="2755621" y="1516100"/>
                  <a:pt x="2702281" y="1504670"/>
                  <a:pt x="2549881" y="1497050"/>
                </a:cubicBezTo>
                <a:cubicBezTo>
                  <a:pt x="2397481" y="1489430"/>
                  <a:pt x="2063471" y="1467840"/>
                  <a:pt x="1925041" y="1474190"/>
                </a:cubicBezTo>
                <a:cubicBezTo>
                  <a:pt x="1786611" y="1480540"/>
                  <a:pt x="1824711" y="1533880"/>
                  <a:pt x="1719301" y="1535150"/>
                </a:cubicBezTo>
                <a:cubicBezTo>
                  <a:pt x="1613891" y="1536420"/>
                  <a:pt x="1424661" y="1483080"/>
                  <a:pt x="1292581" y="1481810"/>
                </a:cubicBezTo>
                <a:cubicBezTo>
                  <a:pt x="1160501" y="1480540"/>
                  <a:pt x="1053821" y="1531340"/>
                  <a:pt x="926821" y="1527530"/>
                </a:cubicBezTo>
                <a:cubicBezTo>
                  <a:pt x="799821" y="1523720"/>
                  <a:pt x="644490" y="1443948"/>
                  <a:pt x="530581" y="1458950"/>
                </a:cubicBezTo>
                <a:cubicBezTo>
                  <a:pt x="416672" y="1473952"/>
                  <a:pt x="319976" y="1531007"/>
                  <a:pt x="243369" y="1617542"/>
                </a:cubicBezTo>
                <a:cubicBezTo>
                  <a:pt x="166762" y="1704077"/>
                  <a:pt x="100457" y="1883148"/>
                  <a:pt x="70938" y="1978160"/>
                </a:cubicBezTo>
                <a:cubicBezTo>
                  <a:pt x="41419" y="2073172"/>
                  <a:pt x="-70040" y="2097617"/>
                  <a:pt x="66257" y="2187612"/>
                </a:cubicBezTo>
                <a:cubicBezTo>
                  <a:pt x="202554" y="2277607"/>
                  <a:pt x="610674" y="2356364"/>
                  <a:pt x="888721" y="2518130"/>
                </a:cubicBezTo>
                <a:cubicBezTo>
                  <a:pt x="1166768" y="2679896"/>
                  <a:pt x="1160169" y="3190143"/>
                  <a:pt x="1734541" y="3158210"/>
                </a:cubicBezTo>
                <a:cubicBezTo>
                  <a:pt x="2308913" y="3126277"/>
                  <a:pt x="3630517" y="2620334"/>
                  <a:pt x="4334953" y="2326533"/>
                </a:cubicBezTo>
                <a:cubicBezTo>
                  <a:pt x="5039389" y="2032732"/>
                  <a:pt x="5539315" y="1328181"/>
                  <a:pt x="5844520" y="992083"/>
                </a:cubicBezTo>
                <a:cubicBezTo>
                  <a:pt x="6149725" y="655985"/>
                  <a:pt x="6124240" y="391264"/>
                  <a:pt x="6131197" y="158697"/>
                </a:cubicBezTo>
                <a:cubicBezTo>
                  <a:pt x="6087610" y="-71069"/>
                  <a:pt x="6082601" y="155287"/>
                  <a:pt x="6002899" y="0"/>
                </a:cubicBezTo>
              </a:path>
            </a:pathLst>
          </a:custGeom>
          <a:solidFill>
            <a:schemeClr val="tx2">
              <a:lumMod val="75000"/>
            </a:schemeClr>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9" name="TextBox 8"/>
          <p:cNvSpPr txBox="1"/>
          <p:nvPr/>
        </p:nvSpPr>
        <p:spPr>
          <a:xfrm>
            <a:off x="484812" y="4509120"/>
            <a:ext cx="8335659" cy="2185214"/>
          </a:xfrm>
          <a:prstGeom prst="rect">
            <a:avLst/>
          </a:prstGeom>
          <a:noFill/>
        </p:spPr>
        <p:txBody>
          <a:bodyPr wrap="square" rtlCol="0">
            <a:spAutoFit/>
          </a:bodyPr>
          <a:lstStyle/>
          <a:p>
            <a:pPr marL="266700" lvl="0" indent="-266700">
              <a:spcBef>
                <a:spcPct val="20000"/>
              </a:spcBef>
              <a:buFont typeface="Times" pitchFamily="18" charset="0"/>
              <a:buChar char="•"/>
            </a:pPr>
            <a:r>
              <a:rPr lang="en-US" sz="2000" dirty="0" err="1" smtClean="0">
                <a:cs typeface="Arial" pitchFamily="34" charset="0"/>
              </a:rPr>
              <a:t>Vendosje</a:t>
            </a:r>
            <a:r>
              <a:rPr lang="en-US" sz="2000" dirty="0" smtClean="0">
                <a:cs typeface="Arial" pitchFamily="34" charset="0"/>
              </a:rPr>
              <a:t> e </a:t>
            </a:r>
            <a:r>
              <a:rPr lang="en-US" sz="2000" dirty="0" err="1" smtClean="0">
                <a:cs typeface="Arial" pitchFamily="34" charset="0"/>
              </a:rPr>
              <a:t>paorganizuar</a:t>
            </a:r>
            <a:r>
              <a:rPr lang="en-US" sz="2000" dirty="0" smtClean="0">
                <a:cs typeface="Arial" pitchFamily="34" charset="0"/>
              </a:rPr>
              <a:t> e </a:t>
            </a:r>
            <a:r>
              <a:rPr lang="en-US" sz="2000" dirty="0" err="1" smtClean="0">
                <a:cs typeface="Arial" pitchFamily="34" charset="0"/>
              </a:rPr>
              <a:t>mbeturinave</a:t>
            </a:r>
            <a:endParaRPr lang="en-US" sz="2000" dirty="0">
              <a:cs typeface="Arial" pitchFamily="34" charset="0"/>
            </a:endParaRPr>
          </a:p>
          <a:p>
            <a:pPr marL="266700" lvl="0" indent="-266700">
              <a:spcBef>
                <a:spcPct val="20000"/>
              </a:spcBef>
              <a:buFont typeface="Times" pitchFamily="18" charset="0"/>
              <a:buChar char="•"/>
            </a:pPr>
            <a:r>
              <a:rPr lang="en-US" sz="2000" dirty="0" err="1" smtClean="0">
                <a:cs typeface="Arial" pitchFamily="34" charset="0"/>
              </a:rPr>
              <a:t>Mungesë</a:t>
            </a:r>
            <a:r>
              <a:rPr lang="en-US" sz="2000" dirty="0" smtClean="0">
                <a:cs typeface="Arial" pitchFamily="34" charset="0"/>
              </a:rPr>
              <a:t> e </a:t>
            </a:r>
            <a:r>
              <a:rPr lang="en-US" sz="2000" dirty="0" err="1" smtClean="0">
                <a:cs typeface="Arial" pitchFamily="34" charset="0"/>
              </a:rPr>
              <a:t>monitorimit</a:t>
            </a:r>
            <a:r>
              <a:rPr lang="en-US" sz="2000" dirty="0" smtClean="0">
                <a:cs typeface="Arial" pitchFamily="34" charset="0"/>
              </a:rPr>
              <a:t> </a:t>
            </a:r>
            <a:r>
              <a:rPr lang="en-US" sz="2000" dirty="0" err="1" smtClean="0">
                <a:cs typeface="Arial" pitchFamily="34" charset="0"/>
              </a:rPr>
              <a:t>të</a:t>
            </a:r>
            <a:r>
              <a:rPr lang="en-US" sz="2000" dirty="0" smtClean="0">
                <a:cs typeface="Arial" pitchFamily="34" charset="0"/>
              </a:rPr>
              <a:t> </a:t>
            </a:r>
            <a:r>
              <a:rPr lang="en-US" sz="2000" dirty="0" err="1" smtClean="0">
                <a:cs typeface="Arial" pitchFamily="34" charset="0"/>
              </a:rPr>
              <a:t>ujit</a:t>
            </a:r>
            <a:r>
              <a:rPr lang="en-US" sz="2000" dirty="0" smtClean="0">
                <a:cs typeface="Arial" pitchFamily="34" charset="0"/>
              </a:rPr>
              <a:t> </a:t>
            </a:r>
            <a:r>
              <a:rPr lang="en-US" sz="2000" dirty="0" err="1" smtClean="0">
                <a:cs typeface="Arial" pitchFamily="34" charset="0"/>
              </a:rPr>
              <a:t>dhe</a:t>
            </a:r>
            <a:r>
              <a:rPr lang="en-US" sz="2000" dirty="0" smtClean="0">
                <a:cs typeface="Arial" pitchFamily="34" charset="0"/>
              </a:rPr>
              <a:t> </a:t>
            </a:r>
            <a:r>
              <a:rPr lang="en-US" sz="2000" dirty="0" err="1" smtClean="0">
                <a:cs typeface="Arial" pitchFamily="34" charset="0"/>
              </a:rPr>
              <a:t>evakuim</a:t>
            </a:r>
            <a:r>
              <a:rPr lang="en-US" sz="2000" dirty="0" smtClean="0">
                <a:cs typeface="Arial" pitchFamily="34" charset="0"/>
              </a:rPr>
              <a:t> </a:t>
            </a:r>
          </a:p>
          <a:p>
            <a:pPr marL="266700" lvl="0" indent="-266700">
              <a:spcBef>
                <a:spcPct val="20000"/>
              </a:spcBef>
              <a:buFont typeface="Times" pitchFamily="18" charset="0"/>
              <a:buChar char="•"/>
            </a:pPr>
            <a:r>
              <a:rPr lang="sq-AL" sz="2000" dirty="0" smtClean="0"/>
              <a:t>Rritj</a:t>
            </a:r>
            <a:r>
              <a:rPr lang="en-US" sz="2000" dirty="0" smtClean="0"/>
              <a:t>e</a:t>
            </a:r>
            <a:r>
              <a:rPr lang="sq-AL" sz="2000" dirty="0" smtClean="0"/>
              <a:t> </a:t>
            </a:r>
            <a:r>
              <a:rPr lang="sq-AL" sz="2000" dirty="0"/>
              <a:t>e presionit për shkak të peshës së mbeturinave dhe </a:t>
            </a:r>
            <a:r>
              <a:rPr lang="sq-AL" sz="2000" dirty="0" smtClean="0"/>
              <a:t>ujit</a:t>
            </a:r>
            <a:endParaRPr lang="en-US" sz="2000" dirty="0" smtClean="0"/>
          </a:p>
          <a:p>
            <a:pPr marL="266700" lvl="0" indent="-266700">
              <a:spcBef>
                <a:spcPct val="20000"/>
              </a:spcBef>
              <a:buFont typeface="Times" pitchFamily="18" charset="0"/>
              <a:buChar char="•"/>
            </a:pPr>
            <a:r>
              <a:rPr lang="en-US" sz="2000" dirty="0" err="1" smtClean="0">
                <a:cs typeface="Arial" pitchFamily="34" charset="0"/>
              </a:rPr>
              <a:t>Rritje</a:t>
            </a:r>
            <a:r>
              <a:rPr lang="en-US" sz="2000" dirty="0" smtClean="0">
                <a:cs typeface="Arial" pitchFamily="34" charset="0"/>
              </a:rPr>
              <a:t> e </a:t>
            </a:r>
            <a:r>
              <a:rPr lang="en-US" sz="2000" dirty="0" err="1" smtClean="0">
                <a:cs typeface="Arial" pitchFamily="34" charset="0"/>
              </a:rPr>
              <a:t>presionit</a:t>
            </a:r>
            <a:r>
              <a:rPr lang="en-US" sz="2000" dirty="0" smtClean="0">
                <a:cs typeface="Arial" pitchFamily="34" charset="0"/>
              </a:rPr>
              <a:t> </a:t>
            </a:r>
            <a:r>
              <a:rPr lang="en-US" sz="2000" dirty="0" err="1" smtClean="0">
                <a:cs typeface="Arial" pitchFamily="34" charset="0"/>
              </a:rPr>
              <a:t>në</a:t>
            </a:r>
            <a:r>
              <a:rPr lang="en-US" sz="2000" dirty="0" smtClean="0">
                <a:cs typeface="Arial" pitchFamily="34" charset="0"/>
              </a:rPr>
              <a:t> </a:t>
            </a:r>
            <a:r>
              <a:rPr lang="en-US" sz="2000" dirty="0" err="1" smtClean="0">
                <a:cs typeface="Arial" pitchFamily="34" charset="0"/>
              </a:rPr>
              <a:t>rast</a:t>
            </a:r>
            <a:r>
              <a:rPr lang="en-US" sz="2000" dirty="0" smtClean="0">
                <a:cs typeface="Arial" pitchFamily="34" charset="0"/>
              </a:rPr>
              <a:t> </a:t>
            </a:r>
            <a:r>
              <a:rPr lang="en-US" sz="2000" dirty="0" err="1" smtClean="0">
                <a:cs typeface="Arial" pitchFamily="34" charset="0"/>
              </a:rPr>
              <a:t>të</a:t>
            </a:r>
            <a:r>
              <a:rPr lang="en-US" sz="2000" dirty="0" smtClean="0">
                <a:cs typeface="Arial" pitchFamily="34" charset="0"/>
              </a:rPr>
              <a:t> </a:t>
            </a:r>
            <a:r>
              <a:rPr lang="en-US" sz="2000" dirty="0" err="1" smtClean="0">
                <a:cs typeface="Arial" pitchFamily="34" charset="0"/>
              </a:rPr>
              <a:t>dështimit</a:t>
            </a:r>
            <a:r>
              <a:rPr lang="en-US" sz="2000" dirty="0" smtClean="0">
                <a:cs typeface="Arial" pitchFamily="34" charset="0"/>
              </a:rPr>
              <a:t> </a:t>
            </a:r>
            <a:r>
              <a:rPr lang="en-US" sz="2000" dirty="0" err="1" smtClean="0">
                <a:cs typeface="Arial" pitchFamily="34" charset="0"/>
              </a:rPr>
              <a:t>të</a:t>
            </a:r>
            <a:r>
              <a:rPr lang="en-US" sz="2000" dirty="0" smtClean="0">
                <a:cs typeface="Arial" pitchFamily="34" charset="0"/>
              </a:rPr>
              <a:t> </a:t>
            </a:r>
            <a:r>
              <a:rPr lang="en-US" sz="2000" dirty="0" err="1" smtClean="0">
                <a:cs typeface="Arial" pitchFamily="34" charset="0"/>
              </a:rPr>
              <a:t>pajisjeve</a:t>
            </a:r>
            <a:r>
              <a:rPr lang="en-US" sz="2000" dirty="0" smtClean="0">
                <a:cs typeface="Arial" pitchFamily="34" charset="0"/>
              </a:rPr>
              <a:t> </a:t>
            </a:r>
            <a:r>
              <a:rPr lang="en-US" sz="2000" dirty="0">
                <a:cs typeface="Arial" pitchFamily="34" charset="0"/>
              </a:rPr>
              <a:t>(</a:t>
            </a:r>
            <a:r>
              <a:rPr lang="en-US" sz="2000" dirty="0" err="1" smtClean="0">
                <a:cs typeface="Arial" pitchFamily="34" charset="0"/>
              </a:rPr>
              <a:t>pompë</a:t>
            </a:r>
            <a:r>
              <a:rPr lang="en-US" sz="2000" dirty="0" smtClean="0">
                <a:cs typeface="Arial" pitchFamily="34" charset="0"/>
              </a:rPr>
              <a:t>, </a:t>
            </a:r>
            <a:r>
              <a:rPr lang="en-US" sz="2000" dirty="0" err="1" smtClean="0">
                <a:cs typeface="Arial" pitchFamily="34" charset="0"/>
              </a:rPr>
              <a:t>digë</a:t>
            </a:r>
            <a:r>
              <a:rPr lang="en-US" sz="2000" dirty="0" smtClean="0">
                <a:cs typeface="Arial" pitchFamily="34" charset="0"/>
              </a:rPr>
              <a:t>)</a:t>
            </a:r>
          </a:p>
          <a:p>
            <a:pPr lvl="0">
              <a:spcBef>
                <a:spcPct val="20000"/>
              </a:spcBef>
            </a:pPr>
            <a:r>
              <a:rPr lang="en-US" sz="2000" b="1" dirty="0" err="1" smtClean="0">
                <a:solidFill>
                  <a:srgbClr val="C00000"/>
                </a:solidFill>
                <a:cs typeface="Arial" pitchFamily="34" charset="0"/>
              </a:rPr>
              <a:t>Rrezik</a:t>
            </a:r>
            <a:r>
              <a:rPr lang="en-US" sz="2000" b="1" dirty="0" smtClean="0">
                <a:solidFill>
                  <a:srgbClr val="C00000"/>
                </a:solidFill>
                <a:cs typeface="Arial" pitchFamily="34" charset="0"/>
              </a:rPr>
              <a:t> </a:t>
            </a:r>
            <a:r>
              <a:rPr lang="en-US" sz="2000" b="1" dirty="0" smtClean="0">
                <a:solidFill>
                  <a:srgbClr val="C00000"/>
                </a:solidFill>
                <a:cs typeface="Arial" pitchFamily="34" charset="0"/>
              </a:rPr>
              <a:t>i </a:t>
            </a:r>
            <a:r>
              <a:rPr lang="en-US" sz="2000" b="1" dirty="0" err="1" smtClean="0">
                <a:solidFill>
                  <a:srgbClr val="C00000"/>
                </a:solidFill>
                <a:cs typeface="Arial" pitchFamily="34" charset="0"/>
              </a:rPr>
              <a:t>vërtetë</a:t>
            </a:r>
            <a:r>
              <a:rPr lang="en-US" sz="2000" b="1" dirty="0" smtClean="0">
                <a:solidFill>
                  <a:srgbClr val="C00000"/>
                </a:solidFill>
                <a:cs typeface="Arial" pitchFamily="34" charset="0"/>
              </a:rPr>
              <a:t> i </a:t>
            </a:r>
            <a:r>
              <a:rPr lang="en-US" sz="2000" b="1" dirty="0" err="1" smtClean="0">
                <a:solidFill>
                  <a:srgbClr val="C00000"/>
                </a:solidFill>
                <a:cs typeface="Arial" pitchFamily="34" charset="0"/>
              </a:rPr>
              <a:t>rrëshqitjes</a:t>
            </a:r>
            <a:r>
              <a:rPr lang="en-US" sz="2000" b="1" dirty="0" smtClean="0">
                <a:solidFill>
                  <a:srgbClr val="C00000"/>
                </a:solidFill>
                <a:cs typeface="Arial" pitchFamily="34" charset="0"/>
              </a:rPr>
              <a:t> </a:t>
            </a:r>
            <a:r>
              <a:rPr lang="en-US" sz="2000" b="1" dirty="0" err="1" smtClean="0">
                <a:solidFill>
                  <a:srgbClr val="C00000"/>
                </a:solidFill>
                <a:cs typeface="Arial" pitchFamily="34" charset="0"/>
              </a:rPr>
              <a:t>së</a:t>
            </a:r>
            <a:r>
              <a:rPr lang="en-US" sz="2000" b="1" dirty="0" smtClean="0">
                <a:solidFill>
                  <a:srgbClr val="C00000"/>
                </a:solidFill>
                <a:cs typeface="Arial" pitchFamily="34" charset="0"/>
              </a:rPr>
              <a:t> </a:t>
            </a:r>
            <a:r>
              <a:rPr lang="en-US" sz="2000" b="1" dirty="0" err="1" smtClean="0">
                <a:solidFill>
                  <a:srgbClr val="C00000"/>
                </a:solidFill>
                <a:cs typeface="Arial" pitchFamily="34" charset="0"/>
              </a:rPr>
              <a:t>tokës</a:t>
            </a:r>
            <a:r>
              <a:rPr lang="en-US" sz="2000" b="1" dirty="0" smtClean="0">
                <a:solidFill>
                  <a:srgbClr val="C00000"/>
                </a:solidFill>
                <a:cs typeface="Arial" pitchFamily="34" charset="0"/>
              </a:rPr>
              <a:t> </a:t>
            </a:r>
            <a:r>
              <a:rPr lang="en-US" sz="2000" b="1" dirty="0" err="1" smtClean="0">
                <a:solidFill>
                  <a:srgbClr val="C00000"/>
                </a:solidFill>
                <a:cs typeface="Arial" pitchFamily="34" charset="0"/>
              </a:rPr>
              <a:t>për</a:t>
            </a:r>
            <a:r>
              <a:rPr lang="en-US" sz="2000" b="1" dirty="0" smtClean="0">
                <a:solidFill>
                  <a:srgbClr val="C00000"/>
                </a:solidFill>
                <a:cs typeface="Arial" pitchFamily="34" charset="0"/>
              </a:rPr>
              <a:t> </a:t>
            </a:r>
            <a:r>
              <a:rPr lang="en-US" sz="2000" b="1" dirty="0" err="1" smtClean="0">
                <a:solidFill>
                  <a:srgbClr val="C00000"/>
                </a:solidFill>
                <a:cs typeface="Arial" pitchFamily="34" charset="0"/>
              </a:rPr>
              <a:t>banorët</a:t>
            </a:r>
            <a:r>
              <a:rPr lang="en-US" sz="2000" b="1" dirty="0" smtClean="0">
                <a:solidFill>
                  <a:srgbClr val="C00000"/>
                </a:solidFill>
                <a:cs typeface="Arial" pitchFamily="34" charset="0"/>
              </a:rPr>
              <a:t> e </a:t>
            </a:r>
            <a:r>
              <a:rPr lang="en-US" sz="2000" b="1" dirty="0" err="1" smtClean="0">
                <a:solidFill>
                  <a:srgbClr val="C00000"/>
                </a:solidFill>
                <a:cs typeface="Arial" pitchFamily="34" charset="0"/>
              </a:rPr>
              <a:t>Bushatit</a:t>
            </a:r>
            <a:r>
              <a:rPr lang="en-US" sz="2000" b="1" dirty="0" smtClean="0">
                <a:solidFill>
                  <a:srgbClr val="C00000"/>
                </a:solidFill>
                <a:cs typeface="Arial" pitchFamily="34" charset="0"/>
              </a:rPr>
              <a:t> </a:t>
            </a:r>
            <a:r>
              <a:rPr lang="en-US" sz="2000" b="1" dirty="0" err="1" smtClean="0">
                <a:solidFill>
                  <a:srgbClr val="C00000"/>
                </a:solidFill>
                <a:cs typeface="Arial" pitchFamily="34" charset="0"/>
              </a:rPr>
              <a:t>dhe</a:t>
            </a:r>
            <a:r>
              <a:rPr lang="en-US" sz="2000" b="1" dirty="0" smtClean="0">
                <a:solidFill>
                  <a:srgbClr val="C00000"/>
                </a:solidFill>
                <a:cs typeface="Arial" pitchFamily="34" charset="0"/>
              </a:rPr>
              <a:t> </a:t>
            </a:r>
            <a:r>
              <a:rPr lang="en-US" sz="2000" b="1" dirty="0" err="1" smtClean="0">
                <a:solidFill>
                  <a:srgbClr val="C00000"/>
                </a:solidFill>
                <a:cs typeface="Arial" pitchFamily="34" charset="0"/>
              </a:rPr>
              <a:t>mjedisin</a:t>
            </a:r>
            <a:endParaRPr lang="en-US" sz="2000" b="1" dirty="0">
              <a:solidFill>
                <a:srgbClr val="C00000"/>
              </a:solidFill>
              <a:cs typeface="Arial" pitchFamily="34" charset="0"/>
            </a:endParaRPr>
          </a:p>
        </p:txBody>
      </p:sp>
      <p:cxnSp>
        <p:nvCxnSpPr>
          <p:cNvPr id="23" name="Straight Connector 22"/>
          <p:cNvCxnSpPr/>
          <p:nvPr/>
        </p:nvCxnSpPr>
        <p:spPr bwMode="auto">
          <a:xfrm>
            <a:off x="3623410" y="4167842"/>
            <a:ext cx="1609019" cy="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flipV="1">
            <a:off x="3188560" y="3812989"/>
            <a:ext cx="2340391" cy="0"/>
          </a:xfrm>
          <a:prstGeom prst="line">
            <a:avLst/>
          </a:prstGeom>
          <a:noFill/>
          <a:ln w="19050" cap="flat" cmpd="sng" algn="ctr">
            <a:solidFill>
              <a:srgbClr val="A31D23"/>
            </a:solidFill>
            <a:prstDash val="lgDash"/>
            <a:round/>
            <a:headEnd type="none" w="med" len="med"/>
            <a:tailEnd type="none" w="med" len="med"/>
          </a:ln>
          <a:effectLst/>
        </p:spPr>
      </p:cxnSp>
      <p:cxnSp>
        <p:nvCxnSpPr>
          <p:cNvPr id="36" name="Straight Connector 35"/>
          <p:cNvCxnSpPr/>
          <p:nvPr/>
        </p:nvCxnSpPr>
        <p:spPr bwMode="auto">
          <a:xfrm>
            <a:off x="2652865" y="3407442"/>
            <a:ext cx="3144901" cy="0"/>
          </a:xfrm>
          <a:prstGeom prst="line">
            <a:avLst/>
          </a:prstGeom>
          <a:noFill/>
          <a:ln w="19050" cap="flat" cmpd="sng" algn="ctr">
            <a:solidFill>
              <a:srgbClr val="A31D23"/>
            </a:solidFill>
            <a:prstDash val="lgDash"/>
            <a:round/>
            <a:headEnd type="none" w="med" len="med"/>
            <a:tailEnd type="none" w="med" len="med"/>
          </a:ln>
          <a:effectLst/>
        </p:spPr>
      </p:cxnSp>
      <p:cxnSp>
        <p:nvCxnSpPr>
          <p:cNvPr id="39" name="Straight Connector 38"/>
          <p:cNvCxnSpPr/>
          <p:nvPr/>
        </p:nvCxnSpPr>
        <p:spPr bwMode="auto">
          <a:xfrm>
            <a:off x="2246592" y="2951202"/>
            <a:ext cx="3843723" cy="0"/>
          </a:xfrm>
          <a:prstGeom prst="line">
            <a:avLst/>
          </a:prstGeom>
          <a:noFill/>
          <a:ln w="19050" cap="flat" cmpd="sng" algn="ctr">
            <a:solidFill>
              <a:srgbClr val="A31D23"/>
            </a:solidFill>
            <a:prstDash val="lgDash"/>
            <a:round/>
            <a:headEnd type="none" w="med" len="med"/>
            <a:tailEnd type="none" w="med" len="med"/>
          </a:ln>
          <a:effectLst/>
        </p:spPr>
      </p:cxnSp>
      <p:cxnSp>
        <p:nvCxnSpPr>
          <p:cNvPr id="7" name="Curved Connector 6"/>
          <p:cNvCxnSpPr/>
          <p:nvPr/>
        </p:nvCxnSpPr>
        <p:spPr bwMode="auto">
          <a:xfrm>
            <a:off x="605022" y="3306055"/>
            <a:ext cx="928739" cy="643734"/>
          </a:xfrm>
          <a:prstGeom prst="curvedConnector3">
            <a:avLst/>
          </a:prstGeom>
          <a:noFill/>
          <a:ln w="9525" cap="flat" cmpd="sng" algn="ctr">
            <a:noFill/>
            <a:prstDash val="solid"/>
            <a:round/>
            <a:headEnd type="none" w="med" len="med"/>
            <a:tailEnd type="none" w="med" len="med"/>
          </a:ln>
          <a:effectLst/>
        </p:spPr>
      </p:cxnSp>
      <p:sp>
        <p:nvSpPr>
          <p:cNvPr id="25" name="TextBox 24"/>
          <p:cNvSpPr txBox="1"/>
          <p:nvPr/>
        </p:nvSpPr>
        <p:spPr>
          <a:xfrm>
            <a:off x="148166" y="1363924"/>
            <a:ext cx="2183547" cy="101566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err="1" smtClean="0">
                <a:solidFill>
                  <a:schemeClr val="tx1"/>
                </a:solidFill>
                <a:latin typeface="Arial" pitchFamily="34" charset="0"/>
                <a:ea typeface="MS PGothic" pitchFamily="34" charset="-128"/>
                <a:cs typeface="Arial" pitchFamily="34" charset="0"/>
              </a:rPr>
              <a:t>Kolaps</a:t>
            </a:r>
            <a:r>
              <a:rPr lang="en-US" sz="2000" dirty="0" smtClean="0">
                <a:solidFill>
                  <a:schemeClr val="tx1"/>
                </a:solidFill>
                <a:latin typeface="Arial" pitchFamily="34" charset="0"/>
                <a:ea typeface="MS PGothic" pitchFamily="34" charset="-128"/>
                <a:cs typeface="Arial" pitchFamily="34" charset="0"/>
              </a:rPr>
              <a:t> i </a:t>
            </a:r>
            <a:r>
              <a:rPr lang="en-US" sz="2000" dirty="0" err="1" smtClean="0">
                <a:solidFill>
                  <a:schemeClr val="tx1"/>
                </a:solidFill>
                <a:latin typeface="Arial" pitchFamily="34" charset="0"/>
                <a:ea typeface="MS PGothic" pitchFamily="34" charset="-128"/>
                <a:cs typeface="Arial" pitchFamily="34" charset="0"/>
              </a:rPr>
              <a:t>digës</a:t>
            </a:r>
            <a:r>
              <a:rPr lang="en-US" sz="2000" dirty="0" smtClean="0">
                <a:solidFill>
                  <a:schemeClr val="tx1"/>
                </a:solidFill>
                <a:latin typeface="Arial" pitchFamily="34" charset="0"/>
                <a:ea typeface="MS PGothic" pitchFamily="34" charset="-128"/>
                <a:cs typeface="Arial" pitchFamily="34" charset="0"/>
              </a:rPr>
              <a:t> </a:t>
            </a:r>
            <a:r>
              <a:rPr lang="en-US" sz="2000" dirty="0">
                <a:solidFill>
                  <a:schemeClr val="tx1"/>
                </a:solidFill>
                <a:latin typeface="Arial" pitchFamily="34" charset="0"/>
                <a:ea typeface="MS PGothic" pitchFamily="34" charset="-128"/>
                <a:cs typeface="Arial" pitchFamily="34" charset="0"/>
              </a:rPr>
              <a:t>=&gt;  </a:t>
            </a:r>
            <a:r>
              <a:rPr lang="en-US" sz="2000" dirty="0" err="1" smtClean="0">
                <a:solidFill>
                  <a:schemeClr val="tx1"/>
                </a:solidFill>
                <a:latin typeface="Arial" pitchFamily="34" charset="0"/>
                <a:ea typeface="MS PGothic" pitchFamily="34" charset="-128"/>
                <a:cs typeface="Arial" pitchFamily="34" charset="0"/>
              </a:rPr>
              <a:t>rrështje</a:t>
            </a:r>
            <a:r>
              <a:rPr lang="en-US" sz="2000" dirty="0" smtClean="0">
                <a:solidFill>
                  <a:schemeClr val="tx1"/>
                </a:solidFill>
                <a:latin typeface="Arial" pitchFamily="34" charset="0"/>
                <a:ea typeface="MS PGothic" pitchFamily="34" charset="-128"/>
                <a:cs typeface="Arial" pitchFamily="34" charset="0"/>
              </a:rPr>
              <a:t> e </a:t>
            </a:r>
            <a:r>
              <a:rPr lang="en-US" sz="2000" dirty="0" err="1" smtClean="0">
                <a:solidFill>
                  <a:schemeClr val="tx1"/>
                </a:solidFill>
                <a:latin typeface="Arial" pitchFamily="34" charset="0"/>
                <a:ea typeface="MS PGothic" pitchFamily="34" charset="-128"/>
                <a:cs typeface="Arial" pitchFamily="34" charset="0"/>
              </a:rPr>
              <a:t>mbetje</a:t>
            </a:r>
            <a:r>
              <a:rPr lang="en-US" sz="2000" dirty="0" smtClean="0">
                <a:solidFill>
                  <a:schemeClr val="tx1"/>
                </a:solidFill>
                <a:latin typeface="Arial" pitchFamily="34" charset="0"/>
                <a:ea typeface="MS PGothic" pitchFamily="34" charset="-128"/>
                <a:cs typeface="Arial" pitchFamily="34" charset="0"/>
              </a:rPr>
              <a:t> + </a:t>
            </a:r>
            <a:r>
              <a:rPr lang="en-US" sz="2000" dirty="0" err="1" smtClean="0">
                <a:solidFill>
                  <a:schemeClr val="tx1"/>
                </a:solidFill>
                <a:latin typeface="Arial" pitchFamily="34" charset="0"/>
                <a:ea typeface="MS PGothic" pitchFamily="34" charset="-128"/>
                <a:cs typeface="Arial" pitchFamily="34" charset="0"/>
              </a:rPr>
              <a:t>ujë</a:t>
            </a:r>
            <a:endParaRPr lang="en-US" sz="2000" dirty="0">
              <a:solidFill>
                <a:schemeClr val="tx1"/>
              </a:solidFill>
              <a:latin typeface="Arial" pitchFamily="34" charset="0"/>
              <a:ea typeface="MS PGothic" pitchFamily="34" charset="-128"/>
              <a:cs typeface="Arial" pitchFamily="34" charset="0"/>
            </a:endParaRPr>
          </a:p>
        </p:txBody>
      </p:sp>
      <p:cxnSp>
        <p:nvCxnSpPr>
          <p:cNvPr id="29" name="Straight Arrow Connector 28"/>
          <p:cNvCxnSpPr/>
          <p:nvPr/>
        </p:nvCxnSpPr>
        <p:spPr bwMode="auto">
          <a:xfrm flipH="1">
            <a:off x="726893" y="2519128"/>
            <a:ext cx="364596" cy="606127"/>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sp>
        <p:nvSpPr>
          <p:cNvPr id="27" name="Freeform 26"/>
          <p:cNvSpPr/>
          <p:nvPr/>
        </p:nvSpPr>
        <p:spPr bwMode="auto">
          <a:xfrm>
            <a:off x="535929" y="2297379"/>
            <a:ext cx="6041455" cy="2278987"/>
          </a:xfrm>
          <a:custGeom>
            <a:avLst/>
            <a:gdLst>
              <a:gd name="connsiteX0" fmla="*/ 0 w 1585609"/>
              <a:gd name="connsiteY0" fmla="*/ 0 h 595428"/>
              <a:gd name="connsiteX1" fmla="*/ 359924 w 1585609"/>
              <a:gd name="connsiteY1" fmla="*/ 184826 h 595428"/>
              <a:gd name="connsiteX2" fmla="*/ 593388 w 1585609"/>
              <a:gd name="connsiteY2" fmla="*/ 398834 h 595428"/>
              <a:gd name="connsiteX3" fmla="*/ 914400 w 1585609"/>
              <a:gd name="connsiteY3" fmla="*/ 593387 h 595428"/>
              <a:gd name="connsiteX4" fmla="*/ 1429966 w 1585609"/>
              <a:gd name="connsiteY4" fmla="*/ 272375 h 595428"/>
              <a:gd name="connsiteX5" fmla="*/ 1585609 w 1585609"/>
              <a:gd name="connsiteY5" fmla="*/ 0 h 595428"/>
              <a:gd name="connsiteX6" fmla="*/ 1585609 w 1585609"/>
              <a:gd name="connsiteY6" fmla="*/ 0 h 595428"/>
              <a:gd name="connsiteX7" fmla="*/ 1585609 w 1585609"/>
              <a:gd name="connsiteY7" fmla="*/ 0 h 595428"/>
              <a:gd name="connsiteX8" fmla="*/ 58366 w 1585609"/>
              <a:gd name="connsiteY8" fmla="*/ 0 h 595428"/>
              <a:gd name="connsiteX0" fmla="*/ 0 w 1585609"/>
              <a:gd name="connsiteY0" fmla="*/ 0 h 593417"/>
              <a:gd name="connsiteX1" fmla="*/ 359924 w 1585609"/>
              <a:gd name="connsiteY1" fmla="*/ 184826 h 593417"/>
              <a:gd name="connsiteX2" fmla="*/ 593388 w 1585609"/>
              <a:gd name="connsiteY2" fmla="*/ 398834 h 593417"/>
              <a:gd name="connsiteX3" fmla="*/ 914400 w 1585609"/>
              <a:gd name="connsiteY3" fmla="*/ 593387 h 593417"/>
              <a:gd name="connsiteX4" fmla="*/ 1301177 w 1585609"/>
              <a:gd name="connsiteY4" fmla="*/ 385065 h 593417"/>
              <a:gd name="connsiteX5" fmla="*/ 1585609 w 1585609"/>
              <a:gd name="connsiteY5" fmla="*/ 0 h 593417"/>
              <a:gd name="connsiteX6" fmla="*/ 1585609 w 1585609"/>
              <a:gd name="connsiteY6" fmla="*/ 0 h 593417"/>
              <a:gd name="connsiteX7" fmla="*/ 1585609 w 1585609"/>
              <a:gd name="connsiteY7" fmla="*/ 0 h 593417"/>
              <a:gd name="connsiteX8" fmla="*/ 58366 w 1585609"/>
              <a:gd name="connsiteY8" fmla="*/ 0 h 593417"/>
              <a:gd name="connsiteX0" fmla="*/ 0 w 1585609"/>
              <a:gd name="connsiteY0" fmla="*/ 0 h 593416"/>
              <a:gd name="connsiteX1" fmla="*/ 359924 w 1585609"/>
              <a:gd name="connsiteY1" fmla="*/ 200925 h 593416"/>
              <a:gd name="connsiteX2" fmla="*/ 593388 w 1585609"/>
              <a:gd name="connsiteY2" fmla="*/ 398834 h 593416"/>
              <a:gd name="connsiteX3" fmla="*/ 914400 w 1585609"/>
              <a:gd name="connsiteY3" fmla="*/ 593387 h 593416"/>
              <a:gd name="connsiteX4" fmla="*/ 1301177 w 1585609"/>
              <a:gd name="connsiteY4" fmla="*/ 385065 h 593416"/>
              <a:gd name="connsiteX5" fmla="*/ 1585609 w 1585609"/>
              <a:gd name="connsiteY5" fmla="*/ 0 h 593416"/>
              <a:gd name="connsiteX6" fmla="*/ 1585609 w 1585609"/>
              <a:gd name="connsiteY6" fmla="*/ 0 h 593416"/>
              <a:gd name="connsiteX7" fmla="*/ 1585609 w 1585609"/>
              <a:gd name="connsiteY7" fmla="*/ 0 h 593416"/>
              <a:gd name="connsiteX8" fmla="*/ 58366 w 1585609"/>
              <a:gd name="connsiteY8" fmla="*/ 0 h 593416"/>
              <a:gd name="connsiteX0" fmla="*/ 0 w 1585609"/>
              <a:gd name="connsiteY0" fmla="*/ 0 h 593501"/>
              <a:gd name="connsiteX1" fmla="*/ 359924 w 1585609"/>
              <a:gd name="connsiteY1" fmla="*/ 200925 h 593501"/>
              <a:gd name="connsiteX2" fmla="*/ 593388 w 1585609"/>
              <a:gd name="connsiteY2" fmla="*/ 398834 h 593501"/>
              <a:gd name="connsiteX3" fmla="*/ 914400 w 1585609"/>
              <a:gd name="connsiteY3" fmla="*/ 593387 h 593501"/>
              <a:gd name="connsiteX4" fmla="*/ 1287733 w 1585609"/>
              <a:gd name="connsiteY4" fmla="*/ 371335 h 593501"/>
              <a:gd name="connsiteX5" fmla="*/ 1585609 w 1585609"/>
              <a:gd name="connsiteY5" fmla="*/ 0 h 593501"/>
              <a:gd name="connsiteX6" fmla="*/ 1585609 w 1585609"/>
              <a:gd name="connsiteY6" fmla="*/ 0 h 593501"/>
              <a:gd name="connsiteX7" fmla="*/ 1585609 w 1585609"/>
              <a:gd name="connsiteY7" fmla="*/ 0 h 593501"/>
              <a:gd name="connsiteX8" fmla="*/ 58366 w 1585609"/>
              <a:gd name="connsiteY8" fmla="*/ 0 h 593501"/>
              <a:gd name="connsiteX0" fmla="*/ 0 w 1585609"/>
              <a:gd name="connsiteY0" fmla="*/ 0 h 594911"/>
              <a:gd name="connsiteX1" fmla="*/ 359924 w 1585609"/>
              <a:gd name="connsiteY1" fmla="*/ 200925 h 594911"/>
              <a:gd name="connsiteX2" fmla="*/ 593388 w 1585609"/>
              <a:gd name="connsiteY2" fmla="*/ 398834 h 594911"/>
              <a:gd name="connsiteX3" fmla="*/ 914400 w 1585609"/>
              <a:gd name="connsiteY3" fmla="*/ 593387 h 594911"/>
              <a:gd name="connsiteX4" fmla="*/ 1180673 w 1585609"/>
              <a:gd name="connsiteY4" fmla="*/ 483317 h 594911"/>
              <a:gd name="connsiteX5" fmla="*/ 1287733 w 1585609"/>
              <a:gd name="connsiteY5" fmla="*/ 371335 h 594911"/>
              <a:gd name="connsiteX6" fmla="*/ 1585609 w 1585609"/>
              <a:gd name="connsiteY6" fmla="*/ 0 h 594911"/>
              <a:gd name="connsiteX7" fmla="*/ 1585609 w 1585609"/>
              <a:gd name="connsiteY7" fmla="*/ 0 h 594911"/>
              <a:gd name="connsiteX8" fmla="*/ 1585609 w 1585609"/>
              <a:gd name="connsiteY8" fmla="*/ 0 h 594911"/>
              <a:gd name="connsiteX9" fmla="*/ 58366 w 1585609"/>
              <a:gd name="connsiteY9" fmla="*/ 0 h 594911"/>
              <a:gd name="connsiteX0" fmla="*/ 0 w 1585609"/>
              <a:gd name="connsiteY0" fmla="*/ 0 h 593884"/>
              <a:gd name="connsiteX1" fmla="*/ 359924 w 1585609"/>
              <a:gd name="connsiteY1" fmla="*/ 200925 h 593884"/>
              <a:gd name="connsiteX2" fmla="*/ 546947 w 1585609"/>
              <a:gd name="connsiteY2" fmla="*/ 437912 h 593884"/>
              <a:gd name="connsiteX3" fmla="*/ 914400 w 1585609"/>
              <a:gd name="connsiteY3" fmla="*/ 593387 h 593884"/>
              <a:gd name="connsiteX4" fmla="*/ 1180673 w 1585609"/>
              <a:gd name="connsiteY4" fmla="*/ 483317 h 593884"/>
              <a:gd name="connsiteX5" fmla="*/ 1287733 w 1585609"/>
              <a:gd name="connsiteY5" fmla="*/ 371335 h 593884"/>
              <a:gd name="connsiteX6" fmla="*/ 1585609 w 1585609"/>
              <a:gd name="connsiteY6" fmla="*/ 0 h 593884"/>
              <a:gd name="connsiteX7" fmla="*/ 1585609 w 1585609"/>
              <a:gd name="connsiteY7" fmla="*/ 0 h 593884"/>
              <a:gd name="connsiteX8" fmla="*/ 1585609 w 1585609"/>
              <a:gd name="connsiteY8" fmla="*/ 0 h 593884"/>
              <a:gd name="connsiteX9" fmla="*/ 58366 w 1585609"/>
              <a:gd name="connsiteY9" fmla="*/ 0 h 593884"/>
              <a:gd name="connsiteX0" fmla="*/ 0 w 1585609"/>
              <a:gd name="connsiteY0" fmla="*/ 0 h 593884"/>
              <a:gd name="connsiteX1" fmla="*/ 359924 w 1585609"/>
              <a:gd name="connsiteY1" fmla="*/ 200925 h 593884"/>
              <a:gd name="connsiteX2" fmla="*/ 546947 w 1585609"/>
              <a:gd name="connsiteY2" fmla="*/ 437912 h 593884"/>
              <a:gd name="connsiteX3" fmla="*/ 914400 w 1585609"/>
              <a:gd name="connsiteY3" fmla="*/ 593387 h 593884"/>
              <a:gd name="connsiteX4" fmla="*/ 1180673 w 1585609"/>
              <a:gd name="connsiteY4" fmla="*/ 483317 h 593884"/>
              <a:gd name="connsiteX5" fmla="*/ 1287733 w 1585609"/>
              <a:gd name="connsiteY5" fmla="*/ 371335 h 593884"/>
              <a:gd name="connsiteX6" fmla="*/ 1585609 w 1585609"/>
              <a:gd name="connsiteY6" fmla="*/ 0 h 593884"/>
              <a:gd name="connsiteX7" fmla="*/ 1585609 w 1585609"/>
              <a:gd name="connsiteY7" fmla="*/ 0 h 593884"/>
              <a:gd name="connsiteX8" fmla="*/ 1585609 w 1585609"/>
              <a:gd name="connsiteY8" fmla="*/ 0 h 593884"/>
              <a:gd name="connsiteX9" fmla="*/ 58366 w 1585609"/>
              <a:gd name="connsiteY9" fmla="*/ 0 h 593884"/>
              <a:gd name="connsiteX0" fmla="*/ 0 w 1585609"/>
              <a:gd name="connsiteY0" fmla="*/ 0 h 593387"/>
              <a:gd name="connsiteX1" fmla="*/ 359924 w 1585609"/>
              <a:gd name="connsiteY1" fmla="*/ 200925 h 593387"/>
              <a:gd name="connsiteX2" fmla="*/ 652051 w 1585609"/>
              <a:gd name="connsiteY2" fmla="*/ 483327 h 593387"/>
              <a:gd name="connsiteX3" fmla="*/ 914400 w 1585609"/>
              <a:gd name="connsiteY3" fmla="*/ 593387 h 593387"/>
              <a:gd name="connsiteX4" fmla="*/ 1180673 w 1585609"/>
              <a:gd name="connsiteY4" fmla="*/ 483317 h 593387"/>
              <a:gd name="connsiteX5" fmla="*/ 1287733 w 1585609"/>
              <a:gd name="connsiteY5" fmla="*/ 371335 h 593387"/>
              <a:gd name="connsiteX6" fmla="*/ 1585609 w 1585609"/>
              <a:gd name="connsiteY6" fmla="*/ 0 h 593387"/>
              <a:gd name="connsiteX7" fmla="*/ 1585609 w 1585609"/>
              <a:gd name="connsiteY7" fmla="*/ 0 h 593387"/>
              <a:gd name="connsiteX8" fmla="*/ 1585609 w 1585609"/>
              <a:gd name="connsiteY8" fmla="*/ 0 h 593387"/>
              <a:gd name="connsiteX9" fmla="*/ 58366 w 1585609"/>
              <a:gd name="connsiteY9" fmla="*/ 0 h 593387"/>
              <a:gd name="connsiteX0" fmla="*/ 0 w 1585609"/>
              <a:gd name="connsiteY0" fmla="*/ 0 h 593387"/>
              <a:gd name="connsiteX1" fmla="*/ 262153 w 1585609"/>
              <a:gd name="connsiteY1" fmla="*/ 245285 h 593387"/>
              <a:gd name="connsiteX2" fmla="*/ 652051 w 1585609"/>
              <a:gd name="connsiteY2" fmla="*/ 483327 h 593387"/>
              <a:gd name="connsiteX3" fmla="*/ 914400 w 1585609"/>
              <a:gd name="connsiteY3" fmla="*/ 593387 h 593387"/>
              <a:gd name="connsiteX4" fmla="*/ 1180673 w 1585609"/>
              <a:gd name="connsiteY4" fmla="*/ 483317 h 593387"/>
              <a:gd name="connsiteX5" fmla="*/ 1287733 w 1585609"/>
              <a:gd name="connsiteY5" fmla="*/ 371335 h 593387"/>
              <a:gd name="connsiteX6" fmla="*/ 1585609 w 1585609"/>
              <a:gd name="connsiteY6" fmla="*/ 0 h 593387"/>
              <a:gd name="connsiteX7" fmla="*/ 1585609 w 1585609"/>
              <a:gd name="connsiteY7" fmla="*/ 0 h 593387"/>
              <a:gd name="connsiteX8" fmla="*/ 1585609 w 1585609"/>
              <a:gd name="connsiteY8" fmla="*/ 0 h 593387"/>
              <a:gd name="connsiteX9" fmla="*/ 58366 w 1585609"/>
              <a:gd name="connsiteY9" fmla="*/ 0 h 593387"/>
              <a:gd name="connsiteX0" fmla="*/ 0 w 1585609"/>
              <a:gd name="connsiteY0" fmla="*/ 0 h 593387"/>
              <a:gd name="connsiteX1" fmla="*/ 77609 w 1585609"/>
              <a:gd name="connsiteY1" fmla="*/ 147060 h 593387"/>
              <a:gd name="connsiteX2" fmla="*/ 652051 w 1585609"/>
              <a:gd name="connsiteY2" fmla="*/ 483327 h 593387"/>
              <a:gd name="connsiteX3" fmla="*/ 914400 w 1585609"/>
              <a:gd name="connsiteY3" fmla="*/ 593387 h 593387"/>
              <a:gd name="connsiteX4" fmla="*/ 1180673 w 1585609"/>
              <a:gd name="connsiteY4" fmla="*/ 483317 h 593387"/>
              <a:gd name="connsiteX5" fmla="*/ 1287733 w 1585609"/>
              <a:gd name="connsiteY5" fmla="*/ 371335 h 593387"/>
              <a:gd name="connsiteX6" fmla="*/ 1585609 w 1585609"/>
              <a:gd name="connsiteY6" fmla="*/ 0 h 593387"/>
              <a:gd name="connsiteX7" fmla="*/ 1585609 w 1585609"/>
              <a:gd name="connsiteY7" fmla="*/ 0 h 593387"/>
              <a:gd name="connsiteX8" fmla="*/ 1585609 w 1585609"/>
              <a:gd name="connsiteY8" fmla="*/ 0 h 593387"/>
              <a:gd name="connsiteX9" fmla="*/ 58366 w 1585609"/>
              <a:gd name="connsiteY9" fmla="*/ 0 h 593387"/>
              <a:gd name="connsiteX0" fmla="*/ 0 w 1585609"/>
              <a:gd name="connsiteY0" fmla="*/ 0 h 593387"/>
              <a:gd name="connsiteX1" fmla="*/ 77609 w 1585609"/>
              <a:gd name="connsiteY1" fmla="*/ 147060 h 593387"/>
              <a:gd name="connsiteX2" fmla="*/ 652051 w 1585609"/>
              <a:gd name="connsiteY2" fmla="*/ 483327 h 593387"/>
              <a:gd name="connsiteX3" fmla="*/ 914400 w 1585609"/>
              <a:gd name="connsiteY3" fmla="*/ 593387 h 593387"/>
              <a:gd name="connsiteX4" fmla="*/ 1180673 w 1585609"/>
              <a:gd name="connsiteY4" fmla="*/ 483317 h 593387"/>
              <a:gd name="connsiteX5" fmla="*/ 1287733 w 1585609"/>
              <a:gd name="connsiteY5" fmla="*/ 371335 h 593387"/>
              <a:gd name="connsiteX6" fmla="*/ 1585609 w 1585609"/>
              <a:gd name="connsiteY6" fmla="*/ 0 h 593387"/>
              <a:gd name="connsiteX7" fmla="*/ 1585609 w 1585609"/>
              <a:gd name="connsiteY7" fmla="*/ 0 h 593387"/>
              <a:gd name="connsiteX8" fmla="*/ 1585609 w 1585609"/>
              <a:gd name="connsiteY8" fmla="*/ 0 h 593387"/>
              <a:gd name="connsiteX9" fmla="*/ 58366 w 1585609"/>
              <a:gd name="connsiteY9" fmla="*/ 0 h 593387"/>
              <a:gd name="connsiteX0" fmla="*/ 0 w 1585609"/>
              <a:gd name="connsiteY0" fmla="*/ 0 h 593387"/>
              <a:gd name="connsiteX1" fmla="*/ 77609 w 1585609"/>
              <a:gd name="connsiteY1" fmla="*/ 147060 h 593387"/>
              <a:gd name="connsiteX2" fmla="*/ 652051 w 1585609"/>
              <a:gd name="connsiteY2" fmla="*/ 483327 h 593387"/>
              <a:gd name="connsiteX3" fmla="*/ 914400 w 1585609"/>
              <a:gd name="connsiteY3" fmla="*/ 593387 h 593387"/>
              <a:gd name="connsiteX4" fmla="*/ 1180673 w 1585609"/>
              <a:gd name="connsiteY4" fmla="*/ 483317 h 593387"/>
              <a:gd name="connsiteX5" fmla="*/ 1287733 w 1585609"/>
              <a:gd name="connsiteY5" fmla="*/ 371335 h 593387"/>
              <a:gd name="connsiteX6" fmla="*/ 1585609 w 1585609"/>
              <a:gd name="connsiteY6" fmla="*/ 0 h 593387"/>
              <a:gd name="connsiteX7" fmla="*/ 1585609 w 1585609"/>
              <a:gd name="connsiteY7" fmla="*/ 0 h 593387"/>
              <a:gd name="connsiteX8" fmla="*/ 1585609 w 1585609"/>
              <a:gd name="connsiteY8" fmla="*/ 0 h 593387"/>
              <a:gd name="connsiteX9" fmla="*/ 58366 w 1585609"/>
              <a:gd name="connsiteY9" fmla="*/ 0 h 593387"/>
              <a:gd name="connsiteX0" fmla="*/ 0 w 1585609"/>
              <a:gd name="connsiteY0" fmla="*/ 0 h 593387"/>
              <a:gd name="connsiteX1" fmla="*/ 36056 w 1585609"/>
              <a:gd name="connsiteY1" fmla="*/ 132273 h 593387"/>
              <a:gd name="connsiteX2" fmla="*/ 652051 w 1585609"/>
              <a:gd name="connsiteY2" fmla="*/ 483327 h 593387"/>
              <a:gd name="connsiteX3" fmla="*/ 914400 w 1585609"/>
              <a:gd name="connsiteY3" fmla="*/ 593387 h 593387"/>
              <a:gd name="connsiteX4" fmla="*/ 1180673 w 1585609"/>
              <a:gd name="connsiteY4" fmla="*/ 483317 h 593387"/>
              <a:gd name="connsiteX5" fmla="*/ 1287733 w 1585609"/>
              <a:gd name="connsiteY5" fmla="*/ 371335 h 593387"/>
              <a:gd name="connsiteX6" fmla="*/ 1585609 w 1585609"/>
              <a:gd name="connsiteY6" fmla="*/ 0 h 593387"/>
              <a:gd name="connsiteX7" fmla="*/ 1585609 w 1585609"/>
              <a:gd name="connsiteY7" fmla="*/ 0 h 593387"/>
              <a:gd name="connsiteX8" fmla="*/ 1585609 w 1585609"/>
              <a:gd name="connsiteY8" fmla="*/ 0 h 593387"/>
              <a:gd name="connsiteX9" fmla="*/ 58366 w 1585609"/>
              <a:gd name="connsiteY9" fmla="*/ 0 h 593387"/>
              <a:gd name="connsiteX0" fmla="*/ 0 w 1585609"/>
              <a:gd name="connsiteY0" fmla="*/ 0 h 593387"/>
              <a:gd name="connsiteX1" fmla="*/ 36056 w 1585609"/>
              <a:gd name="connsiteY1" fmla="*/ 132273 h 593387"/>
              <a:gd name="connsiteX2" fmla="*/ 652051 w 1585609"/>
              <a:gd name="connsiteY2" fmla="*/ 483327 h 593387"/>
              <a:gd name="connsiteX3" fmla="*/ 914400 w 1585609"/>
              <a:gd name="connsiteY3" fmla="*/ 593387 h 593387"/>
              <a:gd name="connsiteX4" fmla="*/ 1180673 w 1585609"/>
              <a:gd name="connsiteY4" fmla="*/ 483317 h 593387"/>
              <a:gd name="connsiteX5" fmla="*/ 1287733 w 1585609"/>
              <a:gd name="connsiteY5" fmla="*/ 371335 h 593387"/>
              <a:gd name="connsiteX6" fmla="*/ 1585609 w 1585609"/>
              <a:gd name="connsiteY6" fmla="*/ 0 h 593387"/>
              <a:gd name="connsiteX7" fmla="*/ 1585609 w 1585609"/>
              <a:gd name="connsiteY7" fmla="*/ 0 h 593387"/>
              <a:gd name="connsiteX8" fmla="*/ 1585609 w 1585609"/>
              <a:gd name="connsiteY8" fmla="*/ 0 h 593387"/>
              <a:gd name="connsiteX9" fmla="*/ 58366 w 1585609"/>
              <a:gd name="connsiteY9" fmla="*/ 0 h 593387"/>
              <a:gd name="connsiteX0" fmla="*/ 0 w 1599573"/>
              <a:gd name="connsiteY0" fmla="*/ 3291 h 596678"/>
              <a:gd name="connsiteX1" fmla="*/ 36056 w 1599573"/>
              <a:gd name="connsiteY1" fmla="*/ 135564 h 596678"/>
              <a:gd name="connsiteX2" fmla="*/ 652051 w 1599573"/>
              <a:gd name="connsiteY2" fmla="*/ 486618 h 596678"/>
              <a:gd name="connsiteX3" fmla="*/ 914400 w 1599573"/>
              <a:gd name="connsiteY3" fmla="*/ 596678 h 596678"/>
              <a:gd name="connsiteX4" fmla="*/ 1180673 w 1599573"/>
              <a:gd name="connsiteY4" fmla="*/ 486608 h 596678"/>
              <a:gd name="connsiteX5" fmla="*/ 1287733 w 1599573"/>
              <a:gd name="connsiteY5" fmla="*/ 374626 h 596678"/>
              <a:gd name="connsiteX6" fmla="*/ 1585609 w 1599573"/>
              <a:gd name="connsiteY6" fmla="*/ 3291 h 596678"/>
              <a:gd name="connsiteX7" fmla="*/ 1585609 w 1599573"/>
              <a:gd name="connsiteY7" fmla="*/ 3291 h 596678"/>
              <a:gd name="connsiteX8" fmla="*/ 1599573 w 1599573"/>
              <a:gd name="connsiteY8" fmla="*/ 0 h 596678"/>
              <a:gd name="connsiteX9" fmla="*/ 58366 w 1599573"/>
              <a:gd name="connsiteY9" fmla="*/ 3291 h 596678"/>
              <a:gd name="connsiteX0" fmla="*/ 0 w 1600843"/>
              <a:gd name="connsiteY0" fmla="*/ 3291 h 596678"/>
              <a:gd name="connsiteX1" fmla="*/ 36056 w 1600843"/>
              <a:gd name="connsiteY1" fmla="*/ 135564 h 596678"/>
              <a:gd name="connsiteX2" fmla="*/ 652051 w 1600843"/>
              <a:gd name="connsiteY2" fmla="*/ 486618 h 596678"/>
              <a:gd name="connsiteX3" fmla="*/ 914400 w 1600843"/>
              <a:gd name="connsiteY3" fmla="*/ 596678 h 596678"/>
              <a:gd name="connsiteX4" fmla="*/ 1180673 w 1600843"/>
              <a:gd name="connsiteY4" fmla="*/ 486608 h 596678"/>
              <a:gd name="connsiteX5" fmla="*/ 1287733 w 1600843"/>
              <a:gd name="connsiteY5" fmla="*/ 374626 h 596678"/>
              <a:gd name="connsiteX6" fmla="*/ 1585609 w 1600843"/>
              <a:gd name="connsiteY6" fmla="*/ 3291 h 596678"/>
              <a:gd name="connsiteX7" fmla="*/ 1600843 w 1600843"/>
              <a:gd name="connsiteY7" fmla="*/ 13164 h 596678"/>
              <a:gd name="connsiteX8" fmla="*/ 1599573 w 1600843"/>
              <a:gd name="connsiteY8" fmla="*/ 0 h 596678"/>
              <a:gd name="connsiteX9" fmla="*/ 58366 w 1600843"/>
              <a:gd name="connsiteY9" fmla="*/ 3291 h 596678"/>
              <a:gd name="connsiteX0" fmla="*/ 0 w 1600843"/>
              <a:gd name="connsiteY0" fmla="*/ 3291 h 596678"/>
              <a:gd name="connsiteX1" fmla="*/ 36056 w 1600843"/>
              <a:gd name="connsiteY1" fmla="*/ 135564 h 596678"/>
              <a:gd name="connsiteX2" fmla="*/ 652051 w 1600843"/>
              <a:gd name="connsiteY2" fmla="*/ 486618 h 596678"/>
              <a:gd name="connsiteX3" fmla="*/ 914400 w 1600843"/>
              <a:gd name="connsiteY3" fmla="*/ 596678 h 596678"/>
              <a:gd name="connsiteX4" fmla="*/ 1180673 w 1600843"/>
              <a:gd name="connsiteY4" fmla="*/ 486608 h 596678"/>
              <a:gd name="connsiteX5" fmla="*/ 1287733 w 1600843"/>
              <a:gd name="connsiteY5" fmla="*/ 374626 h 596678"/>
              <a:gd name="connsiteX6" fmla="*/ 1586879 w 1600843"/>
              <a:gd name="connsiteY6" fmla="*/ 13165 h 596678"/>
              <a:gd name="connsiteX7" fmla="*/ 1600843 w 1600843"/>
              <a:gd name="connsiteY7" fmla="*/ 13164 h 596678"/>
              <a:gd name="connsiteX8" fmla="*/ 1599573 w 1600843"/>
              <a:gd name="connsiteY8" fmla="*/ 0 h 596678"/>
              <a:gd name="connsiteX9" fmla="*/ 58366 w 1600843"/>
              <a:gd name="connsiteY9" fmla="*/ 3291 h 596678"/>
              <a:gd name="connsiteX0" fmla="*/ 0 w 1600843"/>
              <a:gd name="connsiteY0" fmla="*/ 3291 h 595003"/>
              <a:gd name="connsiteX1" fmla="*/ 36056 w 1600843"/>
              <a:gd name="connsiteY1" fmla="*/ 135564 h 595003"/>
              <a:gd name="connsiteX2" fmla="*/ 652051 w 1600843"/>
              <a:gd name="connsiteY2" fmla="*/ 486618 h 595003"/>
              <a:gd name="connsiteX3" fmla="*/ 951229 w 1600843"/>
              <a:gd name="connsiteY3" fmla="*/ 595003 h 595003"/>
              <a:gd name="connsiteX4" fmla="*/ 1180673 w 1600843"/>
              <a:gd name="connsiteY4" fmla="*/ 486608 h 595003"/>
              <a:gd name="connsiteX5" fmla="*/ 1287733 w 1600843"/>
              <a:gd name="connsiteY5" fmla="*/ 374626 h 595003"/>
              <a:gd name="connsiteX6" fmla="*/ 1586879 w 1600843"/>
              <a:gd name="connsiteY6" fmla="*/ 13165 h 595003"/>
              <a:gd name="connsiteX7" fmla="*/ 1600843 w 1600843"/>
              <a:gd name="connsiteY7" fmla="*/ 13164 h 595003"/>
              <a:gd name="connsiteX8" fmla="*/ 1599573 w 1600843"/>
              <a:gd name="connsiteY8" fmla="*/ 0 h 595003"/>
              <a:gd name="connsiteX9" fmla="*/ 58366 w 1600843"/>
              <a:gd name="connsiteY9" fmla="*/ 3291 h 595003"/>
              <a:gd name="connsiteX0" fmla="*/ 0 w 1600843"/>
              <a:gd name="connsiteY0" fmla="*/ 3291 h 595003"/>
              <a:gd name="connsiteX1" fmla="*/ 36056 w 1600843"/>
              <a:gd name="connsiteY1" fmla="*/ 135564 h 595003"/>
              <a:gd name="connsiteX2" fmla="*/ 652051 w 1600843"/>
              <a:gd name="connsiteY2" fmla="*/ 486618 h 595003"/>
              <a:gd name="connsiteX3" fmla="*/ 951229 w 1600843"/>
              <a:gd name="connsiteY3" fmla="*/ 595003 h 595003"/>
              <a:gd name="connsiteX4" fmla="*/ 1180673 w 1600843"/>
              <a:gd name="connsiteY4" fmla="*/ 486608 h 595003"/>
              <a:gd name="connsiteX5" fmla="*/ 1287733 w 1600843"/>
              <a:gd name="connsiteY5" fmla="*/ 374626 h 595003"/>
              <a:gd name="connsiteX6" fmla="*/ 1586879 w 1600843"/>
              <a:gd name="connsiteY6" fmla="*/ 13165 h 595003"/>
              <a:gd name="connsiteX7" fmla="*/ 1600843 w 1600843"/>
              <a:gd name="connsiteY7" fmla="*/ 13164 h 595003"/>
              <a:gd name="connsiteX8" fmla="*/ 1599573 w 1600843"/>
              <a:gd name="connsiteY8" fmla="*/ 0 h 595003"/>
              <a:gd name="connsiteX9" fmla="*/ 58366 w 1600843"/>
              <a:gd name="connsiteY9" fmla="*/ 3291 h 595003"/>
              <a:gd name="connsiteX0" fmla="*/ 0 w 1600843"/>
              <a:gd name="connsiteY0" fmla="*/ 3291 h 595003"/>
              <a:gd name="connsiteX1" fmla="*/ 48633 w 1600843"/>
              <a:gd name="connsiteY1" fmla="*/ 249387 h 595003"/>
              <a:gd name="connsiteX2" fmla="*/ 652051 w 1600843"/>
              <a:gd name="connsiteY2" fmla="*/ 486618 h 595003"/>
              <a:gd name="connsiteX3" fmla="*/ 951229 w 1600843"/>
              <a:gd name="connsiteY3" fmla="*/ 595003 h 595003"/>
              <a:gd name="connsiteX4" fmla="*/ 1180673 w 1600843"/>
              <a:gd name="connsiteY4" fmla="*/ 486608 h 595003"/>
              <a:gd name="connsiteX5" fmla="*/ 1287733 w 1600843"/>
              <a:gd name="connsiteY5" fmla="*/ 374626 h 595003"/>
              <a:gd name="connsiteX6" fmla="*/ 1586879 w 1600843"/>
              <a:gd name="connsiteY6" fmla="*/ 13165 h 595003"/>
              <a:gd name="connsiteX7" fmla="*/ 1600843 w 1600843"/>
              <a:gd name="connsiteY7" fmla="*/ 13164 h 595003"/>
              <a:gd name="connsiteX8" fmla="*/ 1599573 w 1600843"/>
              <a:gd name="connsiteY8" fmla="*/ 0 h 595003"/>
              <a:gd name="connsiteX9" fmla="*/ 58366 w 1600843"/>
              <a:gd name="connsiteY9" fmla="*/ 3291 h 595003"/>
              <a:gd name="connsiteX0" fmla="*/ 39381 w 1640224"/>
              <a:gd name="connsiteY0" fmla="*/ 3291 h 595003"/>
              <a:gd name="connsiteX1" fmla="*/ 925 w 1640224"/>
              <a:gd name="connsiteY1" fmla="*/ 69209 h 595003"/>
              <a:gd name="connsiteX2" fmla="*/ 88014 w 1640224"/>
              <a:gd name="connsiteY2" fmla="*/ 249387 h 595003"/>
              <a:gd name="connsiteX3" fmla="*/ 691432 w 1640224"/>
              <a:gd name="connsiteY3" fmla="*/ 486618 h 595003"/>
              <a:gd name="connsiteX4" fmla="*/ 990610 w 1640224"/>
              <a:gd name="connsiteY4" fmla="*/ 595003 h 595003"/>
              <a:gd name="connsiteX5" fmla="*/ 1220054 w 1640224"/>
              <a:gd name="connsiteY5" fmla="*/ 486608 h 595003"/>
              <a:gd name="connsiteX6" fmla="*/ 1327114 w 1640224"/>
              <a:gd name="connsiteY6" fmla="*/ 374626 h 595003"/>
              <a:gd name="connsiteX7" fmla="*/ 1626260 w 1640224"/>
              <a:gd name="connsiteY7" fmla="*/ 13165 h 595003"/>
              <a:gd name="connsiteX8" fmla="*/ 1640224 w 1640224"/>
              <a:gd name="connsiteY8" fmla="*/ 13164 h 595003"/>
              <a:gd name="connsiteX9" fmla="*/ 1638954 w 1640224"/>
              <a:gd name="connsiteY9" fmla="*/ 0 h 595003"/>
              <a:gd name="connsiteX10" fmla="*/ 97747 w 1640224"/>
              <a:gd name="connsiteY10" fmla="*/ 3291 h 595003"/>
              <a:gd name="connsiteX0" fmla="*/ 39381 w 1640224"/>
              <a:gd name="connsiteY0" fmla="*/ 3291 h 595385"/>
              <a:gd name="connsiteX1" fmla="*/ 925 w 1640224"/>
              <a:gd name="connsiteY1" fmla="*/ 69209 h 595385"/>
              <a:gd name="connsiteX2" fmla="*/ 88014 w 1640224"/>
              <a:gd name="connsiteY2" fmla="*/ 249387 h 595385"/>
              <a:gd name="connsiteX3" fmla="*/ 674663 w 1640224"/>
              <a:gd name="connsiteY3" fmla="*/ 511604 h 595385"/>
              <a:gd name="connsiteX4" fmla="*/ 990610 w 1640224"/>
              <a:gd name="connsiteY4" fmla="*/ 595003 h 595385"/>
              <a:gd name="connsiteX5" fmla="*/ 1220054 w 1640224"/>
              <a:gd name="connsiteY5" fmla="*/ 486608 h 595385"/>
              <a:gd name="connsiteX6" fmla="*/ 1327114 w 1640224"/>
              <a:gd name="connsiteY6" fmla="*/ 374626 h 595385"/>
              <a:gd name="connsiteX7" fmla="*/ 1626260 w 1640224"/>
              <a:gd name="connsiteY7" fmla="*/ 13165 h 595385"/>
              <a:gd name="connsiteX8" fmla="*/ 1640224 w 1640224"/>
              <a:gd name="connsiteY8" fmla="*/ 13164 h 595385"/>
              <a:gd name="connsiteX9" fmla="*/ 1638954 w 1640224"/>
              <a:gd name="connsiteY9" fmla="*/ 0 h 595385"/>
              <a:gd name="connsiteX10" fmla="*/ 97747 w 1640224"/>
              <a:gd name="connsiteY10" fmla="*/ 3291 h 595385"/>
              <a:gd name="connsiteX0" fmla="*/ 278029 w 1878872"/>
              <a:gd name="connsiteY0" fmla="*/ 3291 h 595385"/>
              <a:gd name="connsiteX1" fmla="*/ 239573 w 1878872"/>
              <a:gd name="connsiteY1" fmla="*/ 69209 h 595385"/>
              <a:gd name="connsiteX2" fmla="*/ 615 w 1878872"/>
              <a:gd name="connsiteY2" fmla="*/ 121956 h 595385"/>
              <a:gd name="connsiteX3" fmla="*/ 326662 w 1878872"/>
              <a:gd name="connsiteY3" fmla="*/ 249387 h 595385"/>
              <a:gd name="connsiteX4" fmla="*/ 913311 w 1878872"/>
              <a:gd name="connsiteY4" fmla="*/ 511604 h 595385"/>
              <a:gd name="connsiteX5" fmla="*/ 1229258 w 1878872"/>
              <a:gd name="connsiteY5" fmla="*/ 595003 h 595385"/>
              <a:gd name="connsiteX6" fmla="*/ 1458702 w 1878872"/>
              <a:gd name="connsiteY6" fmla="*/ 486608 h 595385"/>
              <a:gd name="connsiteX7" fmla="*/ 1565762 w 1878872"/>
              <a:gd name="connsiteY7" fmla="*/ 374626 h 595385"/>
              <a:gd name="connsiteX8" fmla="*/ 1864908 w 1878872"/>
              <a:gd name="connsiteY8" fmla="*/ 13165 h 595385"/>
              <a:gd name="connsiteX9" fmla="*/ 1878872 w 1878872"/>
              <a:gd name="connsiteY9" fmla="*/ 13164 h 595385"/>
              <a:gd name="connsiteX10" fmla="*/ 1877602 w 1878872"/>
              <a:gd name="connsiteY10" fmla="*/ 0 h 595385"/>
              <a:gd name="connsiteX11" fmla="*/ 336395 w 1878872"/>
              <a:gd name="connsiteY11" fmla="*/ 3291 h 595385"/>
              <a:gd name="connsiteX0" fmla="*/ 231915 w 1878872"/>
              <a:gd name="connsiteY0" fmla="*/ 89352 h 595385"/>
              <a:gd name="connsiteX1" fmla="*/ 239573 w 1878872"/>
              <a:gd name="connsiteY1" fmla="*/ 69209 h 595385"/>
              <a:gd name="connsiteX2" fmla="*/ 615 w 1878872"/>
              <a:gd name="connsiteY2" fmla="*/ 121956 h 595385"/>
              <a:gd name="connsiteX3" fmla="*/ 326662 w 1878872"/>
              <a:gd name="connsiteY3" fmla="*/ 249387 h 595385"/>
              <a:gd name="connsiteX4" fmla="*/ 913311 w 1878872"/>
              <a:gd name="connsiteY4" fmla="*/ 511604 h 595385"/>
              <a:gd name="connsiteX5" fmla="*/ 1229258 w 1878872"/>
              <a:gd name="connsiteY5" fmla="*/ 595003 h 595385"/>
              <a:gd name="connsiteX6" fmla="*/ 1458702 w 1878872"/>
              <a:gd name="connsiteY6" fmla="*/ 486608 h 595385"/>
              <a:gd name="connsiteX7" fmla="*/ 1565762 w 1878872"/>
              <a:gd name="connsiteY7" fmla="*/ 374626 h 595385"/>
              <a:gd name="connsiteX8" fmla="*/ 1864908 w 1878872"/>
              <a:gd name="connsiteY8" fmla="*/ 13165 h 595385"/>
              <a:gd name="connsiteX9" fmla="*/ 1878872 w 1878872"/>
              <a:gd name="connsiteY9" fmla="*/ 13164 h 595385"/>
              <a:gd name="connsiteX10" fmla="*/ 1877602 w 1878872"/>
              <a:gd name="connsiteY10" fmla="*/ 0 h 595385"/>
              <a:gd name="connsiteX11" fmla="*/ 336395 w 1878872"/>
              <a:gd name="connsiteY11" fmla="*/ 3291 h 595385"/>
              <a:gd name="connsiteX0" fmla="*/ 231915 w 1878872"/>
              <a:gd name="connsiteY0" fmla="*/ 89352 h 595385"/>
              <a:gd name="connsiteX1" fmla="*/ 239573 w 1878872"/>
              <a:gd name="connsiteY1" fmla="*/ 69209 h 595385"/>
              <a:gd name="connsiteX2" fmla="*/ 615 w 1878872"/>
              <a:gd name="connsiteY2" fmla="*/ 121956 h 595385"/>
              <a:gd name="connsiteX3" fmla="*/ 326662 w 1878872"/>
              <a:gd name="connsiteY3" fmla="*/ 249387 h 595385"/>
              <a:gd name="connsiteX4" fmla="*/ 913311 w 1878872"/>
              <a:gd name="connsiteY4" fmla="*/ 511604 h 595385"/>
              <a:gd name="connsiteX5" fmla="*/ 1229258 w 1878872"/>
              <a:gd name="connsiteY5" fmla="*/ 595003 h 595385"/>
              <a:gd name="connsiteX6" fmla="*/ 1458702 w 1878872"/>
              <a:gd name="connsiteY6" fmla="*/ 486608 h 595385"/>
              <a:gd name="connsiteX7" fmla="*/ 1565762 w 1878872"/>
              <a:gd name="connsiteY7" fmla="*/ 374626 h 595385"/>
              <a:gd name="connsiteX8" fmla="*/ 1864908 w 1878872"/>
              <a:gd name="connsiteY8" fmla="*/ 13165 h 595385"/>
              <a:gd name="connsiteX9" fmla="*/ 1878872 w 1878872"/>
              <a:gd name="connsiteY9" fmla="*/ 13164 h 595385"/>
              <a:gd name="connsiteX10" fmla="*/ 1877602 w 1878872"/>
              <a:gd name="connsiteY10" fmla="*/ 0 h 595385"/>
              <a:gd name="connsiteX11" fmla="*/ 357356 w 1878872"/>
              <a:gd name="connsiteY11" fmla="*/ 56038 h 595385"/>
              <a:gd name="connsiteX0" fmla="*/ 233758 w 1880715"/>
              <a:gd name="connsiteY0" fmla="*/ 89352 h 595385"/>
              <a:gd name="connsiteX1" fmla="*/ 48573 w 1880715"/>
              <a:gd name="connsiteY1" fmla="*/ 102523 h 595385"/>
              <a:gd name="connsiteX2" fmla="*/ 2458 w 1880715"/>
              <a:gd name="connsiteY2" fmla="*/ 121956 h 595385"/>
              <a:gd name="connsiteX3" fmla="*/ 328505 w 1880715"/>
              <a:gd name="connsiteY3" fmla="*/ 249387 h 595385"/>
              <a:gd name="connsiteX4" fmla="*/ 915154 w 1880715"/>
              <a:gd name="connsiteY4" fmla="*/ 511604 h 595385"/>
              <a:gd name="connsiteX5" fmla="*/ 1231101 w 1880715"/>
              <a:gd name="connsiteY5" fmla="*/ 595003 h 595385"/>
              <a:gd name="connsiteX6" fmla="*/ 1460545 w 1880715"/>
              <a:gd name="connsiteY6" fmla="*/ 486608 h 595385"/>
              <a:gd name="connsiteX7" fmla="*/ 1567605 w 1880715"/>
              <a:gd name="connsiteY7" fmla="*/ 374626 h 595385"/>
              <a:gd name="connsiteX8" fmla="*/ 1866751 w 1880715"/>
              <a:gd name="connsiteY8" fmla="*/ 13165 h 595385"/>
              <a:gd name="connsiteX9" fmla="*/ 1880715 w 1880715"/>
              <a:gd name="connsiteY9" fmla="*/ 13164 h 595385"/>
              <a:gd name="connsiteX10" fmla="*/ 1879445 w 1880715"/>
              <a:gd name="connsiteY10" fmla="*/ 0 h 595385"/>
              <a:gd name="connsiteX11" fmla="*/ 359199 w 1880715"/>
              <a:gd name="connsiteY11" fmla="*/ 56038 h 595385"/>
              <a:gd name="connsiteX0" fmla="*/ 48573 w 1880715"/>
              <a:gd name="connsiteY0" fmla="*/ 102523 h 595385"/>
              <a:gd name="connsiteX1" fmla="*/ 2458 w 1880715"/>
              <a:gd name="connsiteY1" fmla="*/ 121956 h 595385"/>
              <a:gd name="connsiteX2" fmla="*/ 328505 w 1880715"/>
              <a:gd name="connsiteY2" fmla="*/ 249387 h 595385"/>
              <a:gd name="connsiteX3" fmla="*/ 915154 w 1880715"/>
              <a:gd name="connsiteY3" fmla="*/ 511604 h 595385"/>
              <a:gd name="connsiteX4" fmla="*/ 1231101 w 1880715"/>
              <a:gd name="connsiteY4" fmla="*/ 595003 h 595385"/>
              <a:gd name="connsiteX5" fmla="*/ 1460545 w 1880715"/>
              <a:gd name="connsiteY5" fmla="*/ 486608 h 595385"/>
              <a:gd name="connsiteX6" fmla="*/ 1567605 w 1880715"/>
              <a:gd name="connsiteY6" fmla="*/ 374626 h 595385"/>
              <a:gd name="connsiteX7" fmla="*/ 1866751 w 1880715"/>
              <a:gd name="connsiteY7" fmla="*/ 13165 h 595385"/>
              <a:gd name="connsiteX8" fmla="*/ 1880715 w 1880715"/>
              <a:gd name="connsiteY8" fmla="*/ 13164 h 595385"/>
              <a:gd name="connsiteX9" fmla="*/ 1879445 w 1880715"/>
              <a:gd name="connsiteY9" fmla="*/ 0 h 595385"/>
              <a:gd name="connsiteX10" fmla="*/ 359199 w 1880715"/>
              <a:gd name="connsiteY10" fmla="*/ 56038 h 595385"/>
              <a:gd name="connsiteX0" fmla="*/ 32662 w 1881573"/>
              <a:gd name="connsiteY0" fmla="*/ 83090 h 595385"/>
              <a:gd name="connsiteX1" fmla="*/ 3316 w 1881573"/>
              <a:gd name="connsiteY1" fmla="*/ 121956 h 595385"/>
              <a:gd name="connsiteX2" fmla="*/ 329363 w 1881573"/>
              <a:gd name="connsiteY2" fmla="*/ 249387 h 595385"/>
              <a:gd name="connsiteX3" fmla="*/ 916012 w 1881573"/>
              <a:gd name="connsiteY3" fmla="*/ 511604 h 595385"/>
              <a:gd name="connsiteX4" fmla="*/ 1231959 w 1881573"/>
              <a:gd name="connsiteY4" fmla="*/ 595003 h 595385"/>
              <a:gd name="connsiteX5" fmla="*/ 1461403 w 1881573"/>
              <a:gd name="connsiteY5" fmla="*/ 486608 h 595385"/>
              <a:gd name="connsiteX6" fmla="*/ 1568463 w 1881573"/>
              <a:gd name="connsiteY6" fmla="*/ 374626 h 595385"/>
              <a:gd name="connsiteX7" fmla="*/ 1867609 w 1881573"/>
              <a:gd name="connsiteY7" fmla="*/ 13165 h 595385"/>
              <a:gd name="connsiteX8" fmla="*/ 1881573 w 1881573"/>
              <a:gd name="connsiteY8" fmla="*/ 13164 h 595385"/>
              <a:gd name="connsiteX9" fmla="*/ 1880303 w 1881573"/>
              <a:gd name="connsiteY9" fmla="*/ 0 h 595385"/>
              <a:gd name="connsiteX10" fmla="*/ 360057 w 1881573"/>
              <a:gd name="connsiteY10" fmla="*/ 56038 h 595385"/>
              <a:gd name="connsiteX0" fmla="*/ 135191 w 1984102"/>
              <a:gd name="connsiteY0" fmla="*/ 83090 h 595385"/>
              <a:gd name="connsiteX1" fmla="*/ 1039 w 1984102"/>
              <a:gd name="connsiteY1" fmla="*/ 208017 h 595385"/>
              <a:gd name="connsiteX2" fmla="*/ 431892 w 1984102"/>
              <a:gd name="connsiteY2" fmla="*/ 249387 h 595385"/>
              <a:gd name="connsiteX3" fmla="*/ 1018541 w 1984102"/>
              <a:gd name="connsiteY3" fmla="*/ 511604 h 595385"/>
              <a:gd name="connsiteX4" fmla="*/ 1334488 w 1984102"/>
              <a:gd name="connsiteY4" fmla="*/ 595003 h 595385"/>
              <a:gd name="connsiteX5" fmla="*/ 1563932 w 1984102"/>
              <a:gd name="connsiteY5" fmla="*/ 486608 h 595385"/>
              <a:gd name="connsiteX6" fmla="*/ 1670992 w 1984102"/>
              <a:gd name="connsiteY6" fmla="*/ 374626 h 595385"/>
              <a:gd name="connsiteX7" fmla="*/ 1970138 w 1984102"/>
              <a:gd name="connsiteY7" fmla="*/ 13165 h 595385"/>
              <a:gd name="connsiteX8" fmla="*/ 1984102 w 1984102"/>
              <a:gd name="connsiteY8" fmla="*/ 13164 h 595385"/>
              <a:gd name="connsiteX9" fmla="*/ 1982832 w 1984102"/>
              <a:gd name="connsiteY9" fmla="*/ 0 h 595385"/>
              <a:gd name="connsiteX10" fmla="*/ 462586 w 1984102"/>
              <a:gd name="connsiteY10" fmla="*/ 56038 h 595385"/>
              <a:gd name="connsiteX0" fmla="*/ 135191 w 1984102"/>
              <a:gd name="connsiteY0" fmla="*/ 83090 h 595385"/>
              <a:gd name="connsiteX1" fmla="*/ 1039 w 1984102"/>
              <a:gd name="connsiteY1" fmla="*/ 208017 h 595385"/>
              <a:gd name="connsiteX2" fmla="*/ 431892 w 1984102"/>
              <a:gd name="connsiteY2" fmla="*/ 249387 h 595385"/>
              <a:gd name="connsiteX3" fmla="*/ 1018541 w 1984102"/>
              <a:gd name="connsiteY3" fmla="*/ 511604 h 595385"/>
              <a:gd name="connsiteX4" fmla="*/ 1334488 w 1984102"/>
              <a:gd name="connsiteY4" fmla="*/ 595003 h 595385"/>
              <a:gd name="connsiteX5" fmla="*/ 1563932 w 1984102"/>
              <a:gd name="connsiteY5" fmla="*/ 486608 h 595385"/>
              <a:gd name="connsiteX6" fmla="*/ 1767298 w 1984102"/>
              <a:gd name="connsiteY6" fmla="*/ 337015 h 595385"/>
              <a:gd name="connsiteX7" fmla="*/ 1970138 w 1984102"/>
              <a:gd name="connsiteY7" fmla="*/ 13165 h 595385"/>
              <a:gd name="connsiteX8" fmla="*/ 1984102 w 1984102"/>
              <a:gd name="connsiteY8" fmla="*/ 13164 h 595385"/>
              <a:gd name="connsiteX9" fmla="*/ 1982832 w 1984102"/>
              <a:gd name="connsiteY9" fmla="*/ 0 h 595385"/>
              <a:gd name="connsiteX10" fmla="*/ 462586 w 1984102"/>
              <a:gd name="connsiteY10" fmla="*/ 56038 h 595385"/>
              <a:gd name="connsiteX0" fmla="*/ 135191 w 2081261"/>
              <a:gd name="connsiteY0" fmla="*/ 83090 h 595385"/>
              <a:gd name="connsiteX1" fmla="*/ 1039 w 2081261"/>
              <a:gd name="connsiteY1" fmla="*/ 208017 h 595385"/>
              <a:gd name="connsiteX2" fmla="*/ 431892 w 2081261"/>
              <a:gd name="connsiteY2" fmla="*/ 249387 h 595385"/>
              <a:gd name="connsiteX3" fmla="*/ 1018541 w 2081261"/>
              <a:gd name="connsiteY3" fmla="*/ 511604 h 595385"/>
              <a:gd name="connsiteX4" fmla="*/ 1334488 w 2081261"/>
              <a:gd name="connsiteY4" fmla="*/ 595003 h 595385"/>
              <a:gd name="connsiteX5" fmla="*/ 1563932 w 2081261"/>
              <a:gd name="connsiteY5" fmla="*/ 486608 h 595385"/>
              <a:gd name="connsiteX6" fmla="*/ 1767298 w 2081261"/>
              <a:gd name="connsiteY6" fmla="*/ 337015 h 595385"/>
              <a:gd name="connsiteX7" fmla="*/ 2081261 w 2081261"/>
              <a:gd name="connsiteY7" fmla="*/ 57317 h 595385"/>
              <a:gd name="connsiteX8" fmla="*/ 1984102 w 2081261"/>
              <a:gd name="connsiteY8" fmla="*/ 13164 h 595385"/>
              <a:gd name="connsiteX9" fmla="*/ 1982832 w 2081261"/>
              <a:gd name="connsiteY9" fmla="*/ 0 h 595385"/>
              <a:gd name="connsiteX10" fmla="*/ 462586 w 2081261"/>
              <a:gd name="connsiteY10" fmla="*/ 56038 h 595385"/>
              <a:gd name="connsiteX0" fmla="*/ 135191 w 2124858"/>
              <a:gd name="connsiteY0" fmla="*/ 83090 h 595385"/>
              <a:gd name="connsiteX1" fmla="*/ 1039 w 2124858"/>
              <a:gd name="connsiteY1" fmla="*/ 208017 h 595385"/>
              <a:gd name="connsiteX2" fmla="*/ 431892 w 2124858"/>
              <a:gd name="connsiteY2" fmla="*/ 249387 h 595385"/>
              <a:gd name="connsiteX3" fmla="*/ 1018541 w 2124858"/>
              <a:gd name="connsiteY3" fmla="*/ 511604 h 595385"/>
              <a:gd name="connsiteX4" fmla="*/ 1334488 w 2124858"/>
              <a:gd name="connsiteY4" fmla="*/ 595003 h 595385"/>
              <a:gd name="connsiteX5" fmla="*/ 1563932 w 2124858"/>
              <a:gd name="connsiteY5" fmla="*/ 486608 h 595385"/>
              <a:gd name="connsiteX6" fmla="*/ 1767298 w 2124858"/>
              <a:gd name="connsiteY6" fmla="*/ 337015 h 595385"/>
              <a:gd name="connsiteX7" fmla="*/ 2081261 w 2124858"/>
              <a:gd name="connsiteY7" fmla="*/ 57317 h 595385"/>
              <a:gd name="connsiteX8" fmla="*/ 2124858 w 2124858"/>
              <a:gd name="connsiteY8" fmla="*/ 13164 h 595385"/>
              <a:gd name="connsiteX9" fmla="*/ 1982832 w 2124858"/>
              <a:gd name="connsiteY9" fmla="*/ 0 h 595385"/>
              <a:gd name="connsiteX10" fmla="*/ 462586 w 2124858"/>
              <a:gd name="connsiteY10" fmla="*/ 56038 h 595385"/>
              <a:gd name="connsiteX0" fmla="*/ 135191 w 2124858"/>
              <a:gd name="connsiteY0" fmla="*/ 83090 h 595077"/>
              <a:gd name="connsiteX1" fmla="*/ 1039 w 2124858"/>
              <a:gd name="connsiteY1" fmla="*/ 208017 h 595077"/>
              <a:gd name="connsiteX2" fmla="*/ 431892 w 2124858"/>
              <a:gd name="connsiteY2" fmla="*/ 249387 h 595077"/>
              <a:gd name="connsiteX3" fmla="*/ 1018541 w 2124858"/>
              <a:gd name="connsiteY3" fmla="*/ 511604 h 595077"/>
              <a:gd name="connsiteX4" fmla="*/ 1334488 w 2124858"/>
              <a:gd name="connsiteY4" fmla="*/ 595003 h 595077"/>
              <a:gd name="connsiteX5" fmla="*/ 1586233 w 2124858"/>
              <a:gd name="connsiteY5" fmla="*/ 501376 h 595077"/>
              <a:gd name="connsiteX6" fmla="*/ 1767298 w 2124858"/>
              <a:gd name="connsiteY6" fmla="*/ 337015 h 595077"/>
              <a:gd name="connsiteX7" fmla="*/ 2081261 w 2124858"/>
              <a:gd name="connsiteY7" fmla="*/ 57317 h 595077"/>
              <a:gd name="connsiteX8" fmla="*/ 2124858 w 2124858"/>
              <a:gd name="connsiteY8" fmla="*/ 13164 h 595077"/>
              <a:gd name="connsiteX9" fmla="*/ 1982832 w 2124858"/>
              <a:gd name="connsiteY9" fmla="*/ 0 h 595077"/>
              <a:gd name="connsiteX10" fmla="*/ 462586 w 2124858"/>
              <a:gd name="connsiteY10" fmla="*/ 56038 h 595077"/>
              <a:gd name="connsiteX0" fmla="*/ 823 w 2239517"/>
              <a:gd name="connsiteY0" fmla="*/ 277536 h 595077"/>
              <a:gd name="connsiteX1" fmla="*/ 115698 w 2239517"/>
              <a:gd name="connsiteY1" fmla="*/ 208017 h 595077"/>
              <a:gd name="connsiteX2" fmla="*/ 546551 w 2239517"/>
              <a:gd name="connsiteY2" fmla="*/ 249387 h 595077"/>
              <a:gd name="connsiteX3" fmla="*/ 1133200 w 2239517"/>
              <a:gd name="connsiteY3" fmla="*/ 511604 h 595077"/>
              <a:gd name="connsiteX4" fmla="*/ 1449147 w 2239517"/>
              <a:gd name="connsiteY4" fmla="*/ 595003 h 595077"/>
              <a:gd name="connsiteX5" fmla="*/ 1700892 w 2239517"/>
              <a:gd name="connsiteY5" fmla="*/ 501376 h 595077"/>
              <a:gd name="connsiteX6" fmla="*/ 1881957 w 2239517"/>
              <a:gd name="connsiteY6" fmla="*/ 337015 h 595077"/>
              <a:gd name="connsiteX7" fmla="*/ 2195920 w 2239517"/>
              <a:gd name="connsiteY7" fmla="*/ 57317 h 595077"/>
              <a:gd name="connsiteX8" fmla="*/ 2239517 w 2239517"/>
              <a:gd name="connsiteY8" fmla="*/ 13164 h 595077"/>
              <a:gd name="connsiteX9" fmla="*/ 2097491 w 2239517"/>
              <a:gd name="connsiteY9" fmla="*/ 0 h 595077"/>
              <a:gd name="connsiteX10" fmla="*/ 577245 w 2239517"/>
              <a:gd name="connsiteY10" fmla="*/ 56038 h 595077"/>
              <a:gd name="connsiteX0" fmla="*/ 50433 w 2289127"/>
              <a:gd name="connsiteY0" fmla="*/ 277536 h 595077"/>
              <a:gd name="connsiteX1" fmla="*/ 38936 w 2289127"/>
              <a:gd name="connsiteY1" fmla="*/ 301548 h 595077"/>
              <a:gd name="connsiteX2" fmla="*/ 596161 w 2289127"/>
              <a:gd name="connsiteY2" fmla="*/ 249387 h 595077"/>
              <a:gd name="connsiteX3" fmla="*/ 1182810 w 2289127"/>
              <a:gd name="connsiteY3" fmla="*/ 511604 h 595077"/>
              <a:gd name="connsiteX4" fmla="*/ 1498757 w 2289127"/>
              <a:gd name="connsiteY4" fmla="*/ 595003 h 595077"/>
              <a:gd name="connsiteX5" fmla="*/ 1750502 w 2289127"/>
              <a:gd name="connsiteY5" fmla="*/ 501376 h 595077"/>
              <a:gd name="connsiteX6" fmla="*/ 1931567 w 2289127"/>
              <a:gd name="connsiteY6" fmla="*/ 337015 h 595077"/>
              <a:gd name="connsiteX7" fmla="*/ 2245530 w 2289127"/>
              <a:gd name="connsiteY7" fmla="*/ 57317 h 595077"/>
              <a:gd name="connsiteX8" fmla="*/ 2289127 w 2289127"/>
              <a:gd name="connsiteY8" fmla="*/ 13164 h 595077"/>
              <a:gd name="connsiteX9" fmla="*/ 2147101 w 2289127"/>
              <a:gd name="connsiteY9" fmla="*/ 0 h 595077"/>
              <a:gd name="connsiteX10" fmla="*/ 626855 w 2289127"/>
              <a:gd name="connsiteY10" fmla="*/ 56038 h 595077"/>
              <a:gd name="connsiteX0" fmla="*/ 50433 w 2289127"/>
              <a:gd name="connsiteY0" fmla="*/ 277536 h 595077"/>
              <a:gd name="connsiteX1" fmla="*/ 38936 w 2289127"/>
              <a:gd name="connsiteY1" fmla="*/ 301548 h 595077"/>
              <a:gd name="connsiteX2" fmla="*/ 596161 w 2289127"/>
              <a:gd name="connsiteY2" fmla="*/ 249387 h 595077"/>
              <a:gd name="connsiteX3" fmla="*/ 1182810 w 2289127"/>
              <a:gd name="connsiteY3" fmla="*/ 511604 h 595077"/>
              <a:gd name="connsiteX4" fmla="*/ 1498757 w 2289127"/>
              <a:gd name="connsiteY4" fmla="*/ 595003 h 595077"/>
              <a:gd name="connsiteX5" fmla="*/ 1750502 w 2289127"/>
              <a:gd name="connsiteY5" fmla="*/ 501376 h 595077"/>
              <a:gd name="connsiteX6" fmla="*/ 1931567 w 2289127"/>
              <a:gd name="connsiteY6" fmla="*/ 337015 h 595077"/>
              <a:gd name="connsiteX7" fmla="*/ 2245530 w 2289127"/>
              <a:gd name="connsiteY7" fmla="*/ 57317 h 595077"/>
              <a:gd name="connsiteX8" fmla="*/ 2289127 w 2289127"/>
              <a:gd name="connsiteY8" fmla="*/ 13164 h 595077"/>
              <a:gd name="connsiteX9" fmla="*/ 2147101 w 2289127"/>
              <a:gd name="connsiteY9" fmla="*/ 0 h 595077"/>
              <a:gd name="connsiteX10" fmla="*/ 422429 w 2289127"/>
              <a:gd name="connsiteY10" fmla="*/ 110188 h 595077"/>
              <a:gd name="connsiteX0" fmla="*/ 50433 w 2289127"/>
              <a:gd name="connsiteY0" fmla="*/ 277536 h 595077"/>
              <a:gd name="connsiteX1" fmla="*/ 38936 w 2289127"/>
              <a:gd name="connsiteY1" fmla="*/ 301548 h 595077"/>
              <a:gd name="connsiteX2" fmla="*/ 596161 w 2289127"/>
              <a:gd name="connsiteY2" fmla="*/ 249387 h 595077"/>
              <a:gd name="connsiteX3" fmla="*/ 1182810 w 2289127"/>
              <a:gd name="connsiteY3" fmla="*/ 511604 h 595077"/>
              <a:gd name="connsiteX4" fmla="*/ 1498757 w 2289127"/>
              <a:gd name="connsiteY4" fmla="*/ 595003 h 595077"/>
              <a:gd name="connsiteX5" fmla="*/ 1750502 w 2289127"/>
              <a:gd name="connsiteY5" fmla="*/ 501376 h 595077"/>
              <a:gd name="connsiteX6" fmla="*/ 1931567 w 2289127"/>
              <a:gd name="connsiteY6" fmla="*/ 337015 h 595077"/>
              <a:gd name="connsiteX7" fmla="*/ 2245530 w 2289127"/>
              <a:gd name="connsiteY7" fmla="*/ 57317 h 595077"/>
              <a:gd name="connsiteX8" fmla="*/ 2289127 w 2289127"/>
              <a:gd name="connsiteY8" fmla="*/ 13164 h 595077"/>
              <a:gd name="connsiteX9" fmla="*/ 2147101 w 2289127"/>
              <a:gd name="connsiteY9" fmla="*/ 0 h 595077"/>
              <a:gd name="connsiteX10" fmla="*/ 433580 w 2289127"/>
              <a:gd name="connsiteY10" fmla="*/ 70807 h 595077"/>
              <a:gd name="connsiteX0" fmla="*/ 50433 w 2289127"/>
              <a:gd name="connsiteY0" fmla="*/ 277536 h 595077"/>
              <a:gd name="connsiteX1" fmla="*/ 38936 w 2289127"/>
              <a:gd name="connsiteY1" fmla="*/ 301548 h 595077"/>
              <a:gd name="connsiteX2" fmla="*/ 152948 w 2289127"/>
              <a:gd name="connsiteY2" fmla="*/ 286236 h 595077"/>
              <a:gd name="connsiteX3" fmla="*/ 596161 w 2289127"/>
              <a:gd name="connsiteY3" fmla="*/ 249387 h 595077"/>
              <a:gd name="connsiteX4" fmla="*/ 1182810 w 2289127"/>
              <a:gd name="connsiteY4" fmla="*/ 511604 h 595077"/>
              <a:gd name="connsiteX5" fmla="*/ 1498757 w 2289127"/>
              <a:gd name="connsiteY5" fmla="*/ 595003 h 595077"/>
              <a:gd name="connsiteX6" fmla="*/ 1750502 w 2289127"/>
              <a:gd name="connsiteY6" fmla="*/ 501376 h 595077"/>
              <a:gd name="connsiteX7" fmla="*/ 1931567 w 2289127"/>
              <a:gd name="connsiteY7" fmla="*/ 337015 h 595077"/>
              <a:gd name="connsiteX8" fmla="*/ 2245530 w 2289127"/>
              <a:gd name="connsiteY8" fmla="*/ 57317 h 595077"/>
              <a:gd name="connsiteX9" fmla="*/ 2289127 w 2289127"/>
              <a:gd name="connsiteY9" fmla="*/ 13164 h 595077"/>
              <a:gd name="connsiteX10" fmla="*/ 2147101 w 2289127"/>
              <a:gd name="connsiteY10" fmla="*/ 0 h 595077"/>
              <a:gd name="connsiteX11" fmla="*/ 433580 w 2289127"/>
              <a:gd name="connsiteY11" fmla="*/ 70807 h 595077"/>
              <a:gd name="connsiteX0" fmla="*/ 286763 w 2257846"/>
              <a:gd name="connsiteY0" fmla="*/ 129856 h 595077"/>
              <a:gd name="connsiteX1" fmla="*/ 7655 w 2257846"/>
              <a:gd name="connsiteY1" fmla="*/ 301548 h 595077"/>
              <a:gd name="connsiteX2" fmla="*/ 121667 w 2257846"/>
              <a:gd name="connsiteY2" fmla="*/ 286236 h 595077"/>
              <a:gd name="connsiteX3" fmla="*/ 564880 w 2257846"/>
              <a:gd name="connsiteY3" fmla="*/ 249387 h 595077"/>
              <a:gd name="connsiteX4" fmla="*/ 1151529 w 2257846"/>
              <a:gd name="connsiteY4" fmla="*/ 511604 h 595077"/>
              <a:gd name="connsiteX5" fmla="*/ 1467476 w 2257846"/>
              <a:gd name="connsiteY5" fmla="*/ 595003 h 595077"/>
              <a:gd name="connsiteX6" fmla="*/ 1719221 w 2257846"/>
              <a:gd name="connsiteY6" fmla="*/ 501376 h 595077"/>
              <a:gd name="connsiteX7" fmla="*/ 1900286 w 2257846"/>
              <a:gd name="connsiteY7" fmla="*/ 337015 h 595077"/>
              <a:gd name="connsiteX8" fmla="*/ 2214249 w 2257846"/>
              <a:gd name="connsiteY8" fmla="*/ 57317 h 595077"/>
              <a:gd name="connsiteX9" fmla="*/ 2257846 w 2257846"/>
              <a:gd name="connsiteY9" fmla="*/ 13164 h 595077"/>
              <a:gd name="connsiteX10" fmla="*/ 2115820 w 2257846"/>
              <a:gd name="connsiteY10" fmla="*/ 0 h 595077"/>
              <a:gd name="connsiteX11" fmla="*/ 402299 w 2257846"/>
              <a:gd name="connsiteY11" fmla="*/ 70807 h 595077"/>
              <a:gd name="connsiteX0" fmla="*/ 338640 w 2309723"/>
              <a:gd name="connsiteY0" fmla="*/ 129856 h 595077"/>
              <a:gd name="connsiteX1" fmla="*/ 59532 w 2309723"/>
              <a:gd name="connsiteY1" fmla="*/ 301548 h 595077"/>
              <a:gd name="connsiteX2" fmla="*/ 50889 w 2309723"/>
              <a:gd name="connsiteY2" fmla="*/ 333001 h 595077"/>
              <a:gd name="connsiteX3" fmla="*/ 616757 w 2309723"/>
              <a:gd name="connsiteY3" fmla="*/ 249387 h 595077"/>
              <a:gd name="connsiteX4" fmla="*/ 1203406 w 2309723"/>
              <a:gd name="connsiteY4" fmla="*/ 511604 h 595077"/>
              <a:gd name="connsiteX5" fmla="*/ 1519353 w 2309723"/>
              <a:gd name="connsiteY5" fmla="*/ 595003 h 595077"/>
              <a:gd name="connsiteX6" fmla="*/ 1771098 w 2309723"/>
              <a:gd name="connsiteY6" fmla="*/ 501376 h 595077"/>
              <a:gd name="connsiteX7" fmla="*/ 1952163 w 2309723"/>
              <a:gd name="connsiteY7" fmla="*/ 337015 h 595077"/>
              <a:gd name="connsiteX8" fmla="*/ 2266126 w 2309723"/>
              <a:gd name="connsiteY8" fmla="*/ 57317 h 595077"/>
              <a:gd name="connsiteX9" fmla="*/ 2309723 w 2309723"/>
              <a:gd name="connsiteY9" fmla="*/ 13164 h 595077"/>
              <a:gd name="connsiteX10" fmla="*/ 2167697 w 2309723"/>
              <a:gd name="connsiteY10" fmla="*/ 0 h 595077"/>
              <a:gd name="connsiteX11" fmla="*/ 454176 w 2309723"/>
              <a:gd name="connsiteY11" fmla="*/ 70807 h 595077"/>
              <a:gd name="connsiteX0" fmla="*/ 245352 w 2305639"/>
              <a:gd name="connsiteY0" fmla="*/ 122472 h 595077"/>
              <a:gd name="connsiteX1" fmla="*/ 55448 w 2305639"/>
              <a:gd name="connsiteY1" fmla="*/ 301548 h 595077"/>
              <a:gd name="connsiteX2" fmla="*/ 46805 w 2305639"/>
              <a:gd name="connsiteY2" fmla="*/ 333001 h 595077"/>
              <a:gd name="connsiteX3" fmla="*/ 612673 w 2305639"/>
              <a:gd name="connsiteY3" fmla="*/ 249387 h 595077"/>
              <a:gd name="connsiteX4" fmla="*/ 1199322 w 2305639"/>
              <a:gd name="connsiteY4" fmla="*/ 511604 h 595077"/>
              <a:gd name="connsiteX5" fmla="*/ 1515269 w 2305639"/>
              <a:gd name="connsiteY5" fmla="*/ 595003 h 595077"/>
              <a:gd name="connsiteX6" fmla="*/ 1767014 w 2305639"/>
              <a:gd name="connsiteY6" fmla="*/ 501376 h 595077"/>
              <a:gd name="connsiteX7" fmla="*/ 1948079 w 2305639"/>
              <a:gd name="connsiteY7" fmla="*/ 337015 h 595077"/>
              <a:gd name="connsiteX8" fmla="*/ 2262042 w 2305639"/>
              <a:gd name="connsiteY8" fmla="*/ 57317 h 595077"/>
              <a:gd name="connsiteX9" fmla="*/ 2305639 w 2305639"/>
              <a:gd name="connsiteY9" fmla="*/ 13164 h 595077"/>
              <a:gd name="connsiteX10" fmla="*/ 2163613 w 2305639"/>
              <a:gd name="connsiteY10" fmla="*/ 0 h 595077"/>
              <a:gd name="connsiteX11" fmla="*/ 450092 w 2305639"/>
              <a:gd name="connsiteY11" fmla="*/ 70807 h 595077"/>
              <a:gd name="connsiteX0" fmla="*/ 315280 w 2308664"/>
              <a:gd name="connsiteY0" fmla="*/ 112627 h 595077"/>
              <a:gd name="connsiteX1" fmla="*/ 58473 w 2308664"/>
              <a:gd name="connsiteY1" fmla="*/ 301548 h 595077"/>
              <a:gd name="connsiteX2" fmla="*/ 49830 w 2308664"/>
              <a:gd name="connsiteY2" fmla="*/ 333001 h 595077"/>
              <a:gd name="connsiteX3" fmla="*/ 615698 w 2308664"/>
              <a:gd name="connsiteY3" fmla="*/ 249387 h 595077"/>
              <a:gd name="connsiteX4" fmla="*/ 1202347 w 2308664"/>
              <a:gd name="connsiteY4" fmla="*/ 511604 h 595077"/>
              <a:gd name="connsiteX5" fmla="*/ 1518294 w 2308664"/>
              <a:gd name="connsiteY5" fmla="*/ 595003 h 595077"/>
              <a:gd name="connsiteX6" fmla="*/ 1770039 w 2308664"/>
              <a:gd name="connsiteY6" fmla="*/ 501376 h 595077"/>
              <a:gd name="connsiteX7" fmla="*/ 1951104 w 2308664"/>
              <a:gd name="connsiteY7" fmla="*/ 337015 h 595077"/>
              <a:gd name="connsiteX8" fmla="*/ 2265067 w 2308664"/>
              <a:gd name="connsiteY8" fmla="*/ 57317 h 595077"/>
              <a:gd name="connsiteX9" fmla="*/ 2308664 w 2308664"/>
              <a:gd name="connsiteY9" fmla="*/ 13164 h 595077"/>
              <a:gd name="connsiteX10" fmla="*/ 2166638 w 2308664"/>
              <a:gd name="connsiteY10" fmla="*/ 0 h 595077"/>
              <a:gd name="connsiteX11" fmla="*/ 453117 w 2308664"/>
              <a:gd name="connsiteY11" fmla="*/ 70807 h 595077"/>
              <a:gd name="connsiteX0" fmla="*/ 315280 w 2308664"/>
              <a:gd name="connsiteY0" fmla="*/ 112627 h 595077"/>
              <a:gd name="connsiteX1" fmla="*/ 58473 w 2308664"/>
              <a:gd name="connsiteY1" fmla="*/ 301548 h 595077"/>
              <a:gd name="connsiteX2" fmla="*/ 49830 w 2308664"/>
              <a:gd name="connsiteY2" fmla="*/ 333001 h 595077"/>
              <a:gd name="connsiteX3" fmla="*/ 615698 w 2308664"/>
              <a:gd name="connsiteY3" fmla="*/ 249387 h 595077"/>
              <a:gd name="connsiteX4" fmla="*/ 1202347 w 2308664"/>
              <a:gd name="connsiteY4" fmla="*/ 511604 h 595077"/>
              <a:gd name="connsiteX5" fmla="*/ 1518294 w 2308664"/>
              <a:gd name="connsiteY5" fmla="*/ 595003 h 595077"/>
              <a:gd name="connsiteX6" fmla="*/ 1770039 w 2308664"/>
              <a:gd name="connsiteY6" fmla="*/ 501376 h 595077"/>
              <a:gd name="connsiteX7" fmla="*/ 1951104 w 2308664"/>
              <a:gd name="connsiteY7" fmla="*/ 337015 h 595077"/>
              <a:gd name="connsiteX8" fmla="*/ 2265067 w 2308664"/>
              <a:gd name="connsiteY8" fmla="*/ 57317 h 595077"/>
              <a:gd name="connsiteX9" fmla="*/ 2308664 w 2308664"/>
              <a:gd name="connsiteY9" fmla="*/ 13164 h 595077"/>
              <a:gd name="connsiteX10" fmla="*/ 2166638 w 2308664"/>
              <a:gd name="connsiteY10" fmla="*/ 0 h 595077"/>
              <a:gd name="connsiteX11" fmla="*/ 453117 w 2308664"/>
              <a:gd name="connsiteY11" fmla="*/ 70807 h 595077"/>
              <a:gd name="connsiteX0" fmla="*/ 315280 w 2308664"/>
              <a:gd name="connsiteY0" fmla="*/ 112627 h 595077"/>
              <a:gd name="connsiteX1" fmla="*/ 58473 w 2308664"/>
              <a:gd name="connsiteY1" fmla="*/ 301548 h 595077"/>
              <a:gd name="connsiteX2" fmla="*/ 49830 w 2308664"/>
              <a:gd name="connsiteY2" fmla="*/ 333001 h 595077"/>
              <a:gd name="connsiteX3" fmla="*/ 615698 w 2308664"/>
              <a:gd name="connsiteY3" fmla="*/ 249387 h 595077"/>
              <a:gd name="connsiteX4" fmla="*/ 1202347 w 2308664"/>
              <a:gd name="connsiteY4" fmla="*/ 511604 h 595077"/>
              <a:gd name="connsiteX5" fmla="*/ 1518294 w 2308664"/>
              <a:gd name="connsiteY5" fmla="*/ 595003 h 595077"/>
              <a:gd name="connsiteX6" fmla="*/ 1770039 w 2308664"/>
              <a:gd name="connsiteY6" fmla="*/ 501376 h 595077"/>
              <a:gd name="connsiteX7" fmla="*/ 1951104 w 2308664"/>
              <a:gd name="connsiteY7" fmla="*/ 337015 h 595077"/>
              <a:gd name="connsiteX8" fmla="*/ 2265067 w 2308664"/>
              <a:gd name="connsiteY8" fmla="*/ 57317 h 595077"/>
              <a:gd name="connsiteX9" fmla="*/ 2308664 w 2308664"/>
              <a:gd name="connsiteY9" fmla="*/ 13164 h 595077"/>
              <a:gd name="connsiteX10" fmla="*/ 2166638 w 2308664"/>
              <a:gd name="connsiteY10" fmla="*/ 0 h 595077"/>
              <a:gd name="connsiteX11" fmla="*/ 453117 w 2308664"/>
              <a:gd name="connsiteY11" fmla="*/ 70807 h 595077"/>
              <a:gd name="connsiteX0" fmla="*/ 390080 w 2383464"/>
              <a:gd name="connsiteY0" fmla="*/ 112627 h 595077"/>
              <a:gd name="connsiteX1" fmla="*/ 133273 w 2383464"/>
              <a:gd name="connsiteY1" fmla="*/ 301548 h 595077"/>
              <a:gd name="connsiteX2" fmla="*/ 31732 w 2383464"/>
              <a:gd name="connsiteY2" fmla="*/ 381337 h 595077"/>
              <a:gd name="connsiteX3" fmla="*/ 690498 w 2383464"/>
              <a:gd name="connsiteY3" fmla="*/ 249387 h 595077"/>
              <a:gd name="connsiteX4" fmla="*/ 1277147 w 2383464"/>
              <a:gd name="connsiteY4" fmla="*/ 511604 h 595077"/>
              <a:gd name="connsiteX5" fmla="*/ 1593094 w 2383464"/>
              <a:gd name="connsiteY5" fmla="*/ 595003 h 595077"/>
              <a:gd name="connsiteX6" fmla="*/ 1844839 w 2383464"/>
              <a:gd name="connsiteY6" fmla="*/ 501376 h 595077"/>
              <a:gd name="connsiteX7" fmla="*/ 2025904 w 2383464"/>
              <a:gd name="connsiteY7" fmla="*/ 337015 h 595077"/>
              <a:gd name="connsiteX8" fmla="*/ 2339867 w 2383464"/>
              <a:gd name="connsiteY8" fmla="*/ 57317 h 595077"/>
              <a:gd name="connsiteX9" fmla="*/ 2383464 w 2383464"/>
              <a:gd name="connsiteY9" fmla="*/ 13164 h 595077"/>
              <a:gd name="connsiteX10" fmla="*/ 2241438 w 2383464"/>
              <a:gd name="connsiteY10" fmla="*/ 0 h 595077"/>
              <a:gd name="connsiteX11" fmla="*/ 527917 w 2383464"/>
              <a:gd name="connsiteY11" fmla="*/ 70807 h 595077"/>
              <a:gd name="connsiteX0" fmla="*/ 390080 w 2383464"/>
              <a:gd name="connsiteY0" fmla="*/ 112627 h 595085"/>
              <a:gd name="connsiteX1" fmla="*/ 133273 w 2383464"/>
              <a:gd name="connsiteY1" fmla="*/ 301548 h 595085"/>
              <a:gd name="connsiteX2" fmla="*/ 31732 w 2383464"/>
              <a:gd name="connsiteY2" fmla="*/ 381337 h 595085"/>
              <a:gd name="connsiteX3" fmla="*/ 577694 w 2383464"/>
              <a:gd name="connsiteY3" fmla="*/ 231810 h 595085"/>
              <a:gd name="connsiteX4" fmla="*/ 1277147 w 2383464"/>
              <a:gd name="connsiteY4" fmla="*/ 511604 h 595085"/>
              <a:gd name="connsiteX5" fmla="*/ 1593094 w 2383464"/>
              <a:gd name="connsiteY5" fmla="*/ 595003 h 595085"/>
              <a:gd name="connsiteX6" fmla="*/ 1844839 w 2383464"/>
              <a:gd name="connsiteY6" fmla="*/ 501376 h 595085"/>
              <a:gd name="connsiteX7" fmla="*/ 2025904 w 2383464"/>
              <a:gd name="connsiteY7" fmla="*/ 337015 h 595085"/>
              <a:gd name="connsiteX8" fmla="*/ 2339867 w 2383464"/>
              <a:gd name="connsiteY8" fmla="*/ 57317 h 595085"/>
              <a:gd name="connsiteX9" fmla="*/ 2383464 w 2383464"/>
              <a:gd name="connsiteY9" fmla="*/ 13164 h 595085"/>
              <a:gd name="connsiteX10" fmla="*/ 2241438 w 2383464"/>
              <a:gd name="connsiteY10" fmla="*/ 0 h 595085"/>
              <a:gd name="connsiteX11" fmla="*/ 527917 w 2383464"/>
              <a:gd name="connsiteY11" fmla="*/ 70807 h 595085"/>
              <a:gd name="connsiteX0" fmla="*/ 390080 w 2383464"/>
              <a:gd name="connsiteY0" fmla="*/ 112627 h 595085"/>
              <a:gd name="connsiteX1" fmla="*/ 133273 w 2383464"/>
              <a:gd name="connsiteY1" fmla="*/ 301548 h 595085"/>
              <a:gd name="connsiteX2" fmla="*/ 31732 w 2383464"/>
              <a:gd name="connsiteY2" fmla="*/ 381337 h 595085"/>
              <a:gd name="connsiteX3" fmla="*/ 577694 w 2383464"/>
              <a:gd name="connsiteY3" fmla="*/ 231810 h 595085"/>
              <a:gd name="connsiteX4" fmla="*/ 1277147 w 2383464"/>
              <a:gd name="connsiteY4" fmla="*/ 511604 h 595085"/>
              <a:gd name="connsiteX5" fmla="*/ 1593094 w 2383464"/>
              <a:gd name="connsiteY5" fmla="*/ 595003 h 595085"/>
              <a:gd name="connsiteX6" fmla="*/ 1844839 w 2383464"/>
              <a:gd name="connsiteY6" fmla="*/ 501376 h 595085"/>
              <a:gd name="connsiteX7" fmla="*/ 2025904 w 2383464"/>
              <a:gd name="connsiteY7" fmla="*/ 337015 h 595085"/>
              <a:gd name="connsiteX8" fmla="*/ 2339867 w 2383464"/>
              <a:gd name="connsiteY8" fmla="*/ 57317 h 595085"/>
              <a:gd name="connsiteX9" fmla="*/ 2383464 w 2383464"/>
              <a:gd name="connsiteY9" fmla="*/ 13164 h 595085"/>
              <a:gd name="connsiteX10" fmla="*/ 2241438 w 2383464"/>
              <a:gd name="connsiteY10" fmla="*/ 0 h 595085"/>
              <a:gd name="connsiteX11" fmla="*/ 527917 w 2383464"/>
              <a:gd name="connsiteY11" fmla="*/ 70807 h 595085"/>
              <a:gd name="connsiteX0" fmla="*/ 390080 w 2383464"/>
              <a:gd name="connsiteY0" fmla="*/ 112627 h 595085"/>
              <a:gd name="connsiteX1" fmla="*/ 133273 w 2383464"/>
              <a:gd name="connsiteY1" fmla="*/ 301548 h 595085"/>
              <a:gd name="connsiteX2" fmla="*/ 31732 w 2383464"/>
              <a:gd name="connsiteY2" fmla="*/ 381337 h 595085"/>
              <a:gd name="connsiteX3" fmla="*/ 577694 w 2383464"/>
              <a:gd name="connsiteY3" fmla="*/ 231810 h 595085"/>
              <a:gd name="connsiteX4" fmla="*/ 1277147 w 2383464"/>
              <a:gd name="connsiteY4" fmla="*/ 511604 h 595085"/>
              <a:gd name="connsiteX5" fmla="*/ 1593094 w 2383464"/>
              <a:gd name="connsiteY5" fmla="*/ 595003 h 595085"/>
              <a:gd name="connsiteX6" fmla="*/ 1844839 w 2383464"/>
              <a:gd name="connsiteY6" fmla="*/ 501376 h 595085"/>
              <a:gd name="connsiteX7" fmla="*/ 2025904 w 2383464"/>
              <a:gd name="connsiteY7" fmla="*/ 337015 h 595085"/>
              <a:gd name="connsiteX8" fmla="*/ 2339867 w 2383464"/>
              <a:gd name="connsiteY8" fmla="*/ 57317 h 595085"/>
              <a:gd name="connsiteX9" fmla="*/ 2383464 w 2383464"/>
              <a:gd name="connsiteY9" fmla="*/ 13164 h 595085"/>
              <a:gd name="connsiteX10" fmla="*/ 2241438 w 2383464"/>
              <a:gd name="connsiteY10" fmla="*/ 0 h 595085"/>
              <a:gd name="connsiteX11" fmla="*/ 501537 w 2383464"/>
              <a:gd name="connsiteY11" fmla="*/ 163978 h 595085"/>
              <a:gd name="connsiteX0" fmla="*/ 322706 w 2382041"/>
              <a:gd name="connsiteY0" fmla="*/ 205798 h 595085"/>
              <a:gd name="connsiteX1" fmla="*/ 131850 w 2382041"/>
              <a:gd name="connsiteY1" fmla="*/ 301548 h 595085"/>
              <a:gd name="connsiteX2" fmla="*/ 30309 w 2382041"/>
              <a:gd name="connsiteY2" fmla="*/ 381337 h 595085"/>
              <a:gd name="connsiteX3" fmla="*/ 576271 w 2382041"/>
              <a:gd name="connsiteY3" fmla="*/ 231810 h 595085"/>
              <a:gd name="connsiteX4" fmla="*/ 1275724 w 2382041"/>
              <a:gd name="connsiteY4" fmla="*/ 511604 h 595085"/>
              <a:gd name="connsiteX5" fmla="*/ 1591671 w 2382041"/>
              <a:gd name="connsiteY5" fmla="*/ 595003 h 595085"/>
              <a:gd name="connsiteX6" fmla="*/ 1843416 w 2382041"/>
              <a:gd name="connsiteY6" fmla="*/ 501376 h 595085"/>
              <a:gd name="connsiteX7" fmla="*/ 2024481 w 2382041"/>
              <a:gd name="connsiteY7" fmla="*/ 337015 h 595085"/>
              <a:gd name="connsiteX8" fmla="*/ 2338444 w 2382041"/>
              <a:gd name="connsiteY8" fmla="*/ 57317 h 595085"/>
              <a:gd name="connsiteX9" fmla="*/ 2382041 w 2382041"/>
              <a:gd name="connsiteY9" fmla="*/ 13164 h 595085"/>
              <a:gd name="connsiteX10" fmla="*/ 2240015 w 2382041"/>
              <a:gd name="connsiteY10" fmla="*/ 0 h 595085"/>
              <a:gd name="connsiteX11" fmla="*/ 500114 w 2382041"/>
              <a:gd name="connsiteY11" fmla="*/ 163978 h 595085"/>
              <a:gd name="connsiteX0" fmla="*/ 322706 w 2382041"/>
              <a:gd name="connsiteY0" fmla="*/ 205798 h 595003"/>
              <a:gd name="connsiteX1" fmla="*/ 131850 w 2382041"/>
              <a:gd name="connsiteY1" fmla="*/ 301548 h 595003"/>
              <a:gd name="connsiteX2" fmla="*/ 30309 w 2382041"/>
              <a:gd name="connsiteY2" fmla="*/ 381337 h 595003"/>
              <a:gd name="connsiteX3" fmla="*/ 576271 w 2382041"/>
              <a:gd name="connsiteY3" fmla="*/ 231810 h 595003"/>
              <a:gd name="connsiteX4" fmla="*/ 1281358 w 2382041"/>
              <a:gd name="connsiteY4" fmla="*/ 502278 h 595003"/>
              <a:gd name="connsiteX5" fmla="*/ 1591671 w 2382041"/>
              <a:gd name="connsiteY5" fmla="*/ 595003 h 595003"/>
              <a:gd name="connsiteX6" fmla="*/ 1843416 w 2382041"/>
              <a:gd name="connsiteY6" fmla="*/ 501376 h 595003"/>
              <a:gd name="connsiteX7" fmla="*/ 2024481 w 2382041"/>
              <a:gd name="connsiteY7" fmla="*/ 337015 h 595003"/>
              <a:gd name="connsiteX8" fmla="*/ 2338444 w 2382041"/>
              <a:gd name="connsiteY8" fmla="*/ 57317 h 595003"/>
              <a:gd name="connsiteX9" fmla="*/ 2382041 w 2382041"/>
              <a:gd name="connsiteY9" fmla="*/ 13164 h 595003"/>
              <a:gd name="connsiteX10" fmla="*/ 2240015 w 2382041"/>
              <a:gd name="connsiteY10" fmla="*/ 0 h 595003"/>
              <a:gd name="connsiteX11" fmla="*/ 500114 w 2382041"/>
              <a:gd name="connsiteY11" fmla="*/ 163978 h 595003"/>
              <a:gd name="connsiteX0" fmla="*/ 322706 w 2382041"/>
              <a:gd name="connsiteY0" fmla="*/ 205798 h 595003"/>
              <a:gd name="connsiteX1" fmla="*/ 131850 w 2382041"/>
              <a:gd name="connsiteY1" fmla="*/ 301548 h 595003"/>
              <a:gd name="connsiteX2" fmla="*/ 30309 w 2382041"/>
              <a:gd name="connsiteY2" fmla="*/ 381337 h 595003"/>
              <a:gd name="connsiteX3" fmla="*/ 576271 w 2382041"/>
              <a:gd name="connsiteY3" fmla="*/ 231810 h 595003"/>
              <a:gd name="connsiteX4" fmla="*/ 1281358 w 2382041"/>
              <a:gd name="connsiteY4" fmla="*/ 502278 h 595003"/>
              <a:gd name="connsiteX5" fmla="*/ 1591671 w 2382041"/>
              <a:gd name="connsiteY5" fmla="*/ 595003 h 595003"/>
              <a:gd name="connsiteX6" fmla="*/ 1843416 w 2382041"/>
              <a:gd name="connsiteY6" fmla="*/ 501376 h 595003"/>
              <a:gd name="connsiteX7" fmla="*/ 2024481 w 2382041"/>
              <a:gd name="connsiteY7" fmla="*/ 337015 h 595003"/>
              <a:gd name="connsiteX8" fmla="*/ 2338444 w 2382041"/>
              <a:gd name="connsiteY8" fmla="*/ 57317 h 595003"/>
              <a:gd name="connsiteX9" fmla="*/ 2382041 w 2382041"/>
              <a:gd name="connsiteY9" fmla="*/ 13164 h 595003"/>
              <a:gd name="connsiteX10" fmla="*/ 2240015 w 2382041"/>
              <a:gd name="connsiteY10" fmla="*/ 0 h 595003"/>
              <a:gd name="connsiteX11" fmla="*/ 500114 w 2382041"/>
              <a:gd name="connsiteY11" fmla="*/ 163978 h 595003"/>
              <a:gd name="connsiteX0" fmla="*/ 322706 w 2382041"/>
              <a:gd name="connsiteY0" fmla="*/ 205798 h 595043"/>
              <a:gd name="connsiteX1" fmla="*/ 131850 w 2382041"/>
              <a:gd name="connsiteY1" fmla="*/ 301548 h 595043"/>
              <a:gd name="connsiteX2" fmla="*/ 30309 w 2382041"/>
              <a:gd name="connsiteY2" fmla="*/ 381337 h 595043"/>
              <a:gd name="connsiteX3" fmla="*/ 576271 w 2382041"/>
              <a:gd name="connsiteY3" fmla="*/ 231810 h 595043"/>
              <a:gd name="connsiteX4" fmla="*/ 1281358 w 2382041"/>
              <a:gd name="connsiteY4" fmla="*/ 502278 h 595043"/>
              <a:gd name="connsiteX5" fmla="*/ 1591671 w 2382041"/>
              <a:gd name="connsiteY5" fmla="*/ 595003 h 595043"/>
              <a:gd name="connsiteX6" fmla="*/ 1846233 w 2382041"/>
              <a:gd name="connsiteY6" fmla="*/ 490185 h 595043"/>
              <a:gd name="connsiteX7" fmla="*/ 2024481 w 2382041"/>
              <a:gd name="connsiteY7" fmla="*/ 337015 h 595043"/>
              <a:gd name="connsiteX8" fmla="*/ 2338444 w 2382041"/>
              <a:gd name="connsiteY8" fmla="*/ 57317 h 595043"/>
              <a:gd name="connsiteX9" fmla="*/ 2382041 w 2382041"/>
              <a:gd name="connsiteY9" fmla="*/ 13164 h 595043"/>
              <a:gd name="connsiteX10" fmla="*/ 2240015 w 2382041"/>
              <a:gd name="connsiteY10" fmla="*/ 0 h 595043"/>
              <a:gd name="connsiteX11" fmla="*/ 500114 w 2382041"/>
              <a:gd name="connsiteY11" fmla="*/ 163978 h 59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2041" h="595043">
                <a:moveTo>
                  <a:pt x="322706" y="205798"/>
                </a:moveTo>
                <a:cubicBezTo>
                  <a:pt x="214552" y="256718"/>
                  <a:pt x="180583" y="272292"/>
                  <a:pt x="131850" y="301548"/>
                </a:cubicBezTo>
                <a:cubicBezTo>
                  <a:pt x="83117" y="330804"/>
                  <a:pt x="-62562" y="390030"/>
                  <a:pt x="30309" y="381337"/>
                </a:cubicBezTo>
                <a:cubicBezTo>
                  <a:pt x="112121" y="347744"/>
                  <a:pt x="367763" y="211653"/>
                  <a:pt x="576271" y="231810"/>
                </a:cubicBezTo>
                <a:cubicBezTo>
                  <a:pt x="784779" y="251967"/>
                  <a:pt x="1185358" y="480916"/>
                  <a:pt x="1281358" y="502278"/>
                </a:cubicBezTo>
                <a:cubicBezTo>
                  <a:pt x="1377358" y="523640"/>
                  <a:pt x="1497525" y="597018"/>
                  <a:pt x="1591671" y="595003"/>
                </a:cubicBezTo>
                <a:cubicBezTo>
                  <a:pt x="1685817" y="592988"/>
                  <a:pt x="1774098" y="533183"/>
                  <a:pt x="1846233" y="490185"/>
                </a:cubicBezTo>
                <a:cubicBezTo>
                  <a:pt x="1918368" y="447187"/>
                  <a:pt x="1942446" y="409160"/>
                  <a:pt x="2024481" y="337015"/>
                </a:cubicBezTo>
                <a:cubicBezTo>
                  <a:pt x="2106516" y="264870"/>
                  <a:pt x="2233790" y="150550"/>
                  <a:pt x="2338444" y="57317"/>
                </a:cubicBezTo>
                <a:lnTo>
                  <a:pt x="2382041" y="13164"/>
                </a:lnTo>
                <a:lnTo>
                  <a:pt x="2240015" y="0"/>
                </a:lnTo>
                <a:cubicBezTo>
                  <a:pt x="1668841" y="23602"/>
                  <a:pt x="1077924" y="124264"/>
                  <a:pt x="500114" y="163978"/>
                </a:cubicBezTo>
              </a:path>
            </a:pathLst>
          </a:custGeom>
          <a:solidFill>
            <a:srgbClr val="0070C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6" name="Freeform 15"/>
          <p:cNvSpPr/>
          <p:nvPr/>
        </p:nvSpPr>
        <p:spPr bwMode="auto">
          <a:xfrm>
            <a:off x="534998" y="1815260"/>
            <a:ext cx="7637402" cy="2758129"/>
          </a:xfrm>
          <a:custGeom>
            <a:avLst/>
            <a:gdLst>
              <a:gd name="connsiteX0" fmla="*/ 0 w 7519481"/>
              <a:gd name="connsiteY0" fmla="*/ 2114536 h 2960844"/>
              <a:gd name="connsiteX1" fmla="*/ 1517515 w 7519481"/>
              <a:gd name="connsiteY1" fmla="*/ 1472511 h 2960844"/>
              <a:gd name="connsiteX2" fmla="*/ 3219855 w 7519481"/>
              <a:gd name="connsiteY2" fmla="*/ 2610647 h 2960844"/>
              <a:gd name="connsiteX3" fmla="*/ 4367719 w 7519481"/>
              <a:gd name="connsiteY3" fmla="*/ 2776017 h 2960844"/>
              <a:gd name="connsiteX4" fmla="*/ 6303523 w 7519481"/>
              <a:gd name="connsiteY4" fmla="*/ 188460 h 2960844"/>
              <a:gd name="connsiteX5" fmla="*/ 7519481 w 7519481"/>
              <a:gd name="connsiteY5" fmla="*/ 198188 h 2960844"/>
              <a:gd name="connsiteX6" fmla="*/ 7519481 w 7519481"/>
              <a:gd name="connsiteY6" fmla="*/ 198188 h 2960844"/>
              <a:gd name="connsiteX7" fmla="*/ 7519481 w 7519481"/>
              <a:gd name="connsiteY7" fmla="*/ 198188 h 296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9481" h="2960844">
                <a:moveTo>
                  <a:pt x="0" y="2114536"/>
                </a:moveTo>
                <a:cubicBezTo>
                  <a:pt x="490436" y="1752181"/>
                  <a:pt x="980873" y="1389826"/>
                  <a:pt x="1517515" y="1472511"/>
                </a:cubicBezTo>
                <a:cubicBezTo>
                  <a:pt x="2054157" y="1555196"/>
                  <a:pt x="2744821" y="2393396"/>
                  <a:pt x="3219855" y="2610647"/>
                </a:cubicBezTo>
                <a:cubicBezTo>
                  <a:pt x="3694889" y="2827898"/>
                  <a:pt x="3853774" y="3179715"/>
                  <a:pt x="4367719" y="2776017"/>
                </a:cubicBezTo>
                <a:cubicBezTo>
                  <a:pt x="4881664" y="2372319"/>
                  <a:pt x="5778229" y="618098"/>
                  <a:pt x="6303523" y="188460"/>
                </a:cubicBezTo>
                <a:cubicBezTo>
                  <a:pt x="6828817" y="-241178"/>
                  <a:pt x="7519481" y="198188"/>
                  <a:pt x="7519481" y="198188"/>
                </a:cubicBezTo>
                <a:lnTo>
                  <a:pt x="7519481" y="198188"/>
                </a:lnTo>
                <a:lnTo>
                  <a:pt x="7519481" y="198188"/>
                </a:lnTo>
              </a:path>
            </a:pathLst>
          </a:custGeom>
          <a:ln w="3810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7" name="Trapezoid 16"/>
          <p:cNvSpPr/>
          <p:nvPr/>
        </p:nvSpPr>
        <p:spPr bwMode="auto">
          <a:xfrm rot="16670627">
            <a:off x="1517489" y="2682517"/>
            <a:ext cx="731372" cy="912480"/>
          </a:xfrm>
          <a:prstGeom prst="trapezoid">
            <a:avLst/>
          </a:prstGeom>
          <a:solidFill>
            <a:schemeClr val="bg1">
              <a:lumMod val="75000"/>
            </a:schemeClr>
          </a:solidFill>
          <a:ln>
            <a:solidFill>
              <a:schemeClr val="bg1">
                <a:lumMod val="6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normalizeH="0" baseline="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64" charset="-128"/>
            </a:endParaRPr>
          </a:p>
        </p:txBody>
      </p:sp>
      <p:sp>
        <p:nvSpPr>
          <p:cNvPr id="37" name="Lightning Bolt 13"/>
          <p:cNvSpPr/>
          <p:nvPr/>
        </p:nvSpPr>
        <p:spPr bwMode="auto">
          <a:xfrm>
            <a:off x="1424571" y="3117291"/>
            <a:ext cx="96870" cy="244128"/>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15233 w 28361"/>
              <a:gd name="connsiteY0" fmla="*/ 234 h 21834"/>
              <a:gd name="connsiteX1" fmla="*/ 19621 w 28361"/>
              <a:gd name="connsiteY1" fmla="*/ 6314 h 21834"/>
              <a:gd name="connsiteX2" fmla="*/ 17811 w 28361"/>
              <a:gd name="connsiteY2" fmla="*/ 7031 h 21834"/>
              <a:gd name="connsiteX3" fmla="*/ 23338 w 28361"/>
              <a:gd name="connsiteY3" fmla="*/ 12241 h 21834"/>
              <a:gd name="connsiteX4" fmla="*/ 21528 w 28361"/>
              <a:gd name="connsiteY4" fmla="*/ 13111 h 21834"/>
              <a:gd name="connsiteX5" fmla="*/ 28361 w 28361"/>
              <a:gd name="connsiteY5" fmla="*/ 21834 h 21834"/>
              <a:gd name="connsiteX6" fmla="*/ 16773 w 28361"/>
              <a:gd name="connsiteY6" fmla="*/ 15149 h 21834"/>
              <a:gd name="connsiteX7" fmla="*/ 18983 w 28361"/>
              <a:gd name="connsiteY7" fmla="*/ 14221 h 21834"/>
              <a:gd name="connsiteX8" fmla="*/ 11783 w 28361"/>
              <a:gd name="connsiteY8" fmla="*/ 9939 h 21834"/>
              <a:gd name="connsiteX9" fmla="*/ 14363 w 28361"/>
              <a:gd name="connsiteY9" fmla="*/ 8616 h 21834"/>
              <a:gd name="connsiteX10" fmla="*/ 0 w 28361"/>
              <a:gd name="connsiteY10" fmla="*/ 0 h 21834"/>
              <a:gd name="connsiteX11" fmla="*/ 15233 w 28361"/>
              <a:gd name="connsiteY11" fmla="*/ 234 h 21834"/>
              <a:gd name="connsiteX0" fmla="*/ 15233 w 23338"/>
              <a:gd name="connsiteY0" fmla="*/ 234 h 22903"/>
              <a:gd name="connsiteX1" fmla="*/ 19621 w 23338"/>
              <a:gd name="connsiteY1" fmla="*/ 6314 h 22903"/>
              <a:gd name="connsiteX2" fmla="*/ 17811 w 23338"/>
              <a:gd name="connsiteY2" fmla="*/ 7031 h 22903"/>
              <a:gd name="connsiteX3" fmla="*/ 23338 w 23338"/>
              <a:gd name="connsiteY3" fmla="*/ 12241 h 22903"/>
              <a:gd name="connsiteX4" fmla="*/ 21528 w 23338"/>
              <a:gd name="connsiteY4" fmla="*/ 13111 h 22903"/>
              <a:gd name="connsiteX5" fmla="*/ 8079 w 23338"/>
              <a:gd name="connsiteY5" fmla="*/ 22903 h 22903"/>
              <a:gd name="connsiteX6" fmla="*/ 16773 w 23338"/>
              <a:gd name="connsiteY6" fmla="*/ 15149 h 22903"/>
              <a:gd name="connsiteX7" fmla="*/ 18983 w 23338"/>
              <a:gd name="connsiteY7" fmla="*/ 14221 h 22903"/>
              <a:gd name="connsiteX8" fmla="*/ 11783 w 23338"/>
              <a:gd name="connsiteY8" fmla="*/ 9939 h 22903"/>
              <a:gd name="connsiteX9" fmla="*/ 14363 w 23338"/>
              <a:gd name="connsiteY9" fmla="*/ 8616 h 22903"/>
              <a:gd name="connsiteX10" fmla="*/ 0 w 23338"/>
              <a:gd name="connsiteY10" fmla="*/ 0 h 22903"/>
              <a:gd name="connsiteX11" fmla="*/ 15233 w 23338"/>
              <a:gd name="connsiteY11" fmla="*/ 234 h 2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338" h="22903">
                <a:moveTo>
                  <a:pt x="15233" y="234"/>
                </a:moveTo>
                <a:lnTo>
                  <a:pt x="19621" y="6314"/>
                </a:lnTo>
                <a:lnTo>
                  <a:pt x="17811" y="7031"/>
                </a:lnTo>
                <a:lnTo>
                  <a:pt x="23338" y="12241"/>
                </a:lnTo>
                <a:lnTo>
                  <a:pt x="21528" y="13111"/>
                </a:lnTo>
                <a:lnTo>
                  <a:pt x="8079" y="22903"/>
                </a:lnTo>
                <a:lnTo>
                  <a:pt x="16773" y="15149"/>
                </a:lnTo>
                <a:lnTo>
                  <a:pt x="18983" y="14221"/>
                </a:lnTo>
                <a:lnTo>
                  <a:pt x="11783" y="9939"/>
                </a:lnTo>
                <a:lnTo>
                  <a:pt x="14363" y="8616"/>
                </a:lnTo>
                <a:lnTo>
                  <a:pt x="0" y="0"/>
                </a:lnTo>
                <a:lnTo>
                  <a:pt x="15233" y="234"/>
                </a:lnTo>
                <a:close/>
              </a:path>
            </a:pathLst>
          </a:custGeom>
          <a:solidFill>
            <a:schemeClr val="tx1"/>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38" name="Lightning Bolt 13"/>
          <p:cNvSpPr/>
          <p:nvPr/>
        </p:nvSpPr>
        <p:spPr bwMode="auto">
          <a:xfrm flipH="1">
            <a:off x="1829836" y="3083306"/>
            <a:ext cx="106681" cy="244128"/>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15233 w 28361"/>
              <a:gd name="connsiteY0" fmla="*/ 234 h 21834"/>
              <a:gd name="connsiteX1" fmla="*/ 19621 w 28361"/>
              <a:gd name="connsiteY1" fmla="*/ 6314 h 21834"/>
              <a:gd name="connsiteX2" fmla="*/ 17811 w 28361"/>
              <a:gd name="connsiteY2" fmla="*/ 7031 h 21834"/>
              <a:gd name="connsiteX3" fmla="*/ 23338 w 28361"/>
              <a:gd name="connsiteY3" fmla="*/ 12241 h 21834"/>
              <a:gd name="connsiteX4" fmla="*/ 21528 w 28361"/>
              <a:gd name="connsiteY4" fmla="*/ 13111 h 21834"/>
              <a:gd name="connsiteX5" fmla="*/ 28361 w 28361"/>
              <a:gd name="connsiteY5" fmla="*/ 21834 h 21834"/>
              <a:gd name="connsiteX6" fmla="*/ 16773 w 28361"/>
              <a:gd name="connsiteY6" fmla="*/ 15149 h 21834"/>
              <a:gd name="connsiteX7" fmla="*/ 18983 w 28361"/>
              <a:gd name="connsiteY7" fmla="*/ 14221 h 21834"/>
              <a:gd name="connsiteX8" fmla="*/ 11783 w 28361"/>
              <a:gd name="connsiteY8" fmla="*/ 9939 h 21834"/>
              <a:gd name="connsiteX9" fmla="*/ 14363 w 28361"/>
              <a:gd name="connsiteY9" fmla="*/ 8616 h 21834"/>
              <a:gd name="connsiteX10" fmla="*/ 0 w 28361"/>
              <a:gd name="connsiteY10" fmla="*/ 0 h 21834"/>
              <a:gd name="connsiteX11" fmla="*/ 15233 w 28361"/>
              <a:gd name="connsiteY11" fmla="*/ 234 h 21834"/>
              <a:gd name="connsiteX0" fmla="*/ 15233 w 23338"/>
              <a:gd name="connsiteY0" fmla="*/ 234 h 22903"/>
              <a:gd name="connsiteX1" fmla="*/ 19621 w 23338"/>
              <a:gd name="connsiteY1" fmla="*/ 6314 h 22903"/>
              <a:gd name="connsiteX2" fmla="*/ 17811 w 23338"/>
              <a:gd name="connsiteY2" fmla="*/ 7031 h 22903"/>
              <a:gd name="connsiteX3" fmla="*/ 23338 w 23338"/>
              <a:gd name="connsiteY3" fmla="*/ 12241 h 22903"/>
              <a:gd name="connsiteX4" fmla="*/ 21528 w 23338"/>
              <a:gd name="connsiteY4" fmla="*/ 13111 h 22903"/>
              <a:gd name="connsiteX5" fmla="*/ 8079 w 23338"/>
              <a:gd name="connsiteY5" fmla="*/ 22903 h 22903"/>
              <a:gd name="connsiteX6" fmla="*/ 16773 w 23338"/>
              <a:gd name="connsiteY6" fmla="*/ 15149 h 22903"/>
              <a:gd name="connsiteX7" fmla="*/ 18983 w 23338"/>
              <a:gd name="connsiteY7" fmla="*/ 14221 h 22903"/>
              <a:gd name="connsiteX8" fmla="*/ 11783 w 23338"/>
              <a:gd name="connsiteY8" fmla="*/ 9939 h 22903"/>
              <a:gd name="connsiteX9" fmla="*/ 14363 w 23338"/>
              <a:gd name="connsiteY9" fmla="*/ 8616 h 22903"/>
              <a:gd name="connsiteX10" fmla="*/ 0 w 23338"/>
              <a:gd name="connsiteY10" fmla="*/ 0 h 22903"/>
              <a:gd name="connsiteX11" fmla="*/ 15233 w 23338"/>
              <a:gd name="connsiteY11" fmla="*/ 234 h 2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338" h="22903">
                <a:moveTo>
                  <a:pt x="15233" y="234"/>
                </a:moveTo>
                <a:lnTo>
                  <a:pt x="19621" y="6314"/>
                </a:lnTo>
                <a:lnTo>
                  <a:pt x="17811" y="7031"/>
                </a:lnTo>
                <a:lnTo>
                  <a:pt x="23338" y="12241"/>
                </a:lnTo>
                <a:lnTo>
                  <a:pt x="21528" y="13111"/>
                </a:lnTo>
                <a:lnTo>
                  <a:pt x="8079" y="22903"/>
                </a:lnTo>
                <a:lnTo>
                  <a:pt x="16773" y="15149"/>
                </a:lnTo>
                <a:lnTo>
                  <a:pt x="18983" y="14221"/>
                </a:lnTo>
                <a:lnTo>
                  <a:pt x="11783" y="9939"/>
                </a:lnTo>
                <a:lnTo>
                  <a:pt x="14363" y="8616"/>
                </a:lnTo>
                <a:lnTo>
                  <a:pt x="0" y="0"/>
                </a:lnTo>
                <a:lnTo>
                  <a:pt x="15233" y="234"/>
                </a:lnTo>
                <a:close/>
              </a:path>
            </a:pathLst>
          </a:custGeom>
          <a:solidFill>
            <a:schemeClr val="tx1"/>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cxnSp>
        <p:nvCxnSpPr>
          <p:cNvPr id="19" name="Straight Arrow Connector 18"/>
          <p:cNvCxnSpPr/>
          <p:nvPr/>
        </p:nvCxnSpPr>
        <p:spPr bwMode="auto">
          <a:xfrm flipH="1">
            <a:off x="2331713" y="2519128"/>
            <a:ext cx="638756" cy="188871"/>
          </a:xfrm>
          <a:prstGeom prst="straightConnector1">
            <a:avLst/>
          </a:prstGeom>
          <a:noFill/>
          <a:ln w="28575" cap="flat" cmpd="sng" algn="ctr">
            <a:solidFill>
              <a:srgbClr val="FF0000"/>
            </a:solidFill>
            <a:prstDash val="solid"/>
            <a:round/>
            <a:headEnd type="none" w="med" len="med"/>
            <a:tailEnd type="arrow"/>
          </a:ln>
          <a:effectLst/>
        </p:spPr>
      </p:cxnSp>
      <p:cxnSp>
        <p:nvCxnSpPr>
          <p:cNvPr id="40" name="Straight Arrow Connector 39"/>
          <p:cNvCxnSpPr/>
          <p:nvPr/>
        </p:nvCxnSpPr>
        <p:spPr bwMode="auto">
          <a:xfrm flipH="1">
            <a:off x="2565993" y="2951202"/>
            <a:ext cx="642304" cy="147830"/>
          </a:xfrm>
          <a:prstGeom prst="straightConnector1">
            <a:avLst/>
          </a:prstGeom>
          <a:noFill/>
          <a:ln w="28575" cap="flat" cmpd="sng" algn="ctr">
            <a:solidFill>
              <a:srgbClr val="FF0000"/>
            </a:solidFill>
            <a:prstDash val="solid"/>
            <a:round/>
            <a:headEnd type="none" w="med" len="med"/>
            <a:tailEnd type="arrow"/>
          </a:ln>
          <a:effectLst/>
        </p:spPr>
      </p:cxnSp>
      <p:cxnSp>
        <p:nvCxnSpPr>
          <p:cNvPr id="41" name="Straight Arrow Connector 40"/>
          <p:cNvCxnSpPr/>
          <p:nvPr/>
        </p:nvCxnSpPr>
        <p:spPr bwMode="auto">
          <a:xfrm flipH="1">
            <a:off x="2970469" y="3239355"/>
            <a:ext cx="521411" cy="232478"/>
          </a:xfrm>
          <a:prstGeom prst="straightConnector1">
            <a:avLst/>
          </a:prstGeom>
          <a:noFill/>
          <a:ln w="28575" cap="flat" cmpd="sng" algn="ctr">
            <a:solidFill>
              <a:srgbClr val="FF0000"/>
            </a:solidFill>
            <a:prstDash val="solid"/>
            <a:round/>
            <a:headEnd type="none" w="med" len="med"/>
            <a:tailEnd type="arrow"/>
          </a:ln>
          <a:effectLst/>
        </p:spPr>
      </p:cxnSp>
      <p:pic>
        <p:nvPicPr>
          <p:cNvPr id="48" name="Picture"/>
          <p:cNvPicPr/>
          <p:nvPr/>
        </p:nvPicPr>
        <p:blipFill>
          <a:blip r:embed="rId3"/>
          <a:stretch>
            <a:fillRect/>
          </a:stretch>
        </p:blipFill>
        <p:spPr bwMode="auto">
          <a:xfrm>
            <a:off x="7668344" y="1052736"/>
            <a:ext cx="1206500" cy="231775"/>
          </a:xfrm>
          <a:prstGeom prst="rect">
            <a:avLst/>
          </a:prstGeom>
          <a:noFill/>
          <a:ln w="9525">
            <a:noFill/>
            <a:miter lim="800000"/>
            <a:headEnd/>
            <a:tailEnd/>
          </a:ln>
        </p:spPr>
      </p:pic>
      <p:sp>
        <p:nvSpPr>
          <p:cNvPr id="3" name="Forme libre 2"/>
          <p:cNvSpPr/>
          <p:nvPr/>
        </p:nvSpPr>
        <p:spPr bwMode="auto">
          <a:xfrm>
            <a:off x="2038350" y="711663"/>
            <a:ext cx="4971723" cy="1326687"/>
          </a:xfrm>
          <a:custGeom>
            <a:avLst/>
            <a:gdLst>
              <a:gd name="connsiteX0" fmla="*/ 0 w 4971723"/>
              <a:gd name="connsiteY0" fmla="*/ 1326687 h 1326687"/>
              <a:gd name="connsiteX1" fmla="*/ 304800 w 4971723"/>
              <a:gd name="connsiteY1" fmla="*/ 621837 h 1326687"/>
              <a:gd name="connsiteX2" fmla="*/ 1047750 w 4971723"/>
              <a:gd name="connsiteY2" fmla="*/ 69387 h 1326687"/>
              <a:gd name="connsiteX3" fmla="*/ 2343150 w 4971723"/>
              <a:gd name="connsiteY3" fmla="*/ 12237 h 1326687"/>
              <a:gd name="connsiteX4" fmla="*/ 3505200 w 4971723"/>
              <a:gd name="connsiteY4" fmla="*/ 107487 h 1326687"/>
              <a:gd name="connsiteX5" fmla="*/ 4286250 w 4971723"/>
              <a:gd name="connsiteY5" fmla="*/ 412287 h 1326687"/>
              <a:gd name="connsiteX6" fmla="*/ 4933950 w 4971723"/>
              <a:gd name="connsiteY6" fmla="*/ 1021887 h 1326687"/>
              <a:gd name="connsiteX7" fmla="*/ 4838700 w 4971723"/>
              <a:gd name="connsiteY7" fmla="*/ 983787 h 132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1723" h="1326687">
                <a:moveTo>
                  <a:pt x="0" y="1326687"/>
                </a:moveTo>
                <a:cubicBezTo>
                  <a:pt x="65087" y="1079037"/>
                  <a:pt x="130175" y="831387"/>
                  <a:pt x="304800" y="621837"/>
                </a:cubicBezTo>
                <a:cubicBezTo>
                  <a:pt x="479425" y="412287"/>
                  <a:pt x="708025" y="170987"/>
                  <a:pt x="1047750" y="69387"/>
                </a:cubicBezTo>
                <a:cubicBezTo>
                  <a:pt x="1387475" y="-32213"/>
                  <a:pt x="1933575" y="5887"/>
                  <a:pt x="2343150" y="12237"/>
                </a:cubicBezTo>
                <a:cubicBezTo>
                  <a:pt x="2752725" y="18587"/>
                  <a:pt x="3181350" y="40812"/>
                  <a:pt x="3505200" y="107487"/>
                </a:cubicBezTo>
                <a:cubicBezTo>
                  <a:pt x="3829050" y="174162"/>
                  <a:pt x="4048125" y="259887"/>
                  <a:pt x="4286250" y="412287"/>
                </a:cubicBezTo>
                <a:cubicBezTo>
                  <a:pt x="4524375" y="564687"/>
                  <a:pt x="4841875" y="926637"/>
                  <a:pt x="4933950" y="1021887"/>
                </a:cubicBezTo>
                <a:cubicBezTo>
                  <a:pt x="5026025" y="1117137"/>
                  <a:pt x="4932362" y="1050462"/>
                  <a:pt x="4838700" y="983787"/>
                </a:cubicBezTo>
              </a:path>
            </a:pathLst>
          </a:custGeom>
          <a:no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8" name="Forme libre 7"/>
          <p:cNvSpPr/>
          <p:nvPr/>
        </p:nvSpPr>
        <p:spPr bwMode="auto">
          <a:xfrm>
            <a:off x="2076450" y="509074"/>
            <a:ext cx="4637040" cy="1586426"/>
          </a:xfrm>
          <a:custGeom>
            <a:avLst/>
            <a:gdLst>
              <a:gd name="connsiteX0" fmla="*/ 0 w 4637040"/>
              <a:gd name="connsiteY0" fmla="*/ 1586426 h 1586426"/>
              <a:gd name="connsiteX1" fmla="*/ 247650 w 4637040"/>
              <a:gd name="connsiteY1" fmla="*/ 900626 h 1586426"/>
              <a:gd name="connsiteX2" fmla="*/ 762000 w 4637040"/>
              <a:gd name="connsiteY2" fmla="*/ 271976 h 1586426"/>
              <a:gd name="connsiteX3" fmla="*/ 1543050 w 4637040"/>
              <a:gd name="connsiteY3" fmla="*/ 24326 h 1586426"/>
              <a:gd name="connsiteX4" fmla="*/ 2362200 w 4637040"/>
              <a:gd name="connsiteY4" fmla="*/ 24326 h 1586426"/>
              <a:gd name="connsiteX5" fmla="*/ 2857500 w 4637040"/>
              <a:gd name="connsiteY5" fmla="*/ 157676 h 1586426"/>
              <a:gd name="connsiteX6" fmla="*/ 3676650 w 4637040"/>
              <a:gd name="connsiteY6" fmla="*/ 443426 h 1586426"/>
              <a:gd name="connsiteX7" fmla="*/ 4495800 w 4637040"/>
              <a:gd name="connsiteY7" fmla="*/ 1167326 h 1586426"/>
              <a:gd name="connsiteX8" fmla="*/ 4629150 w 4637040"/>
              <a:gd name="connsiteY8" fmla="*/ 1414976 h 1586426"/>
              <a:gd name="connsiteX9" fmla="*/ 4610100 w 4637040"/>
              <a:gd name="connsiteY9" fmla="*/ 1357826 h 15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7040" h="1586426">
                <a:moveTo>
                  <a:pt x="0" y="1586426"/>
                </a:moveTo>
                <a:cubicBezTo>
                  <a:pt x="60325" y="1353063"/>
                  <a:pt x="120650" y="1119701"/>
                  <a:pt x="247650" y="900626"/>
                </a:cubicBezTo>
                <a:cubicBezTo>
                  <a:pt x="374650" y="681551"/>
                  <a:pt x="546100" y="418026"/>
                  <a:pt x="762000" y="271976"/>
                </a:cubicBezTo>
                <a:cubicBezTo>
                  <a:pt x="977900" y="125926"/>
                  <a:pt x="1276350" y="65601"/>
                  <a:pt x="1543050" y="24326"/>
                </a:cubicBezTo>
                <a:cubicBezTo>
                  <a:pt x="1809750" y="-16949"/>
                  <a:pt x="2143125" y="2101"/>
                  <a:pt x="2362200" y="24326"/>
                </a:cubicBezTo>
                <a:cubicBezTo>
                  <a:pt x="2581275" y="46551"/>
                  <a:pt x="2638425" y="87826"/>
                  <a:pt x="2857500" y="157676"/>
                </a:cubicBezTo>
                <a:cubicBezTo>
                  <a:pt x="3076575" y="227526"/>
                  <a:pt x="3403600" y="275151"/>
                  <a:pt x="3676650" y="443426"/>
                </a:cubicBezTo>
                <a:cubicBezTo>
                  <a:pt x="3949700" y="611701"/>
                  <a:pt x="4337050" y="1005401"/>
                  <a:pt x="4495800" y="1167326"/>
                </a:cubicBezTo>
                <a:cubicBezTo>
                  <a:pt x="4654550" y="1329251"/>
                  <a:pt x="4610100" y="1383226"/>
                  <a:pt x="4629150" y="1414976"/>
                </a:cubicBezTo>
                <a:cubicBezTo>
                  <a:pt x="4648200" y="1446726"/>
                  <a:pt x="4629150" y="1402276"/>
                  <a:pt x="4610100" y="1357826"/>
                </a:cubicBezTo>
              </a:path>
            </a:pathLst>
          </a:custGeom>
          <a:no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cxnSp>
        <p:nvCxnSpPr>
          <p:cNvPr id="31" name="Straight Arrow Connector 18"/>
          <p:cNvCxnSpPr/>
          <p:nvPr/>
        </p:nvCxnSpPr>
        <p:spPr bwMode="auto">
          <a:xfrm flipH="1">
            <a:off x="2101897" y="1871756"/>
            <a:ext cx="757662" cy="333187"/>
          </a:xfrm>
          <a:prstGeom prst="straightConnector1">
            <a:avLst/>
          </a:prstGeom>
          <a:noFill/>
          <a:ln w="28575" cap="flat" cmpd="sng" algn="ctr">
            <a:solidFill>
              <a:srgbClr val="FF0000"/>
            </a:solidFill>
            <a:prstDash val="sysDash"/>
            <a:round/>
            <a:headEnd type="none" w="med" len="med"/>
            <a:tailEnd type="arrow"/>
          </a:ln>
          <a:effectLst/>
        </p:spPr>
      </p:cxnSp>
      <p:sp>
        <p:nvSpPr>
          <p:cNvPr id="2" name="Title 1"/>
          <p:cNvSpPr>
            <a:spLocks noGrp="1"/>
          </p:cNvSpPr>
          <p:nvPr>
            <p:ph type="title"/>
          </p:nvPr>
        </p:nvSpPr>
        <p:spPr/>
        <p:txBody>
          <a:bodyPr/>
          <a:lstStyle/>
          <a:p>
            <a:r>
              <a:rPr lang="en-US" dirty="0" err="1" smtClean="0"/>
              <a:t>Situata</a:t>
            </a:r>
            <a:r>
              <a:rPr lang="en-US" dirty="0" smtClean="0"/>
              <a:t> (e </a:t>
            </a:r>
            <a:r>
              <a:rPr lang="en-US" dirty="0" err="1" smtClean="0"/>
              <a:t>shmangshme</a:t>
            </a:r>
            <a:r>
              <a:rPr lang="en-US" dirty="0" smtClean="0"/>
              <a:t>) e </a:t>
            </a:r>
            <a:r>
              <a:rPr lang="en-US" dirty="0" err="1" smtClean="0"/>
              <a:t>ardhshme</a:t>
            </a:r>
            <a:r>
              <a:rPr lang="en-US" dirty="0" smtClean="0"/>
              <a:t>?</a:t>
            </a:r>
            <a:endParaRPr lang="en-US" dirty="0"/>
          </a:p>
        </p:txBody>
      </p:sp>
    </p:spTree>
    <p:extLst>
      <p:ext uri="{BB962C8B-B14F-4D97-AF65-F5344CB8AC3E}">
        <p14:creationId xmlns:p14="http://schemas.microsoft.com/office/powerpoint/2010/main" val="3298457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de-CH" altLang="en-US" dirty="0" smtClean="0"/>
              <a:t>Landfilli i Bushatit, rruga përpara</a:t>
            </a:r>
          </a:p>
        </p:txBody>
      </p:sp>
      <p:sp>
        <p:nvSpPr>
          <p:cNvPr id="8195" name="Text Box 6"/>
          <p:cNvSpPr txBox="1">
            <a:spLocks noChangeArrowheads="1"/>
          </p:cNvSpPr>
          <p:nvPr/>
        </p:nvSpPr>
        <p:spPr bwMode="auto">
          <a:xfrm>
            <a:off x="410532" y="1484784"/>
            <a:ext cx="8444294"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a:defRPr sz="1600">
                <a:solidFill>
                  <a:schemeClr val="tx1"/>
                </a:solidFill>
                <a:latin typeface="Arial" pitchFamily="34" charset="0"/>
                <a:ea typeface="MS PGothic" pitchFamily="34" charset="-128"/>
              </a:defRPr>
            </a:lvl1pPr>
            <a:lvl2pPr marL="742950" indent="-285750">
              <a:defRPr sz="16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marL="0" indent="0">
              <a:lnSpc>
                <a:spcPct val="130000"/>
              </a:lnSpc>
              <a:spcBef>
                <a:spcPct val="20000"/>
              </a:spcBef>
            </a:pPr>
            <a:r>
              <a:rPr lang="en-GB" altLang="en-US" sz="2000" dirty="0" err="1" smtClean="0">
                <a:cs typeface="Arial" pitchFamily="34" charset="0"/>
              </a:rPr>
              <a:t>Situata</a:t>
            </a:r>
            <a:r>
              <a:rPr lang="en-GB" altLang="en-US" sz="2000" dirty="0" smtClean="0">
                <a:cs typeface="Arial" pitchFamily="34" charset="0"/>
              </a:rPr>
              <a:t> </a:t>
            </a:r>
            <a:r>
              <a:rPr lang="en-GB" altLang="en-US" sz="2000" dirty="0" err="1" smtClean="0">
                <a:cs typeface="Arial" pitchFamily="34" charset="0"/>
              </a:rPr>
              <a:t>në</a:t>
            </a:r>
            <a:r>
              <a:rPr lang="en-GB" altLang="en-US" sz="2000" dirty="0" smtClean="0">
                <a:cs typeface="Arial" pitchFamily="34" charset="0"/>
              </a:rPr>
              <a:t> </a:t>
            </a:r>
            <a:r>
              <a:rPr lang="en-GB" altLang="en-US" sz="2000" dirty="0" err="1" smtClean="0">
                <a:cs typeface="Arial" pitchFamily="34" charset="0"/>
              </a:rPr>
              <a:t>Bushat</a:t>
            </a:r>
            <a:r>
              <a:rPr lang="en-GB" altLang="en-US" sz="2000" dirty="0" smtClean="0">
                <a:cs typeface="Arial" pitchFamily="34" charset="0"/>
              </a:rPr>
              <a:t> </a:t>
            </a:r>
            <a:r>
              <a:rPr lang="en-GB" altLang="en-US" sz="2000" dirty="0" err="1" smtClean="0">
                <a:cs typeface="Arial" pitchFamily="34" charset="0"/>
              </a:rPr>
              <a:t>është</a:t>
            </a:r>
            <a:r>
              <a:rPr lang="en-GB" altLang="en-US" sz="2000" dirty="0" smtClean="0">
                <a:cs typeface="Arial" pitchFamily="34" charset="0"/>
              </a:rPr>
              <a:t> </a:t>
            </a:r>
            <a:r>
              <a:rPr lang="en-GB" altLang="en-US" sz="2000" dirty="0" err="1" smtClean="0">
                <a:cs typeface="Arial" pitchFamily="34" charset="0"/>
              </a:rPr>
              <a:t>kritike</a:t>
            </a:r>
            <a:r>
              <a:rPr lang="en-GB" altLang="en-US" sz="2000" dirty="0" smtClean="0">
                <a:cs typeface="Arial" pitchFamily="34" charset="0"/>
              </a:rPr>
              <a:t>. </a:t>
            </a:r>
          </a:p>
          <a:p>
            <a:pPr marL="342900" indent="-342900">
              <a:lnSpc>
                <a:spcPct val="130000"/>
              </a:lnSpc>
              <a:spcBef>
                <a:spcPct val="20000"/>
              </a:spcBef>
              <a:buFont typeface="Wingdings" panose="05000000000000000000" pitchFamily="2" charset="2"/>
              <a:buChar char="Ø"/>
            </a:pPr>
            <a:r>
              <a:rPr lang="en-GB" altLang="en-US" sz="2000" b="1" dirty="0" err="1" smtClean="0">
                <a:cs typeface="Arial" pitchFamily="34" charset="0"/>
              </a:rPr>
              <a:t>burime</a:t>
            </a:r>
            <a:r>
              <a:rPr lang="en-GB" altLang="en-US" sz="2000" b="1" dirty="0" smtClean="0">
                <a:cs typeface="Arial" pitchFamily="34" charset="0"/>
              </a:rPr>
              <a:t> </a:t>
            </a:r>
            <a:r>
              <a:rPr lang="en-GB" altLang="en-US" sz="2000" b="1" dirty="0" err="1" smtClean="0">
                <a:cs typeface="Arial" pitchFamily="34" charset="0"/>
              </a:rPr>
              <a:t>financiare</a:t>
            </a:r>
            <a:r>
              <a:rPr lang="en-GB" altLang="en-US" sz="2000" b="1" dirty="0" smtClean="0">
                <a:cs typeface="Arial" pitchFamily="34" charset="0"/>
              </a:rPr>
              <a:t> </a:t>
            </a:r>
            <a:r>
              <a:rPr lang="en-GB" altLang="en-US" sz="2000" b="1" dirty="0" err="1" smtClean="0">
                <a:cs typeface="Arial" pitchFamily="34" charset="0"/>
              </a:rPr>
              <a:t>të</a:t>
            </a:r>
            <a:r>
              <a:rPr lang="en-GB" altLang="en-US" sz="2000" b="1" dirty="0" smtClean="0">
                <a:cs typeface="Arial" pitchFamily="34" charset="0"/>
              </a:rPr>
              <a:t> </a:t>
            </a:r>
            <a:r>
              <a:rPr lang="en-GB" altLang="en-US" sz="2000" b="1" dirty="0" err="1" smtClean="0">
                <a:cs typeface="Arial" pitchFamily="34" charset="0"/>
              </a:rPr>
              <a:t>pamjaftueshme</a:t>
            </a:r>
            <a:r>
              <a:rPr lang="en-GB" altLang="en-US" sz="2000" b="1" dirty="0" smtClean="0">
                <a:cs typeface="Arial" pitchFamily="34" charset="0"/>
              </a:rPr>
              <a:t> </a:t>
            </a:r>
            <a:r>
              <a:rPr lang="en-GB" altLang="en-US" sz="2000" dirty="0" smtClean="0">
                <a:cs typeface="Arial" pitchFamily="34" charset="0"/>
              </a:rPr>
              <a:t>(gate </a:t>
            </a:r>
            <a:r>
              <a:rPr lang="en-GB" altLang="en-US" sz="2000" dirty="0" smtClean="0">
                <a:cs typeface="Arial" pitchFamily="34" charset="0"/>
              </a:rPr>
              <a:t>fee) </a:t>
            </a:r>
            <a:r>
              <a:rPr lang="en-GB" altLang="en-US" sz="2000" dirty="0" err="1" smtClean="0">
                <a:cs typeface="Arial" pitchFamily="34" charset="0"/>
              </a:rPr>
              <a:t>tarifa</a:t>
            </a:r>
            <a:r>
              <a:rPr lang="en-GB" altLang="en-US" sz="2000" dirty="0" smtClean="0">
                <a:cs typeface="Arial" pitchFamily="34" charset="0"/>
              </a:rPr>
              <a:t> </a:t>
            </a:r>
            <a:r>
              <a:rPr lang="en-GB" altLang="en-US" sz="2000" dirty="0" err="1" smtClean="0">
                <a:cs typeface="Arial" pitchFamily="34" charset="0"/>
              </a:rPr>
              <a:t>është</a:t>
            </a:r>
            <a:r>
              <a:rPr lang="en-GB" altLang="en-US" sz="2000" dirty="0" smtClean="0">
                <a:cs typeface="Arial" pitchFamily="34" charset="0"/>
              </a:rPr>
              <a:t> e </a:t>
            </a:r>
            <a:r>
              <a:rPr lang="en-GB" altLang="en-US" sz="2000" dirty="0" err="1" smtClean="0">
                <a:cs typeface="Arial" pitchFamily="34" charset="0"/>
              </a:rPr>
              <a:t>pamjaftueshme</a:t>
            </a:r>
            <a:r>
              <a:rPr lang="en-GB" altLang="en-US" sz="2000" dirty="0" smtClean="0">
                <a:cs typeface="Arial" pitchFamily="34" charset="0"/>
              </a:rPr>
              <a:t> </a:t>
            </a:r>
            <a:r>
              <a:rPr lang="en-GB" altLang="en-US" sz="2000" dirty="0" err="1" smtClean="0">
                <a:cs typeface="Arial" pitchFamily="34" charset="0"/>
              </a:rPr>
              <a:t>për</a:t>
            </a:r>
            <a:r>
              <a:rPr lang="en-GB" altLang="en-US" sz="2000" dirty="0" smtClean="0">
                <a:cs typeface="Arial" pitchFamily="34" charset="0"/>
              </a:rPr>
              <a:t> </a:t>
            </a:r>
            <a:r>
              <a:rPr lang="en-GB" altLang="en-US" sz="2000" dirty="0" err="1" smtClean="0">
                <a:cs typeface="Arial" pitchFamily="34" charset="0"/>
              </a:rPr>
              <a:t>të</a:t>
            </a:r>
            <a:r>
              <a:rPr lang="en-GB" altLang="en-US" sz="2000" dirty="0" smtClean="0">
                <a:cs typeface="Arial" pitchFamily="34" charset="0"/>
              </a:rPr>
              <a:t> </a:t>
            </a:r>
            <a:r>
              <a:rPr lang="en-GB" altLang="en-US" sz="2000" dirty="0" err="1" smtClean="0">
                <a:cs typeface="Arial" pitchFamily="34" charset="0"/>
              </a:rPr>
              <a:t>mbuluar</a:t>
            </a:r>
            <a:r>
              <a:rPr lang="en-GB" altLang="en-US" sz="2000" dirty="0" smtClean="0">
                <a:cs typeface="Arial" pitchFamily="34" charset="0"/>
              </a:rPr>
              <a:t> </a:t>
            </a:r>
            <a:r>
              <a:rPr lang="en-GB" altLang="en-US" sz="2000" dirty="0" err="1" smtClean="0">
                <a:cs typeface="Arial" pitchFamily="34" charset="0"/>
              </a:rPr>
              <a:t>kostot</a:t>
            </a:r>
            <a:r>
              <a:rPr lang="en-GB" altLang="en-US" sz="2000" dirty="0" smtClean="0">
                <a:cs typeface="Arial" pitchFamily="34" charset="0"/>
              </a:rPr>
              <a:t>, </a:t>
            </a:r>
            <a:r>
              <a:rPr lang="en-GB" altLang="en-US" sz="2000" dirty="0" err="1" smtClean="0">
                <a:cs typeface="Arial" pitchFamily="34" charset="0"/>
              </a:rPr>
              <a:t>të</a:t>
            </a:r>
            <a:r>
              <a:rPr lang="en-GB" altLang="en-US" sz="2000" dirty="0" smtClean="0">
                <a:cs typeface="Arial" pitchFamily="34" charset="0"/>
              </a:rPr>
              <a:t> </a:t>
            </a:r>
            <a:r>
              <a:rPr lang="en-GB" altLang="en-US" sz="2000" dirty="0" err="1" smtClean="0">
                <a:cs typeface="Arial" pitchFamily="34" charset="0"/>
              </a:rPr>
              <a:t>ardhurat</a:t>
            </a:r>
            <a:r>
              <a:rPr lang="en-GB" altLang="en-US" sz="2000" dirty="0" smtClean="0">
                <a:cs typeface="Arial" pitchFamily="34" charset="0"/>
              </a:rPr>
              <a:t> </a:t>
            </a:r>
            <a:r>
              <a:rPr lang="en-GB" altLang="en-US" sz="2000" dirty="0" err="1" smtClean="0">
                <a:cs typeface="Arial" pitchFamily="34" charset="0"/>
              </a:rPr>
              <a:t>nga</a:t>
            </a:r>
            <a:r>
              <a:rPr lang="en-GB" altLang="en-US" sz="2000" dirty="0" smtClean="0">
                <a:cs typeface="Arial" pitchFamily="34" charset="0"/>
              </a:rPr>
              <a:t> </a:t>
            </a:r>
            <a:r>
              <a:rPr lang="en-GB" altLang="en-US" sz="2000" dirty="0" err="1" smtClean="0">
                <a:cs typeface="Arial" pitchFamily="34" charset="0"/>
              </a:rPr>
              <a:t>mbetjet</a:t>
            </a:r>
            <a:r>
              <a:rPr lang="en-GB" altLang="en-US" sz="2000" dirty="0" smtClean="0">
                <a:cs typeface="Arial" pitchFamily="34" charset="0"/>
              </a:rPr>
              <a:t> </a:t>
            </a:r>
            <a:r>
              <a:rPr lang="en-GB" altLang="en-US" sz="2000" dirty="0" err="1" smtClean="0">
                <a:cs typeface="Arial" pitchFamily="34" charset="0"/>
              </a:rPr>
              <a:t>është</a:t>
            </a:r>
            <a:r>
              <a:rPr lang="en-GB" altLang="en-US" sz="2000" dirty="0" smtClean="0">
                <a:cs typeface="Arial" pitchFamily="34" charset="0"/>
              </a:rPr>
              <a:t> </a:t>
            </a:r>
            <a:r>
              <a:rPr lang="en-GB" altLang="en-US" sz="2000" dirty="0" err="1" smtClean="0">
                <a:cs typeface="Arial" pitchFamily="34" charset="0"/>
              </a:rPr>
              <a:t>tepër</a:t>
            </a:r>
            <a:r>
              <a:rPr lang="en-GB" altLang="en-US" sz="2000" dirty="0" smtClean="0">
                <a:cs typeface="Arial" pitchFamily="34" charset="0"/>
              </a:rPr>
              <a:t> e </a:t>
            </a:r>
            <a:r>
              <a:rPr lang="en-GB" altLang="en-US" sz="2000" dirty="0" err="1" smtClean="0">
                <a:cs typeface="Arial" pitchFamily="34" charset="0"/>
              </a:rPr>
              <a:t>ulët</a:t>
            </a:r>
            <a:r>
              <a:rPr lang="en-GB" altLang="en-US" sz="2000" dirty="0" smtClean="0">
                <a:cs typeface="Arial" pitchFamily="34" charset="0"/>
              </a:rPr>
              <a:t>) </a:t>
            </a:r>
            <a:r>
              <a:rPr lang="en-GB" altLang="en-US" sz="2000" dirty="0" err="1" smtClean="0">
                <a:cs typeface="Arial" pitchFamily="34" charset="0"/>
              </a:rPr>
              <a:t>mund</a:t>
            </a:r>
            <a:r>
              <a:rPr lang="en-GB" altLang="en-US" sz="2000" dirty="0" smtClean="0">
                <a:cs typeface="Arial" pitchFamily="34" charset="0"/>
              </a:rPr>
              <a:t> </a:t>
            </a:r>
            <a:r>
              <a:rPr lang="en-GB" altLang="en-US" sz="2000" dirty="0" err="1" smtClean="0">
                <a:cs typeface="Arial" pitchFamily="34" charset="0"/>
              </a:rPr>
              <a:t>të</a:t>
            </a:r>
            <a:r>
              <a:rPr lang="en-GB" altLang="en-US" sz="2000" dirty="0" smtClean="0">
                <a:cs typeface="Arial" pitchFamily="34" charset="0"/>
              </a:rPr>
              <a:t> </a:t>
            </a:r>
            <a:r>
              <a:rPr lang="en-GB" altLang="en-US" sz="2000" dirty="0" err="1" smtClean="0">
                <a:cs typeface="Arial" pitchFamily="34" charset="0"/>
              </a:rPr>
              <a:t>shkaktojë</a:t>
            </a:r>
            <a:r>
              <a:rPr lang="en-GB" altLang="en-US" sz="2000" dirty="0" smtClean="0">
                <a:cs typeface="Arial" pitchFamily="34" charset="0"/>
              </a:rPr>
              <a:t> </a:t>
            </a:r>
            <a:r>
              <a:rPr lang="en-GB" altLang="en-US" sz="2000" dirty="0" err="1" smtClean="0">
                <a:cs typeface="Arial" pitchFamily="34" charset="0"/>
              </a:rPr>
              <a:t>një</a:t>
            </a:r>
            <a:r>
              <a:rPr lang="en-GB" altLang="en-US" sz="2000" dirty="0" smtClean="0">
                <a:cs typeface="Arial" pitchFamily="34" charset="0"/>
              </a:rPr>
              <a:t> </a:t>
            </a:r>
            <a:r>
              <a:rPr lang="en-GB" altLang="en-US" sz="2000" b="1" dirty="0" err="1" smtClean="0">
                <a:cs typeface="Arial" pitchFamily="34" charset="0"/>
              </a:rPr>
              <a:t>ndalim</a:t>
            </a:r>
            <a:r>
              <a:rPr lang="en-GB" altLang="en-US" sz="2000" dirty="0" smtClean="0">
                <a:cs typeface="Arial" pitchFamily="34" charset="0"/>
              </a:rPr>
              <a:t> </a:t>
            </a:r>
            <a:r>
              <a:rPr lang="en-GB" altLang="en-US" sz="2000" dirty="0" err="1" smtClean="0">
                <a:cs typeface="Arial" pitchFamily="34" charset="0"/>
              </a:rPr>
              <a:t>të</a:t>
            </a:r>
            <a:r>
              <a:rPr lang="en-GB" altLang="en-US" sz="2000" dirty="0" smtClean="0">
                <a:cs typeface="Arial" pitchFamily="34" charset="0"/>
              </a:rPr>
              <a:t> </a:t>
            </a:r>
            <a:r>
              <a:rPr lang="en-GB" altLang="en-US" sz="2000" dirty="0" err="1" smtClean="0">
                <a:cs typeface="Arial" pitchFamily="34" charset="0"/>
              </a:rPr>
              <a:t>funksionimit</a:t>
            </a:r>
            <a:r>
              <a:rPr lang="en-GB" altLang="en-US" sz="2000" dirty="0" smtClean="0">
                <a:cs typeface="Arial" pitchFamily="34" charset="0"/>
              </a:rPr>
              <a:t> </a:t>
            </a:r>
            <a:r>
              <a:rPr lang="en-GB" altLang="en-US" sz="2000" dirty="0" err="1" smtClean="0">
                <a:cs typeface="Arial" pitchFamily="34" charset="0"/>
              </a:rPr>
              <a:t>të</a:t>
            </a:r>
            <a:r>
              <a:rPr lang="en-GB" altLang="en-US" sz="2000" dirty="0" smtClean="0">
                <a:cs typeface="Arial" pitchFamily="34" charset="0"/>
              </a:rPr>
              <a:t> </a:t>
            </a:r>
            <a:r>
              <a:rPr lang="en-GB" altLang="en-US" sz="2000" dirty="0" err="1" smtClean="0">
                <a:cs typeface="Arial" pitchFamily="34" charset="0"/>
              </a:rPr>
              <a:t>landfillit</a:t>
            </a:r>
            <a:endParaRPr lang="en-GB" altLang="en-US" sz="2000" dirty="0" smtClean="0">
              <a:cs typeface="Arial" pitchFamily="34" charset="0"/>
            </a:endParaRPr>
          </a:p>
          <a:p>
            <a:pPr marL="342900" indent="-342900">
              <a:lnSpc>
                <a:spcPct val="130000"/>
              </a:lnSpc>
              <a:spcBef>
                <a:spcPct val="20000"/>
              </a:spcBef>
              <a:buFont typeface="Wingdings" panose="05000000000000000000" pitchFamily="2" charset="2"/>
              <a:buChar char="Ø"/>
            </a:pPr>
            <a:r>
              <a:rPr lang="en-GB" altLang="en-US" sz="2000" b="1" dirty="0" err="1" smtClean="0">
                <a:cs typeface="Arial" pitchFamily="34" charset="0"/>
              </a:rPr>
              <a:t>mungesë</a:t>
            </a:r>
            <a:r>
              <a:rPr lang="en-GB" altLang="en-US" sz="2000" b="1" dirty="0" smtClean="0">
                <a:cs typeface="Arial" pitchFamily="34" charset="0"/>
              </a:rPr>
              <a:t> e </a:t>
            </a:r>
            <a:r>
              <a:rPr lang="en-GB" altLang="en-US" sz="2000" b="1" dirty="0" err="1" smtClean="0">
                <a:cs typeface="Arial" pitchFamily="34" charset="0"/>
              </a:rPr>
              <a:t>aftësive</a:t>
            </a:r>
            <a:r>
              <a:rPr lang="en-GB" altLang="en-US" sz="2000" b="1" dirty="0" smtClean="0">
                <a:cs typeface="Arial" pitchFamily="34" charset="0"/>
              </a:rPr>
              <a:t> </a:t>
            </a:r>
            <a:r>
              <a:rPr lang="en-GB" altLang="en-US" sz="2000" b="1" dirty="0" err="1" smtClean="0">
                <a:cs typeface="Arial" pitchFamily="34" charset="0"/>
              </a:rPr>
              <a:t>teknike</a:t>
            </a:r>
            <a:r>
              <a:rPr lang="en-GB" altLang="en-US" sz="2000" b="1" dirty="0" smtClean="0">
                <a:cs typeface="Arial" pitchFamily="34" charset="0"/>
              </a:rPr>
              <a:t> </a:t>
            </a:r>
            <a:r>
              <a:rPr lang="en-GB" altLang="en-US" sz="2000" dirty="0" err="1" smtClean="0">
                <a:cs typeface="Arial" pitchFamily="34" charset="0"/>
              </a:rPr>
              <a:t>mund</a:t>
            </a:r>
            <a:r>
              <a:rPr lang="en-GB" altLang="en-US" sz="2000" b="1" dirty="0" smtClean="0">
                <a:cs typeface="Arial" pitchFamily="34" charset="0"/>
              </a:rPr>
              <a:t> </a:t>
            </a:r>
            <a:r>
              <a:rPr lang="en-GB" altLang="en-US" sz="2000" dirty="0" err="1" smtClean="0">
                <a:cs typeface="Arial" pitchFamily="34" charset="0"/>
              </a:rPr>
              <a:t>të</a:t>
            </a:r>
            <a:r>
              <a:rPr lang="en-GB" altLang="en-US" sz="2000" dirty="0" smtClean="0">
                <a:cs typeface="Arial" pitchFamily="34" charset="0"/>
              </a:rPr>
              <a:t> </a:t>
            </a:r>
            <a:r>
              <a:rPr lang="en-GB" altLang="en-US" sz="2000" dirty="0" err="1" smtClean="0">
                <a:cs typeface="Arial" pitchFamily="34" charset="0"/>
              </a:rPr>
              <a:t>çojnë</a:t>
            </a:r>
            <a:r>
              <a:rPr lang="en-GB" altLang="en-US" sz="2000" dirty="0" smtClean="0">
                <a:cs typeface="Arial" pitchFamily="34" charset="0"/>
              </a:rPr>
              <a:t> </a:t>
            </a:r>
            <a:r>
              <a:rPr lang="en-GB" altLang="en-US" sz="2000" dirty="0" err="1" smtClean="0">
                <a:cs typeface="Arial" pitchFamily="34" charset="0"/>
              </a:rPr>
              <a:t>drejt</a:t>
            </a:r>
            <a:r>
              <a:rPr lang="en-GB" altLang="en-US" sz="2000" dirty="0" smtClean="0">
                <a:cs typeface="Arial" pitchFamily="34" charset="0"/>
              </a:rPr>
              <a:t> </a:t>
            </a:r>
            <a:r>
              <a:rPr lang="en-GB" altLang="en-US" sz="2000" dirty="0" err="1" smtClean="0">
                <a:cs typeface="Arial" pitchFamily="34" charset="0"/>
              </a:rPr>
              <a:t>një</a:t>
            </a:r>
            <a:r>
              <a:rPr lang="en-GB" altLang="en-US" sz="2000" dirty="0" smtClean="0">
                <a:cs typeface="Arial" pitchFamily="34" charset="0"/>
              </a:rPr>
              <a:t> </a:t>
            </a:r>
            <a:r>
              <a:rPr lang="en-GB" altLang="en-US" sz="2000" b="1" dirty="0" err="1" smtClean="0">
                <a:cs typeface="Arial" pitchFamily="34" charset="0"/>
              </a:rPr>
              <a:t>veprimi</a:t>
            </a:r>
            <a:r>
              <a:rPr lang="en-GB" altLang="en-US" sz="2000" b="1" dirty="0" smtClean="0">
                <a:cs typeface="Arial" pitchFamily="34" charset="0"/>
              </a:rPr>
              <a:t> </a:t>
            </a:r>
            <a:r>
              <a:rPr lang="en-GB" altLang="en-US" sz="2000" b="1" dirty="0" err="1" smtClean="0">
                <a:cs typeface="Arial" pitchFamily="34" charset="0"/>
              </a:rPr>
              <a:t>jo</a:t>
            </a:r>
            <a:r>
              <a:rPr lang="en-GB" altLang="en-US" sz="2000" b="1" dirty="0" smtClean="0">
                <a:cs typeface="Arial" pitchFamily="34" charset="0"/>
              </a:rPr>
              <a:t> </a:t>
            </a:r>
            <a:r>
              <a:rPr lang="en-GB" altLang="en-US" sz="2000" b="1" dirty="0" err="1" smtClean="0">
                <a:cs typeface="Arial" pitchFamily="34" charset="0"/>
              </a:rPr>
              <a:t>të</a:t>
            </a:r>
            <a:r>
              <a:rPr lang="en-GB" altLang="en-US" sz="2000" b="1" dirty="0" smtClean="0">
                <a:cs typeface="Arial" pitchFamily="34" charset="0"/>
              </a:rPr>
              <a:t> </a:t>
            </a:r>
            <a:r>
              <a:rPr lang="en-GB" altLang="en-US" sz="2000" b="1" dirty="0" err="1" smtClean="0">
                <a:cs typeface="Arial" pitchFamily="34" charset="0"/>
              </a:rPr>
              <a:t>duhur</a:t>
            </a:r>
            <a:endParaRPr lang="en-GB" altLang="en-US" sz="2000" b="1" dirty="0" smtClean="0">
              <a:cs typeface="Arial" pitchFamily="34" charset="0"/>
            </a:endParaRPr>
          </a:p>
          <a:p>
            <a:pPr marL="342900" indent="-342900">
              <a:lnSpc>
                <a:spcPct val="130000"/>
              </a:lnSpc>
              <a:spcBef>
                <a:spcPct val="20000"/>
              </a:spcBef>
              <a:buFont typeface="Wingdings" panose="05000000000000000000" pitchFamily="2" charset="2"/>
              <a:buChar char="Ø"/>
            </a:pPr>
            <a:r>
              <a:rPr lang="en-GB" altLang="en-US" sz="2000" b="1" dirty="0" err="1" smtClean="0">
                <a:cs typeface="Arial" pitchFamily="34" charset="0"/>
              </a:rPr>
              <a:t>ndalim</a:t>
            </a:r>
            <a:r>
              <a:rPr lang="en-GB" altLang="en-US" sz="2000" b="1" dirty="0" smtClean="0">
                <a:cs typeface="Arial" pitchFamily="34" charset="0"/>
              </a:rPr>
              <a:t> </a:t>
            </a:r>
            <a:r>
              <a:rPr lang="en-GB" altLang="en-US" sz="2000" dirty="0" smtClean="0">
                <a:cs typeface="Arial" pitchFamily="34" charset="0"/>
              </a:rPr>
              <a:t>i</a:t>
            </a:r>
            <a:r>
              <a:rPr lang="en-GB" altLang="en-US" sz="2000" b="1" dirty="0" smtClean="0">
                <a:cs typeface="Arial" pitchFamily="34" charset="0"/>
              </a:rPr>
              <a:t> </a:t>
            </a:r>
            <a:r>
              <a:rPr lang="en-GB" altLang="en-US" sz="2000" dirty="0" err="1" smtClean="0">
                <a:cs typeface="Arial" pitchFamily="34" charset="0"/>
              </a:rPr>
              <a:t>veprimit</a:t>
            </a:r>
            <a:r>
              <a:rPr lang="en-GB" altLang="en-US" sz="2000" dirty="0" smtClean="0">
                <a:cs typeface="Arial" pitchFamily="34" charset="0"/>
              </a:rPr>
              <a:t> </a:t>
            </a:r>
            <a:r>
              <a:rPr lang="en-GB" altLang="en-US" sz="2000" dirty="0" err="1" smtClean="0">
                <a:cs typeface="Arial" pitchFamily="34" charset="0"/>
              </a:rPr>
              <a:t>të</a:t>
            </a:r>
            <a:r>
              <a:rPr lang="en-GB" altLang="en-US" sz="2000" dirty="0" smtClean="0">
                <a:cs typeface="Arial" pitchFamily="34" charset="0"/>
              </a:rPr>
              <a:t> landfill </a:t>
            </a:r>
            <a:r>
              <a:rPr lang="en-GB" altLang="en-US" sz="2000" dirty="0" err="1" smtClean="0">
                <a:cs typeface="Arial" pitchFamily="34" charset="0"/>
              </a:rPr>
              <a:t>ose</a:t>
            </a:r>
            <a:r>
              <a:rPr lang="en-GB" altLang="en-US" sz="2000" dirty="0" smtClean="0">
                <a:cs typeface="Arial" pitchFamily="34" charset="0"/>
              </a:rPr>
              <a:t> </a:t>
            </a:r>
            <a:r>
              <a:rPr lang="en-GB" altLang="en-US" sz="2000" dirty="0" err="1" smtClean="0">
                <a:cs typeface="Arial" pitchFamily="34" charset="0"/>
              </a:rPr>
              <a:t>veprim</a:t>
            </a:r>
            <a:r>
              <a:rPr lang="en-GB" altLang="en-US" sz="2000" dirty="0" smtClean="0">
                <a:cs typeface="Arial" pitchFamily="34" charset="0"/>
              </a:rPr>
              <a:t> </a:t>
            </a:r>
            <a:r>
              <a:rPr lang="en-GB" altLang="en-US" sz="2000" dirty="0" err="1" smtClean="0">
                <a:cs typeface="Arial" pitchFamily="34" charset="0"/>
              </a:rPr>
              <a:t>jo</a:t>
            </a:r>
            <a:r>
              <a:rPr lang="en-GB" altLang="en-US" sz="2000" dirty="0" smtClean="0">
                <a:cs typeface="Arial" pitchFamily="34" charset="0"/>
              </a:rPr>
              <a:t> i </a:t>
            </a:r>
            <a:r>
              <a:rPr lang="en-GB" altLang="en-US" sz="2000" dirty="0" err="1" smtClean="0">
                <a:cs typeface="Arial" pitchFamily="34" charset="0"/>
              </a:rPr>
              <a:t>duhur</a:t>
            </a:r>
            <a:r>
              <a:rPr lang="en-GB" altLang="en-US" sz="2000" dirty="0" smtClean="0">
                <a:cs typeface="Arial" pitchFamily="34" charset="0"/>
              </a:rPr>
              <a:t> </a:t>
            </a:r>
            <a:r>
              <a:rPr lang="en-GB" altLang="en-US" sz="2000" dirty="0" err="1" smtClean="0">
                <a:cs typeface="Arial" pitchFamily="34" charset="0"/>
              </a:rPr>
              <a:t>mund</a:t>
            </a:r>
            <a:r>
              <a:rPr lang="en-GB" altLang="en-US" sz="2000" dirty="0" smtClean="0">
                <a:cs typeface="Arial" pitchFamily="34" charset="0"/>
              </a:rPr>
              <a:t> </a:t>
            </a:r>
            <a:r>
              <a:rPr lang="en-GB" altLang="en-US" sz="2000" dirty="0" err="1" smtClean="0">
                <a:cs typeface="Arial" pitchFamily="34" charset="0"/>
              </a:rPr>
              <a:t>të</a:t>
            </a:r>
            <a:r>
              <a:rPr lang="en-GB" altLang="en-US" sz="2000" dirty="0" smtClean="0">
                <a:cs typeface="Arial" pitchFamily="34" charset="0"/>
              </a:rPr>
              <a:t> </a:t>
            </a:r>
            <a:r>
              <a:rPr lang="en-GB" altLang="en-US" sz="2000" dirty="0" err="1" smtClean="0">
                <a:cs typeface="Arial" pitchFamily="34" charset="0"/>
              </a:rPr>
              <a:t>krijojë</a:t>
            </a:r>
            <a:r>
              <a:rPr lang="en-GB" altLang="en-US" sz="2000" dirty="0" smtClean="0">
                <a:cs typeface="Arial" pitchFamily="34" charset="0"/>
              </a:rPr>
              <a:t> </a:t>
            </a:r>
            <a:r>
              <a:rPr lang="en-GB" altLang="en-US" sz="2000" b="1" dirty="0" err="1" smtClean="0">
                <a:cs typeface="Arial" pitchFamily="34" charset="0"/>
              </a:rPr>
              <a:t>dëme</a:t>
            </a:r>
            <a:r>
              <a:rPr lang="en-GB" altLang="en-US" sz="2000" b="1" dirty="0" smtClean="0">
                <a:cs typeface="Arial" pitchFamily="34" charset="0"/>
              </a:rPr>
              <a:t> </a:t>
            </a:r>
            <a:r>
              <a:rPr lang="en-GB" altLang="en-US" sz="2000" b="1" dirty="0" err="1" smtClean="0">
                <a:cs typeface="Arial" pitchFamily="34" charset="0"/>
              </a:rPr>
              <a:t>mjedisore</a:t>
            </a:r>
            <a:r>
              <a:rPr lang="en-GB" altLang="en-US" sz="2000" b="1" dirty="0" smtClean="0">
                <a:cs typeface="Arial" pitchFamily="34" charset="0"/>
              </a:rPr>
              <a:t> </a:t>
            </a:r>
            <a:r>
              <a:rPr lang="en-GB" altLang="en-US" sz="2000" b="1" dirty="0" err="1" smtClean="0">
                <a:cs typeface="Arial" pitchFamily="34" charset="0"/>
              </a:rPr>
              <a:t>afatgjata</a:t>
            </a:r>
            <a:r>
              <a:rPr lang="en-GB" altLang="en-US" sz="2000" b="1" dirty="0" smtClean="0">
                <a:cs typeface="Arial" pitchFamily="34" charset="0"/>
              </a:rPr>
              <a:t>.</a:t>
            </a:r>
          </a:p>
          <a:p>
            <a:pPr marL="0" indent="0">
              <a:lnSpc>
                <a:spcPct val="130000"/>
              </a:lnSpc>
              <a:spcBef>
                <a:spcPct val="20000"/>
              </a:spcBef>
            </a:pPr>
            <a:endParaRPr lang="en-GB" altLang="en-US" sz="2000" dirty="0" smtClean="0">
              <a:cs typeface="Arial" pitchFamily="34" charset="0"/>
            </a:endParaRPr>
          </a:p>
          <a:p>
            <a:pPr>
              <a:lnSpc>
                <a:spcPct val="130000"/>
              </a:lnSpc>
              <a:spcBef>
                <a:spcPct val="20000"/>
              </a:spcBef>
              <a:buFont typeface="Times" pitchFamily="18" charset="0"/>
              <a:buChar char="•"/>
            </a:pPr>
            <a:endParaRPr lang="en-GB" altLang="en-US" sz="1800" dirty="0">
              <a:cs typeface="Arial" pitchFamily="34" charset="0"/>
            </a:endParaRPr>
          </a:p>
        </p:txBody>
      </p:sp>
      <p:pic>
        <p:nvPicPr>
          <p:cNvPr id="9" name="Picture"/>
          <p:cNvPicPr/>
          <p:nvPr/>
        </p:nvPicPr>
        <p:blipFill>
          <a:blip r:embed="rId3"/>
          <a:stretch>
            <a:fillRect/>
          </a:stretch>
        </p:blipFill>
        <p:spPr bwMode="auto">
          <a:xfrm>
            <a:off x="7668344" y="1052736"/>
            <a:ext cx="1206500" cy="231775"/>
          </a:xfrm>
          <a:prstGeom prst="rect">
            <a:avLst/>
          </a:prstGeom>
          <a:noFill/>
          <a:ln w="9525">
            <a:noFill/>
            <a:miter lim="800000"/>
            <a:headEnd/>
            <a:tailEnd/>
          </a:ln>
        </p:spPr>
      </p:pic>
      <p:sp>
        <p:nvSpPr>
          <p:cNvPr id="2" name="ZoneTexte 1"/>
          <p:cNvSpPr txBox="1"/>
          <p:nvPr/>
        </p:nvSpPr>
        <p:spPr>
          <a:xfrm>
            <a:off x="601752" y="4941168"/>
            <a:ext cx="7669842" cy="1631216"/>
          </a:xfrm>
          <a:prstGeom prst="rect">
            <a:avLst/>
          </a:prstGeom>
          <a:noFill/>
          <a:ln w="15875">
            <a:solidFill>
              <a:srgbClr val="C00000"/>
            </a:solidFill>
          </a:ln>
        </p:spPr>
        <p:txBody>
          <a:bodyPr wrap="square" rtlCol="0">
            <a:spAutoFit/>
          </a:bodyPr>
          <a:lstStyle/>
          <a:p>
            <a:pPr algn="ctr"/>
            <a:r>
              <a:rPr lang="en-GB" altLang="en-US" sz="2000" b="1" dirty="0" err="1" smtClean="0">
                <a:cs typeface="Arial" pitchFamily="34" charset="0"/>
              </a:rPr>
              <a:t>Roli</a:t>
            </a:r>
            <a:r>
              <a:rPr lang="en-GB" altLang="en-US" sz="2000" b="1" dirty="0" smtClean="0">
                <a:cs typeface="Arial" pitchFamily="34" charset="0"/>
              </a:rPr>
              <a:t> </a:t>
            </a:r>
            <a:r>
              <a:rPr lang="en-GB" altLang="en-US" sz="2000" b="1" dirty="0" err="1" smtClean="0">
                <a:cs typeface="Arial" pitchFamily="34" charset="0"/>
              </a:rPr>
              <a:t>rajonal</a:t>
            </a:r>
            <a:r>
              <a:rPr lang="en-GB" altLang="en-US" sz="2000" b="1" dirty="0" smtClean="0">
                <a:cs typeface="Arial" pitchFamily="34" charset="0"/>
              </a:rPr>
              <a:t> i </a:t>
            </a:r>
            <a:r>
              <a:rPr lang="en-GB" altLang="en-US" sz="2000" b="1" dirty="0" err="1" smtClean="0">
                <a:cs typeface="Arial" pitchFamily="34" charset="0"/>
              </a:rPr>
              <a:t>landfillit</a:t>
            </a:r>
            <a:r>
              <a:rPr lang="en-GB" altLang="en-US" sz="2000" b="1" dirty="0" smtClean="0">
                <a:cs typeface="Arial" pitchFamily="34" charset="0"/>
              </a:rPr>
              <a:t> </a:t>
            </a:r>
            <a:r>
              <a:rPr lang="en-GB" altLang="en-US" sz="2000" b="1" dirty="0" err="1" smtClean="0">
                <a:cs typeface="Arial" pitchFamily="34" charset="0"/>
              </a:rPr>
              <a:t>është</a:t>
            </a:r>
            <a:r>
              <a:rPr lang="en-GB" altLang="en-US" sz="2000" b="1" dirty="0" smtClean="0">
                <a:cs typeface="Arial" pitchFamily="34" charset="0"/>
              </a:rPr>
              <a:t> </a:t>
            </a:r>
            <a:r>
              <a:rPr lang="en-GB" altLang="en-US" sz="2000" b="1" dirty="0" err="1" smtClean="0">
                <a:cs typeface="Arial" pitchFamily="34" charset="0"/>
              </a:rPr>
              <a:t>themelor</a:t>
            </a:r>
            <a:r>
              <a:rPr lang="en-GB" altLang="en-US" sz="2000" b="1" dirty="0" smtClean="0">
                <a:cs typeface="Arial" pitchFamily="34" charset="0"/>
              </a:rPr>
              <a:t> </a:t>
            </a:r>
            <a:r>
              <a:rPr lang="en-GB" altLang="en-US" sz="2000" b="1" dirty="0" err="1" smtClean="0">
                <a:cs typeface="Arial" pitchFamily="34" charset="0"/>
              </a:rPr>
              <a:t>dhe</a:t>
            </a:r>
            <a:r>
              <a:rPr lang="en-GB" altLang="en-US" sz="2000" b="1" dirty="0" smtClean="0">
                <a:cs typeface="Arial" pitchFamily="34" charset="0"/>
              </a:rPr>
              <a:t> </a:t>
            </a:r>
            <a:r>
              <a:rPr lang="en-GB" altLang="en-US" sz="2000" b="1" dirty="0" err="1" smtClean="0">
                <a:cs typeface="Arial" pitchFamily="34" charset="0"/>
              </a:rPr>
              <a:t>kërkon</a:t>
            </a:r>
            <a:r>
              <a:rPr lang="en-GB" altLang="en-US" sz="2000" b="1" dirty="0" smtClean="0">
                <a:cs typeface="Arial" pitchFamily="34" charset="0"/>
              </a:rPr>
              <a:t> </a:t>
            </a:r>
            <a:r>
              <a:rPr lang="en-GB" altLang="en-US" sz="2000" b="1" dirty="0" err="1" smtClean="0">
                <a:cs typeface="Arial" pitchFamily="34" charset="0"/>
              </a:rPr>
              <a:t>të</a:t>
            </a:r>
            <a:r>
              <a:rPr lang="en-GB" altLang="en-US" sz="2000" b="1" dirty="0" smtClean="0">
                <a:cs typeface="Arial" pitchFamily="34" charset="0"/>
              </a:rPr>
              <a:t> </a:t>
            </a:r>
            <a:r>
              <a:rPr lang="en-GB" altLang="en-US" sz="2000" b="1" dirty="0" err="1" smtClean="0">
                <a:cs typeface="Arial" pitchFamily="34" charset="0"/>
              </a:rPr>
              <a:t>jetë</a:t>
            </a:r>
            <a:r>
              <a:rPr lang="en-GB" altLang="en-US" sz="2000" b="1" dirty="0" smtClean="0">
                <a:cs typeface="Arial" pitchFamily="34" charset="0"/>
              </a:rPr>
              <a:t> I </a:t>
            </a:r>
            <a:r>
              <a:rPr lang="en-GB" altLang="en-US" sz="2000" b="1" dirty="0" err="1" smtClean="0">
                <a:cs typeface="Arial" pitchFamily="34" charset="0"/>
              </a:rPr>
              <a:t>përforcuar</a:t>
            </a:r>
            <a:r>
              <a:rPr lang="en-GB" altLang="en-US" sz="2000" b="1" dirty="0" smtClean="0">
                <a:cs typeface="Arial" pitchFamily="34" charset="0"/>
              </a:rPr>
              <a:t> </a:t>
            </a:r>
            <a:r>
              <a:rPr lang="en-GB" altLang="en-US" sz="2000" b="1" dirty="0" err="1" smtClean="0">
                <a:cs typeface="Arial" pitchFamily="34" charset="0"/>
              </a:rPr>
              <a:t>dhe</a:t>
            </a:r>
            <a:r>
              <a:rPr lang="en-GB" altLang="en-US" sz="2000" b="1" dirty="0" smtClean="0">
                <a:cs typeface="Arial" pitchFamily="34" charset="0"/>
              </a:rPr>
              <a:t> i </a:t>
            </a:r>
            <a:r>
              <a:rPr lang="en-GB" altLang="en-US" sz="2000" b="1" dirty="0" err="1" smtClean="0">
                <a:cs typeface="Arial" pitchFamily="34" charset="0"/>
              </a:rPr>
              <a:t>zgjeruar</a:t>
            </a:r>
            <a:r>
              <a:rPr lang="en-GB" altLang="en-US" sz="2000" b="1" dirty="0" smtClean="0">
                <a:cs typeface="Arial" pitchFamily="34" charset="0"/>
              </a:rPr>
              <a:t>:</a:t>
            </a:r>
          </a:p>
          <a:p>
            <a:pPr marL="2628900" lvl="5" indent="-342900">
              <a:buFontTx/>
              <a:buChar char="-"/>
            </a:pPr>
            <a:r>
              <a:rPr lang="en-GB" altLang="en-US" sz="2000" b="1" dirty="0" err="1" smtClean="0">
                <a:cs typeface="Arial" pitchFamily="34" charset="0"/>
              </a:rPr>
              <a:t>Më</a:t>
            </a:r>
            <a:r>
              <a:rPr lang="en-GB" altLang="en-US" sz="2000" b="1" dirty="0" smtClean="0">
                <a:cs typeface="Arial" pitchFamily="34" charset="0"/>
              </a:rPr>
              <a:t> </a:t>
            </a:r>
            <a:r>
              <a:rPr lang="en-GB" altLang="en-US" sz="2000" b="1" dirty="0" err="1" smtClean="0">
                <a:cs typeface="Arial" pitchFamily="34" charset="0"/>
              </a:rPr>
              <a:t>shumë</a:t>
            </a:r>
            <a:r>
              <a:rPr lang="en-GB" altLang="en-US" sz="2000" b="1" dirty="0" smtClean="0">
                <a:cs typeface="Arial" pitchFamily="34" charset="0"/>
              </a:rPr>
              <a:t> </a:t>
            </a:r>
            <a:r>
              <a:rPr lang="en-GB" altLang="en-US" sz="2000" b="1" dirty="0" err="1" smtClean="0">
                <a:cs typeface="Arial" pitchFamily="34" charset="0"/>
              </a:rPr>
              <a:t>para</a:t>
            </a:r>
            <a:endParaRPr lang="en-GB" altLang="en-US" sz="2000" b="1" dirty="0" smtClean="0">
              <a:cs typeface="Arial" pitchFamily="34" charset="0"/>
            </a:endParaRPr>
          </a:p>
          <a:p>
            <a:pPr marL="2628900" lvl="5" indent="-342900">
              <a:buFontTx/>
              <a:buChar char="-"/>
            </a:pPr>
            <a:r>
              <a:rPr lang="en-GB" altLang="en-US" sz="2000" b="1" dirty="0" err="1">
                <a:cs typeface="Arial" pitchFamily="34" charset="0"/>
              </a:rPr>
              <a:t>Më</a:t>
            </a:r>
            <a:r>
              <a:rPr lang="en-GB" altLang="en-US" sz="2000" b="1" dirty="0">
                <a:cs typeface="Arial" pitchFamily="34" charset="0"/>
              </a:rPr>
              <a:t> </a:t>
            </a:r>
            <a:r>
              <a:rPr lang="en-GB" altLang="en-US" sz="2000" b="1" dirty="0" err="1">
                <a:cs typeface="Arial" pitchFamily="34" charset="0"/>
              </a:rPr>
              <a:t>shumë</a:t>
            </a:r>
            <a:r>
              <a:rPr lang="en-GB" altLang="en-US" sz="2000" b="1" dirty="0">
                <a:cs typeface="Arial" pitchFamily="34" charset="0"/>
              </a:rPr>
              <a:t> </a:t>
            </a:r>
            <a:r>
              <a:rPr lang="en-GB" altLang="en-US" sz="2000" b="1" dirty="0" err="1" smtClean="0">
                <a:cs typeface="Arial" pitchFamily="34" charset="0"/>
              </a:rPr>
              <a:t>sasi</a:t>
            </a:r>
            <a:endParaRPr lang="en-GB" altLang="en-US" sz="2000" b="1" dirty="0" smtClean="0">
              <a:cs typeface="Arial" pitchFamily="34" charset="0"/>
            </a:endParaRPr>
          </a:p>
          <a:p>
            <a:pPr marL="2628900" lvl="5" indent="-342900">
              <a:buFontTx/>
              <a:buChar char="-"/>
            </a:pPr>
            <a:r>
              <a:rPr lang="en-GB" altLang="en-US" sz="2000" b="1" dirty="0" err="1">
                <a:cs typeface="Arial" pitchFamily="34" charset="0"/>
              </a:rPr>
              <a:t>Më</a:t>
            </a:r>
            <a:r>
              <a:rPr lang="en-GB" altLang="en-US" sz="2000" b="1" dirty="0">
                <a:cs typeface="Arial" pitchFamily="34" charset="0"/>
              </a:rPr>
              <a:t> </a:t>
            </a:r>
            <a:r>
              <a:rPr lang="en-GB" altLang="en-US" sz="2000" b="1" dirty="0" err="1">
                <a:cs typeface="Arial" pitchFamily="34" charset="0"/>
              </a:rPr>
              <a:t>shumë</a:t>
            </a:r>
            <a:r>
              <a:rPr lang="en-GB" altLang="en-US" sz="2000" b="1" dirty="0">
                <a:cs typeface="Arial" pitchFamily="34" charset="0"/>
              </a:rPr>
              <a:t> </a:t>
            </a:r>
            <a:r>
              <a:rPr lang="en-GB" altLang="en-US" sz="2000" b="1" dirty="0" err="1" smtClean="0">
                <a:cs typeface="Arial" pitchFamily="34" charset="0"/>
              </a:rPr>
              <a:t>ekspertizë</a:t>
            </a:r>
            <a:endParaRPr lang="en-GB" altLang="en-US" sz="2000" b="1" dirty="0">
              <a:cs typeface="Arial" pitchFamily="34" charset="0"/>
            </a:endParaRPr>
          </a:p>
        </p:txBody>
      </p:sp>
    </p:spTree>
    <p:extLst>
      <p:ext uri="{BB962C8B-B14F-4D97-AF65-F5344CB8AC3E}">
        <p14:creationId xmlns:p14="http://schemas.microsoft.com/office/powerpoint/2010/main" val="141788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Ekspertiza</a:t>
            </a:r>
            <a:r>
              <a:rPr lang="en-US" dirty="0" smtClean="0"/>
              <a:t> </a:t>
            </a:r>
            <a:r>
              <a:rPr lang="en-US" dirty="0" smtClean="0"/>
              <a:t>e </a:t>
            </a:r>
            <a:r>
              <a:rPr lang="en-US" dirty="0" err="1" smtClean="0"/>
              <a:t>dldp</a:t>
            </a:r>
            <a:r>
              <a:rPr lang="en-US" dirty="0" smtClean="0"/>
              <a:t>/CSD </a:t>
            </a:r>
            <a:r>
              <a:rPr lang="en-US" dirty="0" err="1" smtClean="0"/>
              <a:t>në</a:t>
            </a:r>
            <a:r>
              <a:rPr lang="en-US" dirty="0" smtClean="0"/>
              <a:t> </a:t>
            </a:r>
            <a:r>
              <a:rPr lang="en-US" dirty="0" err="1" smtClean="0"/>
              <a:t>Bushat</a:t>
            </a:r>
            <a:endParaRPr lang="en-US" dirty="0"/>
          </a:p>
        </p:txBody>
      </p:sp>
      <p:sp>
        <p:nvSpPr>
          <p:cNvPr id="3" name="Slide Number Placeholder 2"/>
          <p:cNvSpPr>
            <a:spLocks noGrp="1"/>
          </p:cNvSpPr>
          <p:nvPr>
            <p:ph type="sldNum" sz="quarter" idx="10"/>
          </p:nvPr>
        </p:nvSpPr>
        <p:spPr/>
        <p:txBody>
          <a:bodyPr/>
          <a:lstStyle/>
          <a:p>
            <a:fld id="{90C178E1-61AB-4843-A634-BC06E62FB37B}" type="slidenum">
              <a:rPr lang="de-CH" altLang="en-US" smtClean="0"/>
              <a:pPr/>
              <a:t>9</a:t>
            </a:fld>
            <a:endParaRPr lang="de-CH" altLang="en-US"/>
          </a:p>
        </p:txBody>
      </p:sp>
      <p:sp>
        <p:nvSpPr>
          <p:cNvPr id="4" name="Date Placeholder 3"/>
          <p:cNvSpPr>
            <a:spLocks noGrp="1"/>
          </p:cNvSpPr>
          <p:nvPr>
            <p:ph type="dt" sz="half" idx="12"/>
          </p:nvPr>
        </p:nvSpPr>
        <p:spPr/>
        <p:txBody>
          <a:bodyPr/>
          <a:lstStyle/>
          <a:p>
            <a:pPr>
              <a:defRPr/>
            </a:pPr>
            <a:fld id="{55D5B0A4-2E2C-4F90-906F-BF7824B54145}" type="datetime1">
              <a:rPr lang="en-GB" smtClean="0"/>
              <a:pPr>
                <a:defRPr/>
              </a:pPr>
              <a:t>14/06/2016</a:t>
            </a:fld>
            <a:endParaRPr lang="de-CH"/>
          </a:p>
        </p:txBody>
      </p:sp>
      <p:sp>
        <p:nvSpPr>
          <p:cNvPr id="5" name="Rectangle 4"/>
          <p:cNvSpPr/>
          <p:nvPr/>
        </p:nvSpPr>
        <p:spPr>
          <a:xfrm>
            <a:off x="395288" y="1686984"/>
            <a:ext cx="7705104" cy="4924425"/>
          </a:xfrm>
          <a:prstGeom prst="rect">
            <a:avLst/>
          </a:prstGeom>
        </p:spPr>
        <p:txBody>
          <a:bodyPr wrap="square">
            <a:spAutoFit/>
          </a:bodyPr>
          <a:lstStyle/>
          <a:p>
            <a:pPr marL="0" indent="0">
              <a:lnSpc>
                <a:spcPct val="130000"/>
              </a:lnSpc>
              <a:spcBef>
                <a:spcPct val="20000"/>
              </a:spcBef>
            </a:pPr>
            <a:r>
              <a:rPr lang="en-GB" altLang="en-US" sz="2000" dirty="0" err="1" smtClean="0">
                <a:cs typeface="Arial" pitchFamily="34" charset="0"/>
              </a:rPr>
              <a:t>Studimi</a:t>
            </a:r>
            <a:r>
              <a:rPr lang="en-GB" altLang="en-US" sz="2000" dirty="0" smtClean="0">
                <a:cs typeface="Arial" pitchFamily="34" charset="0"/>
              </a:rPr>
              <a:t> </a:t>
            </a:r>
            <a:r>
              <a:rPr lang="en-GB" altLang="en-US" sz="2000" dirty="0" err="1" smtClean="0">
                <a:cs typeface="Arial" pitchFamily="34" charset="0"/>
              </a:rPr>
              <a:t>aktual</a:t>
            </a:r>
            <a:r>
              <a:rPr lang="en-GB" altLang="en-US" sz="2000" dirty="0" smtClean="0">
                <a:cs typeface="Arial" pitchFamily="34" charset="0"/>
              </a:rPr>
              <a:t> i </a:t>
            </a:r>
            <a:r>
              <a:rPr lang="en-GB" altLang="en-US" sz="2000" dirty="0" err="1" smtClean="0">
                <a:cs typeface="Arial" pitchFamily="34" charset="0"/>
              </a:rPr>
              <a:t>Dldp</a:t>
            </a:r>
            <a:r>
              <a:rPr lang="en-GB" altLang="en-US" sz="2000" dirty="0" smtClean="0">
                <a:cs typeface="Arial" pitchFamily="34" charset="0"/>
              </a:rPr>
              <a:t>/CSD </a:t>
            </a:r>
            <a:r>
              <a:rPr lang="en-GB" altLang="en-US" sz="2000" dirty="0" err="1" smtClean="0">
                <a:cs typeface="Arial" pitchFamily="34" charset="0"/>
              </a:rPr>
              <a:t>synon</a:t>
            </a:r>
            <a:r>
              <a:rPr lang="en-GB" altLang="en-US" sz="2000" dirty="0" smtClean="0">
                <a:cs typeface="Arial" pitchFamily="34" charset="0"/>
              </a:rPr>
              <a:t> </a:t>
            </a:r>
            <a:r>
              <a:rPr lang="en-GB" altLang="en-US" sz="2000" dirty="0" err="1" smtClean="0">
                <a:cs typeface="Arial" pitchFamily="34" charset="0"/>
              </a:rPr>
              <a:t>në</a:t>
            </a:r>
            <a:r>
              <a:rPr lang="en-GB" altLang="en-US" sz="2000" dirty="0" smtClean="0">
                <a:cs typeface="Arial" pitchFamily="34" charset="0"/>
              </a:rPr>
              <a:t>:</a:t>
            </a:r>
          </a:p>
          <a:p>
            <a:pPr marL="0" indent="0">
              <a:lnSpc>
                <a:spcPct val="130000"/>
              </a:lnSpc>
              <a:spcBef>
                <a:spcPct val="20000"/>
              </a:spcBef>
            </a:pPr>
            <a:endParaRPr lang="en-GB" altLang="en-US" sz="2000" dirty="0" smtClean="0">
              <a:cs typeface="Arial" pitchFamily="34" charset="0"/>
            </a:endParaRPr>
          </a:p>
          <a:p>
            <a:pPr marL="800100" lvl="1" indent="-342900">
              <a:lnSpc>
                <a:spcPct val="130000"/>
              </a:lnSpc>
              <a:spcBef>
                <a:spcPct val="20000"/>
              </a:spcBef>
              <a:buFont typeface="Wingdings" panose="05000000000000000000" pitchFamily="2" charset="2"/>
              <a:buChar char="§"/>
            </a:pPr>
            <a:r>
              <a:rPr lang="en-GB" altLang="en-US" sz="2000" dirty="0" err="1" smtClean="0">
                <a:cs typeface="Arial" pitchFamily="34" charset="0"/>
              </a:rPr>
              <a:t>Propozimin</a:t>
            </a:r>
            <a:r>
              <a:rPr lang="en-GB" altLang="en-US" sz="2000" dirty="0" smtClean="0">
                <a:cs typeface="Arial" pitchFamily="34" charset="0"/>
              </a:rPr>
              <a:t> e </a:t>
            </a:r>
            <a:r>
              <a:rPr lang="en-GB" altLang="en-US" sz="2000" b="1" dirty="0" err="1" smtClean="0">
                <a:solidFill>
                  <a:srgbClr val="C00000"/>
                </a:solidFill>
                <a:cs typeface="Arial" pitchFamily="34" charset="0"/>
              </a:rPr>
              <a:t>zgjidhjeve</a:t>
            </a:r>
            <a:r>
              <a:rPr lang="en-GB" altLang="en-US" sz="2000" b="1" dirty="0" smtClean="0">
                <a:solidFill>
                  <a:srgbClr val="C00000"/>
                </a:solidFill>
                <a:cs typeface="Arial" pitchFamily="34" charset="0"/>
              </a:rPr>
              <a:t> </a:t>
            </a:r>
            <a:r>
              <a:rPr lang="en-GB" altLang="en-US" sz="2000" b="1" dirty="0" err="1" smtClean="0">
                <a:solidFill>
                  <a:srgbClr val="C00000"/>
                </a:solidFill>
                <a:cs typeface="Arial" pitchFamily="34" charset="0"/>
              </a:rPr>
              <a:t>teknike</a:t>
            </a:r>
            <a:r>
              <a:rPr lang="en-GB" altLang="en-US" sz="2000" b="1" dirty="0" smtClean="0">
                <a:solidFill>
                  <a:srgbClr val="C00000"/>
                </a:solidFill>
                <a:cs typeface="Arial" pitchFamily="34" charset="0"/>
              </a:rPr>
              <a:t> </a:t>
            </a:r>
            <a:r>
              <a:rPr lang="en-GB" altLang="en-US" sz="2000" b="1" dirty="0" err="1" smtClean="0">
                <a:solidFill>
                  <a:srgbClr val="C00000"/>
                </a:solidFill>
                <a:cs typeface="Arial" pitchFamily="34" charset="0"/>
              </a:rPr>
              <a:t>dhe</a:t>
            </a:r>
            <a:r>
              <a:rPr lang="en-GB" altLang="en-US" sz="2000" b="1" dirty="0" smtClean="0">
                <a:solidFill>
                  <a:srgbClr val="C00000"/>
                </a:solidFill>
                <a:cs typeface="Arial" pitchFamily="34" charset="0"/>
              </a:rPr>
              <a:t> </a:t>
            </a:r>
            <a:r>
              <a:rPr lang="en-GB" altLang="en-US" sz="2000" b="1" dirty="0" err="1" smtClean="0">
                <a:solidFill>
                  <a:srgbClr val="C00000"/>
                </a:solidFill>
                <a:cs typeface="Arial" pitchFamily="34" charset="0"/>
              </a:rPr>
              <a:t>të</a:t>
            </a:r>
            <a:r>
              <a:rPr lang="en-GB" altLang="en-US" sz="2000" b="1" dirty="0" smtClean="0">
                <a:solidFill>
                  <a:srgbClr val="C00000"/>
                </a:solidFill>
                <a:cs typeface="Arial" pitchFamily="34" charset="0"/>
              </a:rPr>
              <a:t> </a:t>
            </a:r>
            <a:r>
              <a:rPr lang="en-GB" altLang="en-US" sz="2000" b="1" dirty="0" err="1" smtClean="0">
                <a:solidFill>
                  <a:srgbClr val="C00000"/>
                </a:solidFill>
                <a:cs typeface="Arial" pitchFamily="34" charset="0"/>
              </a:rPr>
              <a:t>përballueshme</a:t>
            </a:r>
            <a:r>
              <a:rPr lang="en-GB" altLang="en-US" sz="2000" b="1" dirty="0" smtClean="0">
                <a:solidFill>
                  <a:srgbClr val="C00000"/>
                </a:solidFill>
                <a:cs typeface="Arial" pitchFamily="34" charset="0"/>
              </a:rPr>
              <a:t>  </a:t>
            </a:r>
            <a:r>
              <a:rPr lang="en-GB" altLang="en-US" sz="2000" dirty="0" err="1" smtClean="0">
                <a:cs typeface="Arial" pitchFamily="34" charset="0"/>
              </a:rPr>
              <a:t>që</a:t>
            </a:r>
            <a:r>
              <a:rPr lang="en-GB" altLang="en-US" sz="2000" dirty="0" smtClean="0">
                <a:cs typeface="Arial" pitchFamily="34" charset="0"/>
              </a:rPr>
              <a:t> </a:t>
            </a:r>
            <a:r>
              <a:rPr lang="en-GB" altLang="en-US" sz="2000" dirty="0" err="1" smtClean="0">
                <a:cs typeface="Arial" pitchFamily="34" charset="0"/>
              </a:rPr>
              <a:t>landfilli</a:t>
            </a:r>
            <a:r>
              <a:rPr lang="en-GB" altLang="en-US" sz="2000" dirty="0" smtClean="0">
                <a:cs typeface="Arial" pitchFamily="34" charset="0"/>
              </a:rPr>
              <a:t> </a:t>
            </a:r>
            <a:r>
              <a:rPr lang="en-GB" altLang="en-US" sz="2000" dirty="0" err="1" smtClean="0">
                <a:cs typeface="Arial" pitchFamily="34" charset="0"/>
              </a:rPr>
              <a:t>të</a:t>
            </a:r>
            <a:r>
              <a:rPr lang="en-GB" altLang="en-US" sz="2000" b="1" dirty="0" smtClean="0">
                <a:solidFill>
                  <a:srgbClr val="C00000"/>
                </a:solidFill>
                <a:cs typeface="Arial" pitchFamily="34" charset="0"/>
              </a:rPr>
              <a:t> </a:t>
            </a:r>
            <a:r>
              <a:rPr lang="en-GB" altLang="en-US" sz="2000" b="1" dirty="0" err="1" smtClean="0">
                <a:solidFill>
                  <a:srgbClr val="C00000"/>
                </a:solidFill>
                <a:cs typeface="Arial" pitchFamily="34" charset="0"/>
              </a:rPr>
              <a:t>veprojë</a:t>
            </a:r>
            <a:r>
              <a:rPr lang="en-GB" altLang="en-US" sz="2000" b="1" dirty="0" smtClean="0">
                <a:solidFill>
                  <a:srgbClr val="C00000"/>
                </a:solidFill>
                <a:cs typeface="Arial" pitchFamily="34" charset="0"/>
              </a:rPr>
              <a:t> </a:t>
            </a:r>
            <a:r>
              <a:rPr lang="en-GB" altLang="en-US" sz="2000" dirty="0" err="1" smtClean="0">
                <a:cs typeface="Arial" pitchFamily="34" charset="0"/>
              </a:rPr>
              <a:t>në</a:t>
            </a:r>
            <a:r>
              <a:rPr lang="en-GB" altLang="en-US" sz="2000" dirty="0" smtClean="0">
                <a:cs typeface="Arial" pitchFamily="34" charset="0"/>
              </a:rPr>
              <a:t> </a:t>
            </a:r>
            <a:r>
              <a:rPr lang="en-GB" altLang="en-US" sz="2000" dirty="0" err="1" smtClean="0">
                <a:cs typeface="Arial" pitchFamily="34" charset="0"/>
              </a:rPr>
              <a:t>mënyrë</a:t>
            </a:r>
            <a:r>
              <a:rPr lang="en-GB" altLang="en-US" sz="2000" dirty="0" smtClean="0">
                <a:cs typeface="Arial" pitchFamily="34" charset="0"/>
              </a:rPr>
              <a:t> </a:t>
            </a:r>
            <a:r>
              <a:rPr lang="en-GB" altLang="en-US" sz="2000" dirty="0" err="1" smtClean="0">
                <a:cs typeface="Arial" pitchFamily="34" charset="0"/>
              </a:rPr>
              <a:t>të</a:t>
            </a:r>
            <a:r>
              <a:rPr lang="en-GB" altLang="en-US" sz="2000" dirty="0" smtClean="0">
                <a:cs typeface="Arial" pitchFamily="34" charset="0"/>
              </a:rPr>
              <a:t> </a:t>
            </a:r>
            <a:r>
              <a:rPr lang="en-GB" altLang="en-US" sz="2000" dirty="0" err="1" smtClean="0">
                <a:cs typeface="Arial" pitchFamily="34" charset="0"/>
              </a:rPr>
              <a:t>sigurtë</a:t>
            </a:r>
            <a:r>
              <a:rPr lang="en-GB" altLang="en-US" sz="2000" b="1" dirty="0" smtClean="0">
                <a:solidFill>
                  <a:srgbClr val="C00000"/>
                </a:solidFill>
                <a:cs typeface="Arial" pitchFamily="34" charset="0"/>
              </a:rPr>
              <a:t> </a:t>
            </a:r>
            <a:r>
              <a:rPr lang="en-GB" altLang="en-US" sz="2000" b="1" dirty="0" err="1" smtClean="0">
                <a:solidFill>
                  <a:srgbClr val="C00000"/>
                </a:solidFill>
                <a:cs typeface="Arial" pitchFamily="34" charset="0"/>
              </a:rPr>
              <a:t>dhe</a:t>
            </a:r>
            <a:r>
              <a:rPr lang="en-GB" altLang="en-US" sz="2000" b="1" dirty="0" smtClean="0">
                <a:solidFill>
                  <a:srgbClr val="C00000"/>
                </a:solidFill>
                <a:cs typeface="Arial" pitchFamily="34" charset="0"/>
              </a:rPr>
              <a:t> </a:t>
            </a:r>
            <a:r>
              <a:rPr lang="en-GB" altLang="en-US" sz="2000" b="1" dirty="0" err="1" smtClean="0">
                <a:solidFill>
                  <a:srgbClr val="C00000"/>
                </a:solidFill>
                <a:cs typeface="Arial" pitchFamily="34" charset="0"/>
              </a:rPr>
              <a:t>të</a:t>
            </a:r>
            <a:r>
              <a:rPr lang="en-GB" altLang="en-US" sz="2000" b="1" dirty="0" smtClean="0">
                <a:solidFill>
                  <a:srgbClr val="C00000"/>
                </a:solidFill>
                <a:cs typeface="Arial" pitchFamily="34" charset="0"/>
              </a:rPr>
              <a:t> </a:t>
            </a:r>
            <a:r>
              <a:rPr lang="en-GB" altLang="en-US" sz="2000" b="1" dirty="0" err="1" smtClean="0">
                <a:solidFill>
                  <a:srgbClr val="C00000"/>
                </a:solidFill>
                <a:cs typeface="Arial" pitchFamily="34" charset="0"/>
              </a:rPr>
              <a:t>zgjerojë</a:t>
            </a:r>
            <a:r>
              <a:rPr lang="en-GB" altLang="en-US" sz="2000" b="1" dirty="0" smtClean="0">
                <a:solidFill>
                  <a:srgbClr val="C00000"/>
                </a:solidFill>
                <a:cs typeface="Arial" pitchFamily="34" charset="0"/>
              </a:rPr>
              <a:t> </a:t>
            </a:r>
            <a:r>
              <a:rPr lang="en-GB" altLang="en-US" sz="2000" dirty="0" err="1" smtClean="0">
                <a:cs typeface="Arial" pitchFamily="34" charset="0"/>
              </a:rPr>
              <a:t>kapacitetin</a:t>
            </a:r>
            <a:r>
              <a:rPr lang="en-GB" altLang="en-US" sz="2000" dirty="0" smtClean="0">
                <a:cs typeface="Arial" pitchFamily="34" charset="0"/>
              </a:rPr>
              <a:t>.</a:t>
            </a:r>
          </a:p>
          <a:p>
            <a:pPr marL="800100" lvl="1" indent="-342900">
              <a:lnSpc>
                <a:spcPct val="130000"/>
              </a:lnSpc>
              <a:spcBef>
                <a:spcPct val="20000"/>
              </a:spcBef>
              <a:buFont typeface="Wingdings" panose="05000000000000000000" pitchFamily="2" charset="2"/>
              <a:buChar char="§"/>
            </a:pPr>
            <a:endParaRPr lang="en-GB" altLang="en-US" sz="2000" dirty="0" smtClean="0">
              <a:cs typeface="Arial" pitchFamily="34" charset="0"/>
            </a:endParaRPr>
          </a:p>
          <a:p>
            <a:pPr marL="800100" lvl="1" indent="-342900">
              <a:lnSpc>
                <a:spcPct val="130000"/>
              </a:lnSpc>
              <a:spcBef>
                <a:spcPct val="20000"/>
              </a:spcBef>
              <a:buFont typeface="Wingdings" panose="05000000000000000000" pitchFamily="2" charset="2"/>
              <a:buChar char="§"/>
            </a:pPr>
            <a:r>
              <a:rPr lang="en-GB" altLang="en-US" sz="2000" dirty="0" err="1" smtClean="0">
                <a:cs typeface="Arial" pitchFamily="34" charset="0"/>
              </a:rPr>
              <a:t>Sigurimin</a:t>
            </a:r>
            <a:r>
              <a:rPr lang="en-GB" altLang="en-US" sz="2000" dirty="0" smtClean="0">
                <a:cs typeface="Arial" pitchFamily="34" charset="0"/>
              </a:rPr>
              <a:t> e </a:t>
            </a:r>
            <a:r>
              <a:rPr lang="en-GB" altLang="en-US" sz="2000" b="1" dirty="0" err="1" smtClean="0">
                <a:solidFill>
                  <a:srgbClr val="C00000"/>
                </a:solidFill>
                <a:cs typeface="Arial" pitchFamily="34" charset="0"/>
              </a:rPr>
              <a:t>modelit</a:t>
            </a:r>
            <a:r>
              <a:rPr lang="en-GB" altLang="en-US" sz="2000" b="1" dirty="0" smtClean="0">
                <a:solidFill>
                  <a:srgbClr val="C00000"/>
                </a:solidFill>
                <a:cs typeface="Arial" pitchFamily="34" charset="0"/>
              </a:rPr>
              <a:t> </a:t>
            </a:r>
            <a:r>
              <a:rPr lang="en-GB" altLang="en-US" sz="2000" b="1" dirty="0" err="1" smtClean="0">
                <a:solidFill>
                  <a:srgbClr val="C00000"/>
                </a:solidFill>
                <a:cs typeface="Arial" pitchFamily="34" charset="0"/>
              </a:rPr>
              <a:t>të</a:t>
            </a:r>
            <a:r>
              <a:rPr lang="en-GB" altLang="en-US" sz="2000" b="1" dirty="0" smtClean="0">
                <a:solidFill>
                  <a:srgbClr val="C00000"/>
                </a:solidFill>
                <a:cs typeface="Arial" pitchFamily="34" charset="0"/>
              </a:rPr>
              <a:t> </a:t>
            </a:r>
            <a:r>
              <a:rPr lang="en-GB" altLang="en-US" sz="2000" b="1" dirty="0" err="1" smtClean="0">
                <a:solidFill>
                  <a:srgbClr val="C00000"/>
                </a:solidFill>
                <a:cs typeface="Arial" pitchFamily="34" charset="0"/>
              </a:rPr>
              <a:t>kostos</a:t>
            </a:r>
            <a:r>
              <a:rPr lang="en-GB" altLang="en-US" sz="2000" b="1" dirty="0" smtClean="0">
                <a:solidFill>
                  <a:srgbClr val="C00000"/>
                </a:solidFill>
                <a:cs typeface="Arial" pitchFamily="34" charset="0"/>
              </a:rPr>
              <a:t> </a:t>
            </a:r>
          </a:p>
          <a:p>
            <a:pPr marL="1257300" lvl="2" indent="-342900">
              <a:lnSpc>
                <a:spcPct val="130000"/>
              </a:lnSpc>
              <a:spcBef>
                <a:spcPct val="20000"/>
              </a:spcBef>
              <a:buFont typeface="Wingdings" panose="05000000000000000000" pitchFamily="2" charset="2"/>
              <a:buChar char="§"/>
            </a:pPr>
            <a:r>
              <a:rPr lang="en-GB" altLang="en-US" sz="2000" dirty="0" err="1" smtClean="0">
                <a:cs typeface="Arial" pitchFamily="34" charset="0"/>
              </a:rPr>
              <a:t>të</a:t>
            </a:r>
            <a:r>
              <a:rPr lang="en-GB" altLang="en-US" sz="2000" dirty="0" smtClean="0">
                <a:cs typeface="Arial" pitchFamily="34" charset="0"/>
              </a:rPr>
              <a:t> </a:t>
            </a:r>
            <a:r>
              <a:rPr lang="en-GB" altLang="en-US" sz="2000" dirty="0" err="1" smtClean="0">
                <a:cs typeface="Arial" pitchFamily="34" charset="0"/>
              </a:rPr>
              <a:t>tregojë</a:t>
            </a:r>
            <a:r>
              <a:rPr lang="en-GB" altLang="en-US" sz="2000" dirty="0" smtClean="0">
                <a:cs typeface="Arial" pitchFamily="34" charset="0"/>
              </a:rPr>
              <a:t> </a:t>
            </a:r>
            <a:r>
              <a:rPr lang="en-GB" altLang="en-US" sz="2000" dirty="0" err="1" smtClean="0">
                <a:cs typeface="Arial" pitchFamily="34" charset="0"/>
              </a:rPr>
              <a:t>strukturën</a:t>
            </a:r>
            <a:r>
              <a:rPr lang="en-GB" altLang="en-US" sz="2000" dirty="0" smtClean="0">
                <a:cs typeface="Arial" pitchFamily="34" charset="0"/>
              </a:rPr>
              <a:t> e </a:t>
            </a:r>
            <a:r>
              <a:rPr lang="en-GB" altLang="en-US" sz="2000" dirty="0" err="1" smtClean="0">
                <a:cs typeface="Arial" pitchFamily="34" charset="0"/>
              </a:rPr>
              <a:t>kostos</a:t>
            </a:r>
            <a:endParaRPr lang="en-GB" altLang="en-US" sz="2000" dirty="0" smtClean="0">
              <a:cs typeface="Arial" pitchFamily="34" charset="0"/>
            </a:endParaRPr>
          </a:p>
          <a:p>
            <a:pPr marL="1257300" lvl="2" indent="-342900">
              <a:lnSpc>
                <a:spcPct val="130000"/>
              </a:lnSpc>
              <a:spcBef>
                <a:spcPct val="20000"/>
              </a:spcBef>
              <a:buFont typeface="Wingdings" panose="05000000000000000000" pitchFamily="2" charset="2"/>
              <a:buChar char="§"/>
            </a:pPr>
            <a:r>
              <a:rPr lang="en-GB" altLang="en-US" sz="2000" dirty="0" err="1" smtClean="0">
                <a:cs typeface="Arial" pitchFamily="34" charset="0"/>
              </a:rPr>
              <a:t>të</a:t>
            </a:r>
            <a:r>
              <a:rPr lang="en-GB" altLang="en-US" sz="2000" dirty="0" smtClean="0">
                <a:cs typeface="Arial" pitchFamily="34" charset="0"/>
              </a:rPr>
              <a:t> </a:t>
            </a:r>
            <a:r>
              <a:rPr lang="en-GB" altLang="en-US" sz="2000" dirty="0" err="1" smtClean="0">
                <a:cs typeface="Arial" pitchFamily="34" charset="0"/>
              </a:rPr>
              <a:t>llogarisë</a:t>
            </a:r>
            <a:r>
              <a:rPr lang="en-GB" altLang="en-US" sz="2000" dirty="0" smtClean="0">
                <a:cs typeface="Arial" pitchFamily="34" charset="0"/>
              </a:rPr>
              <a:t> </a:t>
            </a:r>
            <a:r>
              <a:rPr lang="en-GB" altLang="en-US" sz="2000" dirty="0" err="1" smtClean="0">
                <a:cs typeface="Arial" pitchFamily="34" charset="0"/>
              </a:rPr>
              <a:t>dhe</a:t>
            </a:r>
            <a:r>
              <a:rPr lang="en-GB" altLang="en-US" sz="2000" dirty="0" smtClean="0">
                <a:cs typeface="Arial" pitchFamily="34" charset="0"/>
              </a:rPr>
              <a:t> </a:t>
            </a:r>
            <a:r>
              <a:rPr lang="en-GB" altLang="en-US" sz="2000" dirty="0" err="1" smtClean="0">
                <a:cs typeface="Arial" pitchFamily="34" charset="0"/>
              </a:rPr>
              <a:t>propozojë</a:t>
            </a:r>
            <a:r>
              <a:rPr lang="en-GB" altLang="en-US" sz="2000" dirty="0" smtClean="0">
                <a:cs typeface="Arial" pitchFamily="34" charset="0"/>
              </a:rPr>
              <a:t> </a:t>
            </a:r>
            <a:r>
              <a:rPr lang="en-GB" altLang="en-US" sz="2000" dirty="0" err="1" smtClean="0">
                <a:cs typeface="Arial" pitchFamily="34" charset="0"/>
              </a:rPr>
              <a:t>një</a:t>
            </a:r>
            <a:r>
              <a:rPr lang="en-GB" altLang="en-US" sz="2000" dirty="0" smtClean="0">
                <a:cs typeface="Arial" pitchFamily="34" charset="0"/>
              </a:rPr>
              <a:t> plan </a:t>
            </a:r>
            <a:r>
              <a:rPr lang="en-GB" altLang="en-US" sz="2000" dirty="0" err="1" smtClean="0">
                <a:cs typeface="Arial" pitchFamily="34" charset="0"/>
              </a:rPr>
              <a:t>biznesi</a:t>
            </a:r>
            <a:endParaRPr lang="en-GB" altLang="en-US" sz="2000" dirty="0" smtClean="0">
              <a:cs typeface="Arial" pitchFamily="34" charset="0"/>
            </a:endParaRPr>
          </a:p>
          <a:p>
            <a:pPr marL="1257300" lvl="2" indent="-342900">
              <a:lnSpc>
                <a:spcPct val="130000"/>
              </a:lnSpc>
              <a:spcBef>
                <a:spcPct val="20000"/>
              </a:spcBef>
              <a:buFont typeface="Wingdings" panose="05000000000000000000" pitchFamily="2" charset="2"/>
              <a:buChar char="§"/>
            </a:pPr>
            <a:r>
              <a:rPr lang="en-GB" altLang="en-US" sz="2000" dirty="0" err="1" smtClean="0">
                <a:cs typeface="Arial" pitchFamily="34" charset="0"/>
              </a:rPr>
              <a:t>të</a:t>
            </a:r>
            <a:r>
              <a:rPr lang="en-GB" altLang="en-US" sz="2000" dirty="0" smtClean="0">
                <a:cs typeface="Arial" pitchFamily="34" charset="0"/>
              </a:rPr>
              <a:t> </a:t>
            </a:r>
            <a:r>
              <a:rPr lang="en-GB" altLang="en-US" sz="2000" dirty="0" err="1" smtClean="0">
                <a:cs typeface="Arial" pitchFamily="34" charset="0"/>
              </a:rPr>
              <a:t>japë</a:t>
            </a:r>
            <a:r>
              <a:rPr lang="en-GB" altLang="en-US" sz="2000" dirty="0" smtClean="0">
                <a:cs typeface="Arial" pitchFamily="34" charset="0"/>
              </a:rPr>
              <a:t> </a:t>
            </a:r>
            <a:r>
              <a:rPr lang="en-GB" altLang="en-US" sz="2000" dirty="0" err="1" smtClean="0">
                <a:cs typeface="Arial" pitchFamily="34" charset="0"/>
              </a:rPr>
              <a:t>një</a:t>
            </a:r>
            <a:r>
              <a:rPr lang="en-GB" altLang="en-US" sz="2000" dirty="0" smtClean="0">
                <a:cs typeface="Arial" pitchFamily="34" charset="0"/>
              </a:rPr>
              <a:t> </a:t>
            </a:r>
            <a:r>
              <a:rPr lang="en-GB" altLang="en-US" sz="2000" dirty="0" err="1" smtClean="0">
                <a:cs typeface="Arial" pitchFamily="34" charset="0"/>
              </a:rPr>
              <a:t>mjet</a:t>
            </a:r>
            <a:r>
              <a:rPr lang="en-GB" altLang="en-US" sz="2000" dirty="0" smtClean="0">
                <a:cs typeface="Arial" pitchFamily="34" charset="0"/>
              </a:rPr>
              <a:t> </a:t>
            </a:r>
            <a:r>
              <a:rPr lang="en-GB" altLang="en-US" sz="2000" dirty="0" err="1" smtClean="0">
                <a:cs typeface="Arial" pitchFamily="34" charset="0"/>
              </a:rPr>
              <a:t>për</a:t>
            </a:r>
            <a:r>
              <a:rPr lang="en-GB" altLang="en-US" sz="2000" dirty="0" smtClean="0">
                <a:cs typeface="Arial" pitchFamily="34" charset="0"/>
              </a:rPr>
              <a:t> </a:t>
            </a:r>
            <a:r>
              <a:rPr lang="en-GB" altLang="en-US" sz="2000" dirty="0" err="1" smtClean="0">
                <a:cs typeface="Arial" pitchFamily="34" charset="0"/>
              </a:rPr>
              <a:t>testimin</a:t>
            </a:r>
            <a:r>
              <a:rPr lang="en-GB" altLang="en-US" sz="2000" dirty="0" smtClean="0">
                <a:cs typeface="Arial" pitchFamily="34" charset="0"/>
              </a:rPr>
              <a:t> e </a:t>
            </a:r>
            <a:r>
              <a:rPr lang="en-GB" altLang="en-US" sz="2000" dirty="0" err="1" smtClean="0">
                <a:cs typeface="Arial" pitchFamily="34" charset="0"/>
              </a:rPr>
              <a:t>efekteve</a:t>
            </a:r>
            <a:r>
              <a:rPr lang="en-GB" altLang="en-US" sz="2000" dirty="0" smtClean="0">
                <a:cs typeface="Arial" pitchFamily="34" charset="0"/>
              </a:rPr>
              <a:t> </a:t>
            </a:r>
            <a:r>
              <a:rPr lang="en-GB" altLang="en-US" sz="2000" dirty="0" err="1" smtClean="0">
                <a:cs typeface="Arial" pitchFamily="34" charset="0"/>
              </a:rPr>
              <a:t>financiare</a:t>
            </a:r>
            <a:r>
              <a:rPr lang="en-GB" altLang="en-US" sz="2000" dirty="0" smtClean="0">
                <a:cs typeface="Arial" pitchFamily="34" charset="0"/>
              </a:rPr>
              <a:t> </a:t>
            </a:r>
            <a:r>
              <a:rPr lang="en-GB" altLang="en-US" sz="2000" dirty="0" err="1" smtClean="0">
                <a:cs typeface="Arial" pitchFamily="34" charset="0"/>
              </a:rPr>
              <a:t>të</a:t>
            </a:r>
            <a:r>
              <a:rPr lang="en-GB" altLang="en-US" sz="2000" dirty="0" smtClean="0">
                <a:cs typeface="Arial" pitchFamily="34" charset="0"/>
              </a:rPr>
              <a:t> </a:t>
            </a:r>
            <a:r>
              <a:rPr lang="en-GB" altLang="en-US" sz="2000" dirty="0" err="1" smtClean="0">
                <a:cs typeface="Arial" pitchFamily="34" charset="0"/>
              </a:rPr>
              <a:t>tarifave</a:t>
            </a:r>
            <a:r>
              <a:rPr lang="en-GB" altLang="en-US" sz="2000" dirty="0" smtClean="0">
                <a:cs typeface="Arial" pitchFamily="34" charset="0"/>
              </a:rPr>
              <a:t> </a:t>
            </a:r>
            <a:r>
              <a:rPr lang="en-GB" altLang="en-US" sz="2000" dirty="0" err="1" smtClean="0">
                <a:cs typeface="Arial" pitchFamily="34" charset="0"/>
              </a:rPr>
              <a:t>të</a:t>
            </a:r>
            <a:r>
              <a:rPr lang="en-GB" altLang="en-US" sz="2000" dirty="0" smtClean="0">
                <a:cs typeface="Arial" pitchFamily="34" charset="0"/>
              </a:rPr>
              <a:t> </a:t>
            </a:r>
            <a:r>
              <a:rPr lang="en-GB" altLang="en-US" sz="2000" dirty="0" err="1" smtClean="0">
                <a:cs typeface="Arial" pitchFamily="34" charset="0"/>
              </a:rPr>
              <a:t>mundshme</a:t>
            </a:r>
            <a:r>
              <a:rPr lang="en-GB" altLang="en-US" sz="2000" dirty="0">
                <a:cs typeface="Arial" pitchFamily="34" charset="0"/>
              </a:rPr>
              <a:t>-</a:t>
            </a:r>
            <a:r>
              <a:rPr lang="en-GB" altLang="en-US" sz="2000" dirty="0" smtClean="0">
                <a:cs typeface="Arial" pitchFamily="34" charset="0"/>
              </a:rPr>
              <a:t>gate fees.</a:t>
            </a:r>
            <a:endParaRPr lang="en-GB" altLang="en-US" sz="2000" dirty="0">
              <a:cs typeface="Arial" pitchFamily="34" charset="0"/>
            </a:endParaRPr>
          </a:p>
        </p:txBody>
      </p:sp>
      <p:pic>
        <p:nvPicPr>
          <p:cNvPr id="6" name="Picture"/>
          <p:cNvPicPr/>
          <p:nvPr/>
        </p:nvPicPr>
        <p:blipFill>
          <a:blip r:embed="rId2"/>
          <a:stretch>
            <a:fillRect/>
          </a:stretch>
        </p:blipFill>
        <p:spPr bwMode="auto">
          <a:xfrm>
            <a:off x="7668344" y="1052736"/>
            <a:ext cx="1206500" cy="231775"/>
          </a:xfrm>
          <a:prstGeom prst="rect">
            <a:avLst/>
          </a:prstGeom>
          <a:noFill/>
          <a:ln w="9525">
            <a:noFill/>
            <a:miter lim="800000"/>
            <a:headEnd/>
            <a:tailEnd/>
          </a:ln>
        </p:spPr>
      </p:pic>
    </p:spTree>
    <p:extLst>
      <p:ext uri="{BB962C8B-B14F-4D97-AF65-F5344CB8AC3E}">
        <p14:creationId xmlns:p14="http://schemas.microsoft.com/office/powerpoint/2010/main" val="3392769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rusted template">
  <a:themeElements>
    <a:clrScheme name="HELVETAS Swiss Intercooperation">
      <a:dk1>
        <a:srgbClr val="000000"/>
      </a:dk1>
      <a:lt1>
        <a:srgbClr val="FFFFFF"/>
      </a:lt1>
      <a:dk2>
        <a:srgbClr val="FAB400"/>
      </a:dk2>
      <a:lt2>
        <a:srgbClr val="CDD7D7"/>
      </a:lt2>
      <a:accent1>
        <a:srgbClr val="005380"/>
      </a:accent1>
      <a:accent2>
        <a:srgbClr val="A31D23"/>
      </a:accent2>
      <a:accent3>
        <a:srgbClr val="FFFFFF"/>
      </a:accent3>
      <a:accent4>
        <a:srgbClr val="000000"/>
      </a:accent4>
      <a:accent5>
        <a:srgbClr val="AAB3C0"/>
      </a:accent5>
      <a:accent6>
        <a:srgbClr val="93191F"/>
      </a:accent6>
      <a:hlink>
        <a:srgbClr val="005380"/>
      </a:hlink>
      <a:folHlink>
        <a:srgbClr val="005380"/>
      </a:folHlink>
    </a:clrScheme>
    <a:fontScheme name="HELVETAS Swiss Intercooperation">
      <a:majorFont>
        <a:latin typeface="Arial Narrow"/>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91440" bIns="45720" numCol="1" anchor="t" anchorCtr="0" compatLnSpc="1">
        <a:prstTxWarp prst="textNoShape">
          <a:avLst/>
        </a:prstTxWarp>
      </a:bodyPr>
      <a:lstStyle>
        <a:defPPr marL="177800" marR="0" indent="-177800" algn="l" defTabSz="914400" rtl="0" eaLnBrk="0" fontAlgn="base" latinLnBrk="0" hangingPunct="0">
          <a:lnSpc>
            <a:spcPct val="100000"/>
          </a:lnSpc>
          <a:spcBef>
            <a:spcPct val="20000"/>
          </a:spcBef>
          <a:spcAft>
            <a:spcPct val="0"/>
          </a:spcAft>
          <a:buClrTx/>
          <a:buSzTx/>
          <a:buFontTx/>
          <a:buNone/>
          <a:tabLst/>
          <a:defRPr kumimoji="0" lang="de-CH" sz="16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91440" bIns="45720" numCol="1" anchor="t" anchorCtr="0" compatLnSpc="1">
        <a:prstTxWarp prst="textNoShape">
          <a:avLst/>
        </a:prstTxWarp>
      </a:bodyPr>
      <a:lstStyle>
        <a:defPPr marL="177800" marR="0" indent="-177800" algn="l" defTabSz="914400" rtl="0" eaLnBrk="0" fontAlgn="base" latinLnBrk="0" hangingPunct="0">
          <a:lnSpc>
            <a:spcPct val="100000"/>
          </a:lnSpc>
          <a:spcBef>
            <a:spcPct val="20000"/>
          </a:spcBef>
          <a:spcAft>
            <a:spcPct val="0"/>
          </a:spcAft>
          <a:buClrTx/>
          <a:buSzTx/>
          <a:buFontTx/>
          <a:buNone/>
          <a:tabLst/>
          <a:defRPr kumimoji="0" lang="de-CH" sz="16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Trusted template">
  <a:themeElements>
    <a:clrScheme name="HELVETAS Swiss Intercooperation">
      <a:dk1>
        <a:srgbClr val="000000"/>
      </a:dk1>
      <a:lt1>
        <a:srgbClr val="FFFFFF"/>
      </a:lt1>
      <a:dk2>
        <a:srgbClr val="FAB400"/>
      </a:dk2>
      <a:lt2>
        <a:srgbClr val="CDD7D7"/>
      </a:lt2>
      <a:accent1>
        <a:srgbClr val="005380"/>
      </a:accent1>
      <a:accent2>
        <a:srgbClr val="A31D23"/>
      </a:accent2>
      <a:accent3>
        <a:srgbClr val="FFFFFF"/>
      </a:accent3>
      <a:accent4>
        <a:srgbClr val="000000"/>
      </a:accent4>
      <a:accent5>
        <a:srgbClr val="AAB3C0"/>
      </a:accent5>
      <a:accent6>
        <a:srgbClr val="93191F"/>
      </a:accent6>
      <a:hlink>
        <a:srgbClr val="005380"/>
      </a:hlink>
      <a:folHlink>
        <a:srgbClr val="005380"/>
      </a:folHlink>
    </a:clrScheme>
    <a:fontScheme name="HELVETAS Swiss Intercooperation">
      <a:majorFont>
        <a:latin typeface="Arial Narrow"/>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91440" bIns="45720" numCol="1" anchor="t" anchorCtr="0" compatLnSpc="1">
        <a:prstTxWarp prst="textNoShape">
          <a:avLst/>
        </a:prstTxWarp>
      </a:bodyPr>
      <a:lstStyle>
        <a:defPPr marL="177800" marR="0" indent="-177800" algn="l" defTabSz="914400" rtl="0" eaLnBrk="0" fontAlgn="base" latinLnBrk="0" hangingPunct="0">
          <a:lnSpc>
            <a:spcPct val="100000"/>
          </a:lnSpc>
          <a:spcBef>
            <a:spcPct val="20000"/>
          </a:spcBef>
          <a:spcAft>
            <a:spcPct val="0"/>
          </a:spcAft>
          <a:buClrTx/>
          <a:buSzTx/>
          <a:buFontTx/>
          <a:buNone/>
          <a:tabLst/>
          <a:defRPr kumimoji="0" lang="de-CH" sz="16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91440" bIns="45720" numCol="1" anchor="t" anchorCtr="0" compatLnSpc="1">
        <a:prstTxWarp prst="textNoShape">
          <a:avLst/>
        </a:prstTxWarp>
      </a:bodyPr>
      <a:lstStyle>
        <a:defPPr marL="177800" marR="0" indent="-177800" algn="l" defTabSz="914400" rtl="0" eaLnBrk="0" fontAlgn="base" latinLnBrk="0" hangingPunct="0">
          <a:lnSpc>
            <a:spcPct val="100000"/>
          </a:lnSpc>
          <a:spcBef>
            <a:spcPct val="20000"/>
          </a:spcBef>
          <a:spcAft>
            <a:spcPct val="0"/>
          </a:spcAft>
          <a:buClrTx/>
          <a:buSzTx/>
          <a:buFontTx/>
          <a:buNone/>
          <a:tabLst/>
          <a:defRPr kumimoji="0" lang="de-CH" sz="16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Trusted template</Template>
  <TotalTime>236</TotalTime>
  <Words>1764</Words>
  <Application>Microsoft Office PowerPoint</Application>
  <PresentationFormat>On-screen Show (4:3)</PresentationFormat>
  <Paragraphs>231</Paragraphs>
  <Slides>25</Slides>
  <Notes>13</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Trusted template</vt:lpstr>
      <vt:lpstr>2_Trusted template</vt:lpstr>
      <vt:lpstr>Modeli i Kostos për venddepozitimet</vt:lpstr>
      <vt:lpstr>Cikli i venddepozitimit – kostot dhe investimet</vt:lpstr>
      <vt:lpstr>Mbi landfillin e Bushatit</vt:lpstr>
      <vt:lpstr>Situata aktuale</vt:lpstr>
      <vt:lpstr>Planimetri e landfillit: situata teknike e Bushatit</vt:lpstr>
      <vt:lpstr>Planimetri e landfillit: situata teknike e Bushatit</vt:lpstr>
      <vt:lpstr>Situata (e shmangshme) e ardhshme?</vt:lpstr>
      <vt:lpstr>Landfilli i Bushatit, rruga përpara</vt:lpstr>
      <vt:lpstr>Ekspertiza e dldp/CSD në Bushat</vt:lpstr>
      <vt:lpstr> Plani i landfillit - kostot dhe investimet</vt:lpstr>
      <vt:lpstr>Ndërtimi i landfillit dhe veprimi 1</vt:lpstr>
      <vt:lpstr>Ndërtimi i landfillit dhe veprimi 2</vt:lpstr>
      <vt:lpstr>Ndërtimi i landfillit dhe veprimi 2</vt:lpstr>
      <vt:lpstr>Ndërtimi i landfillit dhe veprimi 2</vt:lpstr>
      <vt:lpstr>Ndërtimi i landfillit dhe veprimi 2</vt:lpstr>
      <vt:lpstr>Landfill construction and operation 2</vt:lpstr>
      <vt:lpstr>Landfill construction and operation 2</vt:lpstr>
      <vt:lpstr>Ndërtimi i landfillit dhe veprimi 2</vt:lpstr>
      <vt:lpstr>Ndërtimi i landfillit dhe veprimi 2</vt:lpstr>
      <vt:lpstr>Modeli i Kostos</vt:lpstr>
      <vt:lpstr>Paneli i Modelit të Kostos</vt:lpstr>
      <vt:lpstr>PowerPoint Presentation</vt:lpstr>
      <vt:lpstr>Rezultatet paraprake</vt:lpstr>
      <vt:lpstr>Menaxhimi I venddepozitimeve- sfidat e reja</vt:lpstr>
      <vt:lpstr>Menaxhimi I venddepozitimeve- sfidat e reja</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HELVETAS Swiss Intercooperation</dc:title>
  <dc:creator>SCHMIDT Félix</dc:creator>
  <cp:lastModifiedBy>ArbenKopliku</cp:lastModifiedBy>
  <cp:revision>138</cp:revision>
  <cp:lastPrinted>2016-06-14T11:04:04Z</cp:lastPrinted>
  <dcterms:created xsi:type="dcterms:W3CDTF">2016-04-14T07:28:55Z</dcterms:created>
  <dcterms:modified xsi:type="dcterms:W3CDTF">2016-06-14T11:09:56Z</dcterms:modified>
</cp:coreProperties>
</file>